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64" r:id="rId3"/>
    <p:sldId id="275" r:id="rId4"/>
    <p:sldId id="276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2"/>
    <a:srgbClr val="213315"/>
    <a:srgbClr val="FFFFFF"/>
    <a:srgbClr val="F5FAF0"/>
    <a:srgbClr val="FDFEFC"/>
    <a:srgbClr val="EDF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942DF-ED9A-4711-9232-52941E31EB53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9253C-7758-4072-B0A6-532B05D90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994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2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03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3581399" y="1052096"/>
            <a:ext cx="5330231" cy="4786943"/>
            <a:chOff x="1072586" y="701733"/>
            <a:chExt cx="4902755" cy="4560310"/>
          </a:xfrm>
        </p:grpSpPr>
        <p:sp>
          <p:nvSpPr>
            <p:cNvPr id="10" name="矩形 9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rot="2648372">
              <a:off x="1501313" y="788015"/>
              <a:ext cx="4474028" cy="4474028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rot="2648372">
              <a:off x="1313660" y="701733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29113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16106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350101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238149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149037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061428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638938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55629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22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421997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13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860705636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135046"/>
      </p:ext>
    </p:extLst>
  </p:cSld>
  <p:clrMapOvr>
    <a:masterClrMapping/>
  </p:clrMapOvr>
  <p:transition spd="slow">
    <p:cov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19980"/>
      </p:ext>
    </p:extLst>
  </p:cSld>
  <p:clrMapOvr>
    <a:masterClrMapping/>
  </p:clrMapOvr>
  <p:transition spd="slow">
    <p:cove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596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Resize without losing quality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Change Fill Color &amp;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Line Color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Wowtemplates.in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FREE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85673855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1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8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7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6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12284" y="932076"/>
            <a:ext cx="11729212" cy="5501353"/>
            <a:chOff x="523639" y="677018"/>
            <a:chExt cx="8771860" cy="5555480"/>
          </a:xfrm>
        </p:grpSpPr>
        <p:sp>
          <p:nvSpPr>
            <p:cNvPr id="11" name="Rectangle 10"/>
            <p:cNvSpPr/>
            <p:nvPr/>
          </p:nvSpPr>
          <p:spPr>
            <a:xfrm>
              <a:off x="523639" y="677018"/>
              <a:ext cx="8771860" cy="5555480"/>
            </a:xfrm>
            <a:prstGeom prst="rect">
              <a:avLst/>
            </a:prstGeom>
            <a:solidFill>
              <a:srgbClr val="F8F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3451" y="1828730"/>
              <a:ext cx="5439451" cy="13364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ru-RU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Концепция за интегрирани териториални инвестиции (КИТИ)</a:t>
              </a:r>
              <a:br>
                <a:rPr lang="ru-RU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</a:br>
              <a:endParaRPr lang="ru-RU" altLang="zh-CN" sz="20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  <a:p>
              <a:pPr lvl="0" algn="ctr">
                <a:defRPr/>
              </a:pPr>
              <a:r>
                <a:rPr lang="ru-RU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№ </a:t>
              </a:r>
              <a:r>
                <a:rPr lang="fr-FR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BG16FFPR003-2.001-0143</a:t>
              </a:r>
              <a:r>
                <a:rPr lang="ru-RU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</a:t>
              </a:r>
              <a:endParaRPr lang="ru-RU" altLang="zh-CN" sz="2000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  <a:p>
              <a:pPr lvl="0" algn="ctr">
                <a:defRPr/>
              </a:pPr>
              <a:r>
                <a:rPr lang="ru-RU" altLang="zh-CN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„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Зелени мерки в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градска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среда за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по-чист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въздух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в </a:t>
              </a:r>
              <a:r>
                <a:rPr lang="ru-RU" altLang="zh-CN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Смолян“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5256" y="962610"/>
              <a:ext cx="5382898" cy="35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bg-BG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Регионален съвет за развитие на</a:t>
              </a:r>
              <a:r>
                <a:rPr lang="en-GB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bg-BG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Южен централен регион</a:t>
              </a:r>
              <a:endPara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673451" y="3804412"/>
              <a:ext cx="5845436" cy="231895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buNone/>
                <a:defRPr/>
              </a:pPr>
              <a:r>
                <a:rPr lang="bg-BG" sz="1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 размер на БФП: </a:t>
              </a:r>
              <a:r>
                <a:rPr lang="bg-BG" sz="18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2 709 872,23 лв. </a:t>
              </a:r>
              <a:r>
                <a:rPr lang="bg-BG" sz="18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 ДДС</a:t>
              </a:r>
              <a:endParaRPr lang="bg-BG" sz="1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bg-BG" sz="1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Водещ партньор/Кандидат: </a:t>
              </a:r>
              <a:r>
                <a:rPr lang="bg-BG" sz="1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Смолян</a:t>
              </a:r>
              <a:endParaRPr lang="bg-BG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5186">
            <a:off x="7670670" y="2073795"/>
            <a:ext cx="4186232" cy="3139673"/>
          </a:xfrm>
          <a:prstGeom prst="rect">
            <a:avLst/>
          </a:prstGeom>
          <a:ln>
            <a:noFill/>
          </a:ln>
          <a:effectLst>
            <a:outerShdw blurRad="5969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39" y="11162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722350" y="5324554"/>
            <a:ext cx="2637060" cy="584775"/>
            <a:chOff x="5814629" y="5508220"/>
            <a:chExt cx="2637060" cy="584775"/>
          </a:xfrm>
        </p:grpSpPr>
        <p:sp>
          <p:nvSpPr>
            <p:cNvPr id="34" name="Rectangle 33"/>
            <p:cNvSpPr/>
            <p:nvPr/>
          </p:nvSpPr>
          <p:spPr>
            <a:xfrm>
              <a:off x="6269168" y="5508220"/>
              <a:ext cx="2182521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bg-BG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Място на изпълнение: </a:t>
              </a:r>
              <a:endPara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Гр. Смолян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 descr="black Google Maps pin PNG transparent image download, size: 686x980px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4629" y="5568685"/>
              <a:ext cx="356828" cy="5097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134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641619" y="959158"/>
            <a:ext cx="4032288" cy="583638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6053" y="2036322"/>
            <a:ext cx="818628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Възстановяване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увредени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зелени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междублокови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пространства и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зелени покриви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върху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сгради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Извършено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обследване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увредените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разработено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прединвестиционни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проучване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ведно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всички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съпътстващи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части; </a:t>
            </a:r>
            <a:endParaRPr lang="en-US" sz="1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Възстановени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зелени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междублокови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пространства, училища и детски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градини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1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Озеленени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покриви на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бщински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сгради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мерките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заложени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Общинската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качество на атмосферния въздух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 за </a:t>
            </a: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интегрирано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на община Смолян за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нивата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фини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прахови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частици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027" y="1587585"/>
            <a:ext cx="3079885" cy="3729469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545481" y="5178829"/>
            <a:ext cx="3436975" cy="1401761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381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2 709 </a:t>
              </a: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872,23 лв. с ДДС 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47629" y="955029"/>
            <a:ext cx="1048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</a:t>
            </a:r>
            <a:r>
              <a:rPr lang="bg-BG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Околна среда“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3416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4437" y="993615"/>
            <a:ext cx="113212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Резюме на </a:t>
            </a:r>
            <a:r>
              <a:rPr lang="bg-BG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КИТИ</a:t>
            </a:r>
          </a:p>
          <a:p>
            <a:pPr algn="ctr"/>
            <a:endParaRPr lang="bg-BG" sz="10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Проектното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предложение е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насочено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към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подобряване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качеството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атмосферния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въздух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(КАВ) чрез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прилагане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зелени мерки 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реализацията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проекти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посочени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Общинската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програма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КАВ. 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Значителна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част от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междублоковите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пространства в община Смолян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увредени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вследствие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нерегламентирана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човешка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Крайният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резултат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от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това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увреждане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е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повишаване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нивата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фин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прах,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който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се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имитира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във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въздуха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повишава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стойностите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прахови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частици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ФПЧ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). </a:t>
            </a:r>
          </a:p>
          <a:p>
            <a:pPr algn="ctr"/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реализацията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проекта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значителна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част от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увредените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площи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ще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бъдат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възстановени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ще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бъде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ограничено по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нататъшното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негативно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въздействие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върху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междублоковите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пространства. </a:t>
            </a:r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ctr"/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Ще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се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реализират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мерки за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разширяване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зелените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площи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чрез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изграждането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зелени покриви 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възстановяване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увредени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зелени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площи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териториите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училищата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детските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градини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община Смолян.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Основен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акцент на интервенция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ще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т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нар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"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Горещи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зони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". </a:t>
            </a:r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реализацията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проекта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ще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се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използват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растителни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видове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най-висока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степен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ефикасност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 отношение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улавяне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ФПЧ 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пречистване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въздуха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по естествен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път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3" name="Picture 6" descr="Ресурси – ProEUvaluesB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191501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5029" y="3314408"/>
            <a:ext cx="775851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Благодаря за вниманието!</a:t>
            </a:r>
          </a:p>
          <a:p>
            <a:pPr algn="ctr"/>
            <a:endParaRPr lang="bg-BG" sz="10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3" name="Picture 6" descr="Ресурси – ProEUvaluesB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6" y="508701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883048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n5420r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330</Words>
  <Application>Microsoft Office PowerPoint</Application>
  <PresentationFormat>Широк екран</PresentationFormat>
  <Paragraphs>28</Paragraphs>
  <Slides>4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Заглавия на слайдовете</vt:lpstr>
      </vt:variant>
      <vt:variant>
        <vt:i4>4</vt:i4>
      </vt:variant>
    </vt:vector>
  </HeadingPairs>
  <TitlesOfParts>
    <vt:vector size="15" baseType="lpstr">
      <vt:lpstr>微软雅黑</vt:lpstr>
      <vt:lpstr>Arial</vt:lpstr>
      <vt:lpstr>Calibri</vt:lpstr>
      <vt:lpstr>Calibri Light</vt:lpstr>
      <vt:lpstr>等线</vt:lpstr>
      <vt:lpstr>Times New Roman</vt:lpstr>
      <vt:lpstr>Wingdings</vt:lpstr>
      <vt:lpstr>字魂105号-简雅黑</vt:lpstr>
      <vt:lpstr>思源宋体 CN</vt:lpstr>
      <vt:lpstr>Office Theme</vt:lpstr>
      <vt:lpstr>www.jpppt.com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за интегрирани териториални инвестиции (КИТИ) № … „…………….“</dc:title>
  <dc:creator>EVELINA DIMITROVA STOYANOVA-TODOROVA</dc:creator>
  <cp:lastModifiedBy>Зорица Ставрева</cp:lastModifiedBy>
  <cp:revision>42</cp:revision>
  <dcterms:created xsi:type="dcterms:W3CDTF">2023-11-02T09:02:19Z</dcterms:created>
  <dcterms:modified xsi:type="dcterms:W3CDTF">2024-02-22T13:00:59Z</dcterms:modified>
</cp:coreProperties>
</file>