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64" r:id="rId3"/>
    <p:sldId id="277" r:id="rId4"/>
    <p:sldId id="280" r:id="rId5"/>
    <p:sldId id="278" r:id="rId6"/>
    <p:sldId id="275" r:id="rId7"/>
    <p:sldId id="279" r:id="rId8"/>
    <p:sldId id="276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213315"/>
    <a:srgbClr val="FFFFFF"/>
    <a:srgbClr val="F5FAF0"/>
    <a:srgbClr val="FDFEFC"/>
    <a:srgbClr val="ED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942DF-ED9A-4711-9232-52941E31EB53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9253C-7758-4072-B0A6-532B05D90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00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4556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236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994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63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911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1610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35010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23814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14903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061428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638938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629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421997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60705636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35046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19980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Resize without losing quality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Change Fill Color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Line Color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Wowtemplates.in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FREE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8567385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C787-A6BD-4F91-8598-8EB948C50ED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2024/2/19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36084" y="796610"/>
            <a:ext cx="11729212" cy="5883590"/>
            <a:chOff x="523639" y="677018"/>
            <a:chExt cx="8771860" cy="5555480"/>
          </a:xfrm>
        </p:grpSpPr>
        <p:sp>
          <p:nvSpPr>
            <p:cNvPr id="11" name="Rectangle 10"/>
            <p:cNvSpPr/>
            <p:nvPr/>
          </p:nvSpPr>
          <p:spPr>
            <a:xfrm>
              <a:off x="523639" y="677018"/>
              <a:ext cx="8771860" cy="5555480"/>
            </a:xfrm>
            <a:prstGeom prst="rect">
              <a:avLst/>
            </a:prstGeom>
            <a:solidFill>
              <a:srgbClr val="F8F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588" y="1236246"/>
              <a:ext cx="5709632" cy="226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Концепция за интегрирани териториални инвестиции (КИТИ</a:t>
              </a: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)</a:t>
              </a:r>
            </a:p>
            <a:p>
              <a:pPr lvl="0" algn="ctr">
                <a:defRPr/>
              </a:pP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№ </a:t>
              </a:r>
              <a:r>
                <a:rPr lang="fr-FR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BG16FFPR003-2.001-01</a:t>
              </a:r>
              <a:r>
                <a:rPr lang="bg-BG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56</a:t>
              </a: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</a:p>
            <a:p>
              <a:pPr lvl="0" algn="ctr">
                <a:defRPr/>
              </a:pP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„Развитие на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област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Смолян чрез инвестиции в устойчив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туризъм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,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създаване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на нови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атракции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и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опазване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на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културно-историческото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наследство на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териториите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на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общините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Смолян,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Чепеларе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, Баните и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Златоград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и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подобряване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на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транспортната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ru-RU" altLang="zh-CN" sz="20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свързаност</a:t>
              </a: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“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949" y="752457"/>
              <a:ext cx="5382898" cy="35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Регионален съвет за развитие на</a:t>
              </a:r>
              <a:r>
                <a:rPr lang="en-GB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Южен централен регион</a:t>
              </a:r>
              <a:endPara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642588" y="3577426"/>
              <a:ext cx="6106061" cy="263535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  <a:defRPr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 размер на БФП: </a:t>
              </a:r>
              <a:r>
                <a:rPr lang="bg-BG" sz="1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50 691 883 </a:t>
              </a:r>
              <a:r>
                <a:rPr lang="bg-BG" sz="1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лв</a:t>
              </a:r>
              <a:r>
                <a:rPr lang="bg-BG" sz="16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</a:t>
              </a:r>
              <a:r>
                <a:rPr lang="bg-BG" sz="1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 ДДС</a:t>
              </a:r>
              <a:endParaRPr lang="bg-BG" sz="16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Водещ партньор/Кандидат: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Смолян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Партньори: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Чепеларе</a:t>
              </a:r>
              <a:endParaRPr lang="bg-BG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Златоград</a:t>
              </a:r>
              <a:endParaRPr lang="bg-BG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Баните</a:t>
              </a:r>
              <a:endParaRPr lang="bg-BG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Областна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администрация -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Област Смолян</a:t>
              </a:r>
              <a:endParaRPr lang="bg-BG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Регионален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исторически музей </a:t>
              </a:r>
              <a:r>
                <a:rPr lang="ru-RU" altLang="zh-CN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Стою Шишков"- Смолян</a:t>
              </a:r>
              <a:endPara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Професионална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гимназия по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селско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горско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стопанство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и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туризъм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zh-CN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Н. Й.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Вапцаров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  <a:endParaRPr lang="bg-BG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20000"/>
                </a:lnSpc>
                <a:spcBef>
                  <a:spcPts val="0"/>
                </a:spcBef>
                <a:buNone/>
              </a:pP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„Пампорово“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АД</a:t>
              </a:r>
              <a:b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Агенция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„Пътна инфраструктура"</a:t>
              </a: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186">
            <a:off x="7935308" y="1495296"/>
            <a:ext cx="4034439" cy="3025828"/>
          </a:xfrm>
          <a:prstGeom prst="rect">
            <a:avLst/>
          </a:prstGeom>
          <a:ln>
            <a:noFill/>
          </a:ln>
          <a:effectLst>
            <a:outerShdw blurRad="5969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39" y="11162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9243753" y="4782072"/>
            <a:ext cx="2618509" cy="1323439"/>
            <a:chOff x="5203483" y="5568685"/>
            <a:chExt cx="10132143" cy="1323439"/>
          </a:xfrm>
        </p:grpSpPr>
        <p:sp>
          <p:nvSpPr>
            <p:cNvPr id="34" name="Rectangle 33"/>
            <p:cNvSpPr/>
            <p:nvPr/>
          </p:nvSpPr>
          <p:spPr>
            <a:xfrm>
              <a:off x="6577863" y="5568685"/>
              <a:ext cx="875776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Място на изпълнение: </a:t>
              </a:r>
              <a:endPara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Смолян</a:t>
              </a: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Чепеларе</a:t>
              </a: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Баните</a:t>
              </a: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Златоград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lack Google Maps pin PNG transparent image download, size: 686x980p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483" y="5568685"/>
              <a:ext cx="1374380" cy="509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902806" y="1662544"/>
            <a:ext cx="3014873" cy="4522125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6027" y="1601809"/>
            <a:ext cx="857677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1:</a:t>
            </a:r>
            <a:r>
              <a:rPr lang="bg-BG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нови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Община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Чепеларе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условия за устойчив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туризъм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екопътека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Чепеларе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община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Смолян;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ъздаване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зона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лятна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занималня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атракционен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парк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Мечи чал;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планински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велосипеди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закупени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планински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велосипеди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bg-BG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нови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природата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ориентирани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семейства в Община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Смолян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прочистване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обезопасяване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Чепеларе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Пампорово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Смолян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зграждане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въжена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градина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Пампорово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панорамни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площадки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фотолов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Снежанка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Орфеевите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реконструкция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Смолянски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езера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трасе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колоездене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Снежанка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Смолянски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езера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закупуване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ледена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пързалка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Смолян;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закупуване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микробуса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Община Смолян;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Енергийна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сградата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исторически музей - Смолян, вкл.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околните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 и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 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отопление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РИМ;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музеен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еновиране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парково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около РИМ;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облагородяване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около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паметник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Родопска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Шипка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806" y="2086123"/>
            <a:ext cx="3034875" cy="3674966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3" name="TextBox 2"/>
          <p:cNvSpPr txBox="1"/>
          <p:nvPr/>
        </p:nvSpPr>
        <p:spPr>
          <a:xfrm>
            <a:off x="1147742" y="893307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0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686800" y="1662544"/>
            <a:ext cx="3230879" cy="4962700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6027" y="1601809"/>
            <a:ext cx="857677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4: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нови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развитие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балнеотуризъм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малките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места в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Община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Златоград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реустройство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съществуваща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балнеотуризъм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рекреация в 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Ерма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река;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цялостна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концепция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закупуване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велосипеда 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обекти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региона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станции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нови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развитие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балнеотуризъм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Община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Баните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реновиране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съществуваща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баня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презентационен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цялостна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концепция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закупуване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велосипеда за посещение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региона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Основен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III-868 "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Рудозем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-Смолян"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км 0+000 до км 20+108 (км 20+175) и от км 20+190 (20+285) до км 22+012,35 (22+225), с обща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дължина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21,931 км;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Реставрация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мерки за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енергийна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експозиционни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на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етнографски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музей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Зуровски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конак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Широка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Лъка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ставрация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ревитализиране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експозицията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експозиционни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Згуровски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конак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01" y="1551721"/>
            <a:ext cx="3034875" cy="3674966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805968" y="5037514"/>
            <a:ext cx="2871602" cy="1413164"/>
            <a:chOff x="7412803" y="4323653"/>
            <a:chExt cx="3519550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32104" y="4323653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78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45 591 883 </a:t>
              </a:r>
              <a:r>
                <a:rPr lang="bg-BG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лв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7742" y="893307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60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720051" y="1490691"/>
            <a:ext cx="3241963" cy="5207415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43884" y="2352646"/>
            <a:ext cx="743044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Реализиране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проект за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дуално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между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гимназия по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селско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горско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стопанство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туризъм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"Н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Й.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Вапцаров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– гр.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Чепеларе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bg-B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Пампорово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bg-B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специалност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Мехатроника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стажове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връзка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поддръжката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спортно-техническата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стопанисвана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Пампорово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АД</a:t>
            </a:r>
            <a:r>
              <a:rPr lang="ru-RU" dirty="0"/>
              <a:t>.</a:t>
            </a:r>
            <a:endParaRPr kumimoji="0" lang="en-US" sz="17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277" y="1706723"/>
            <a:ext cx="2922510" cy="3538902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861366" y="5278582"/>
            <a:ext cx="2885063" cy="1232191"/>
            <a:chOff x="74123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303" y="5185374"/>
              <a:ext cx="3509624" cy="433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350 000 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лв. 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„Образование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27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771466" y="1555684"/>
            <a:ext cx="3164907" cy="513397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2526" y="1798960"/>
            <a:ext cx="856866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Проучвателни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укрепване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свлачище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района на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Смолянски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езера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Проекто-проучвателни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укрепителни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свлачището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Смолянски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отводнителни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Повърхностна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склона;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контролно-измервателна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система;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Областният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бедствия,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свлачищни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срутищни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наводнения и др.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Превантивни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спасителните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Съдействие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съгласувателни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отношение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свлачище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193" y="1696920"/>
            <a:ext cx="2911786" cy="3525916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9367882" y="5132283"/>
            <a:ext cx="2398408" cy="1234769"/>
            <a:chOff x="7409374" y="4302231"/>
            <a:chExt cx="3513053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409374" y="4302231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432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4 000 000 лв. с ДДС 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47629" y="955029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Околна среда“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3416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417306" y="1696920"/>
            <a:ext cx="3400250" cy="4881680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3341" y="1902649"/>
            <a:ext cx="79021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1:</a:t>
            </a:r>
            <a:r>
              <a:rPr lang="bg-BG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Провеждане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обучение и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осигуряване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заетост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Община 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Смолян -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обучения за работа с публики в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сферата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туризма; обучение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дигитални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компетенции за работа в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дигиталния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център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РИМ-Смолян; подбор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назначаване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лица (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търсещи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работа, 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млади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хора,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дългосрочно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безработни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 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лица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неравностойно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положение);</a:t>
            </a:r>
            <a:endParaRPr lang="ru-RU" sz="1700" dirty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</a:t>
            </a: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2: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Провеждане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обучение и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осигуряване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заетост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Община 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Баните - 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въвеждащи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обучения;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подбор и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назначаване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лица 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(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търсещи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работа, 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млади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хора,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дългосрочно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безработни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лица в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неравностойно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положение);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</a:t>
            </a: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3:</a:t>
            </a:r>
            <a:r>
              <a:rPr lang="bg-BG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Провеждане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обучение и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осигуряване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заетост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Община </a:t>
            </a:r>
            <a:r>
              <a:rPr lang="ru-RU" sz="17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Златоград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- 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въвеждащи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обучения; 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активиране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мотивиране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включване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заетост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неактивни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безработни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лица,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конкурентоспособността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уязвимите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групи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за участие на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пазара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труда чрез обучения и др. вкл. подбор и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назначаване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лица 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(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търсещи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работа, </a:t>
            </a:r>
            <a:r>
              <a:rPr lang="ru-RU" sz="1700" dirty="0" err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млади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хора,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дългосрочно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безработни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лица в </a:t>
            </a:r>
            <a:r>
              <a:rPr lang="ru-RU" sz="1700" dirty="0" err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неравностойно</a:t>
            </a:r>
            <a:r>
              <a:rPr lang="ru-RU" sz="170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положение</a:t>
            </a:r>
            <a:r>
              <a:rPr lang="ru-RU" sz="17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).</a:t>
            </a:r>
            <a:endParaRPr lang="ru-RU" sz="1700" dirty="0"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sz="17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685" y="1902649"/>
            <a:ext cx="2929491" cy="3547355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895950" y="5308600"/>
            <a:ext cx="2639469" cy="1109133"/>
            <a:chOff x="74123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303" y="5220801"/>
              <a:ext cx="3509624" cy="482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750 000 лв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47629" y="955029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човешките ресурси“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6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1062" y="843986"/>
            <a:ext cx="1117988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на 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pPr algn="just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Настоящото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предложение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обединява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работят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устойчив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туризъм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Смолян чрез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нови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Смолян,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Чепеларе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Баните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Златоград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обединени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вид интервенции,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допълват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да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качествен многообразен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посетителите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региона чрез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опазване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оползотворяване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местните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културно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-исторически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устойчиво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еко-пътеки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курорта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Пампорово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укрепване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част от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свлачището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Смолянските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езера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където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вело-трасе;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облагородяване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опазване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културно-историческото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наследство: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РИМ-Смолян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реновиране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паметника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Родопската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Шипка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реставриране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експозицията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Згуровски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конак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Широка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лъка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съчетаване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културния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туризъм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балнеотуризъм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резентационен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реновиране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баня в 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Баните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балнеотуризъм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Ерма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река.</a:t>
            </a: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туризма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свързаността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облагородяване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места, реконструкция на ул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Смолянски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езера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закупуване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екологосъобразни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превозни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спорт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отдих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ежегоден Орфеев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включен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ремонт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III-868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Рудозем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-Смолян. </a:t>
            </a: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мерки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обучение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млади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хора/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наективни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за работа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РИМ-Смолян,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резентационен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Баните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балнеоцентъра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река.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191501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5029" y="3314408"/>
            <a:ext cx="77585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Благодаря за вниманието!</a:t>
            </a:r>
          </a:p>
          <a:p>
            <a:pPr algn="ctr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6" y="508701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226215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4667</TotalTime>
  <Words>1315</Words>
  <Application>Microsoft Office PowerPoint</Application>
  <PresentationFormat>Широк екран</PresentationFormat>
  <Paragraphs>68</Paragraphs>
  <Slides>8</Slides>
  <Notes>5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8</vt:i4>
      </vt:variant>
    </vt:vector>
  </HeadingPairs>
  <TitlesOfParts>
    <vt:vector size="19" baseType="lpstr">
      <vt:lpstr>微软雅黑</vt:lpstr>
      <vt:lpstr>Arial</vt:lpstr>
      <vt:lpstr>Calibri</vt:lpstr>
      <vt:lpstr>Calibri Light</vt:lpstr>
      <vt:lpstr>等线</vt:lpstr>
      <vt:lpstr>Times New Roman</vt:lpstr>
      <vt:lpstr>Wingdings</vt:lpstr>
      <vt:lpstr>字魂105号-简雅黑</vt:lpstr>
      <vt:lpstr>思源宋体 CN</vt:lpstr>
      <vt:lpstr>Office Theme</vt:lpstr>
      <vt:lpstr>www.jpppt.com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за интегрирани териториални инвестиции (КИТИ) № … „…………….“</dc:title>
  <dc:creator>EVELINA DIMITROVA STOYANOVA-TODOROVA</dc:creator>
  <cp:lastModifiedBy>Зорица Ставрева</cp:lastModifiedBy>
  <cp:revision>87</cp:revision>
  <dcterms:created xsi:type="dcterms:W3CDTF">2023-11-02T09:02:19Z</dcterms:created>
  <dcterms:modified xsi:type="dcterms:W3CDTF">2024-02-20T09:34:28Z</dcterms:modified>
</cp:coreProperties>
</file>