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797675" cy="9874250"/>
  <p:defaultTextStyle>
    <a:defPPr>
      <a:defRPr lang="bg-BG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984" y="0"/>
      </p:cViewPr>
      <p:guideLst>
        <p:guide orient="horz" pos="3024"/>
        <p:guide pos="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30.6.2020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995" y="4224536"/>
            <a:ext cx="10881360" cy="4320480"/>
          </a:xfrm>
        </p:spPr>
        <p:txBody>
          <a:bodyPr>
            <a:noAutofit/>
          </a:bodyPr>
          <a:lstStyle/>
          <a:p>
            <a:pPr algn="l"/>
            <a:r>
              <a:rPr lang="bg-BG" sz="260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Проект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600" b="1" dirty="0" err="1" smtClean="0">
                <a:latin typeface="Arial" pitchFamily="34" charset="0"/>
                <a:cs typeface="Arial" pitchFamily="34" charset="0"/>
              </a:rPr>
              <a:t>главна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ц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ел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bg-BG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………………………………………………………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err="1" smtClean="0">
                <a:latin typeface="Arial" pitchFamily="34" charset="0"/>
                <a:cs typeface="Arial" pitchFamily="34" charset="0"/>
              </a:rPr>
              <a:t>Бенефициент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…………………………………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/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latin typeface="Arial" pitchFamily="34" charset="0"/>
                <a:cs typeface="Arial" pitchFamily="34" charset="0"/>
              </a:rPr>
              <a:t>Обща </a:t>
            </a:r>
            <a:r>
              <a:rPr lang="ru-RU" sz="2600" b="1" dirty="0" err="1">
                <a:latin typeface="Arial" pitchFamily="34" charset="0"/>
                <a:cs typeface="Arial" pitchFamily="34" charset="0"/>
              </a:rPr>
              <a:t>стойност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., от </a:t>
            </a:r>
            <a:r>
              <a:rPr lang="ru-RU" sz="2600" dirty="0" err="1" smtClean="0">
                <a:latin typeface="Arial" pitchFamily="34" charset="0"/>
                <a:cs typeface="Arial" pitchFamily="34" charset="0"/>
              </a:rPr>
              <a:t>които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…………….……...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 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>
                <a:latin typeface="Arial" pitchFamily="34" charset="0"/>
                <a:cs typeface="Arial" pitchFamily="34" charset="0"/>
              </a:rPr>
              <a:t>европейско и  …………..……………..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лв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национално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err="1">
                <a:latin typeface="Arial" pitchFamily="34" charset="0"/>
                <a:cs typeface="Arial" pitchFamily="34" charset="0"/>
              </a:rPr>
              <a:t>съфинансиране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Начало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…………………..г.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latin typeface="Arial" pitchFamily="34" charset="0"/>
                <a:cs typeface="Arial" pitchFamily="34" charset="0"/>
              </a:rPr>
              <a:t>Край: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……………………...г.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endParaRPr lang="bg-BG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RDF-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" t="641" r="525" b="-5193"/>
          <a:stretch>
            <a:fillRect/>
          </a:stretch>
        </p:blipFill>
        <p:spPr bwMode="auto">
          <a:xfrm>
            <a:off x="784176" y="566529"/>
            <a:ext cx="3327743" cy="352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574" y="142064424"/>
            <a:ext cx="4918722" cy="443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984" y="361959"/>
            <a:ext cx="3653546" cy="329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</Words>
  <Application>Microsoft Office PowerPoint</Application>
  <PresentationFormat>A3 Paper (297x420 mm)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Проект и главна цел: ………………………………………………………   Бенефициент:…………………………………   Обща стойност: ……………………..лв., от които…………….……...лв.  европейско и  …………..……………..лв. национално съфинансиране.   Начало: …………………..г. Край: ……………………...г.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Гери</cp:lastModifiedBy>
  <cp:revision>6</cp:revision>
  <cp:lastPrinted>2015-04-23T13:48:25Z</cp:lastPrinted>
  <dcterms:created xsi:type="dcterms:W3CDTF">2015-04-23T13:21:12Z</dcterms:created>
  <dcterms:modified xsi:type="dcterms:W3CDTF">2020-06-30T06:39:52Z</dcterms:modified>
</cp:coreProperties>
</file>