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9601200" type="A3"/>
  <p:notesSz cx="6797675" cy="9874250"/>
  <p:defaultTextStyle>
    <a:defPPr>
      <a:defRPr lang="bg-BG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6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54" y="54"/>
      </p:cViewPr>
      <p:guideLst>
        <p:guide orient="horz" pos="3024"/>
        <p:guide pos="6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5.2.2021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5.2.2021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5.2.2021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76241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5.2.2021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304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5.2.2021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6918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5.2.2021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179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5.2.2021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8740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5.2.2021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1401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5.2.2021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458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5.2.2021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6272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5.2.2021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706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5.2.2021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89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5.2.2021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9400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5.2.2021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0967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995" y="4224536"/>
            <a:ext cx="10881360" cy="4320480"/>
          </a:xfrm>
        </p:spPr>
        <p:txBody>
          <a:bodyPr>
            <a:noAutofit/>
          </a:bodyPr>
          <a:lstStyle/>
          <a:p>
            <a:pPr algn="l"/>
            <a:r>
              <a:rPr lang="bg-BG" sz="2600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bg-BG" sz="2600" dirty="0" smtClean="0">
                <a:latin typeface="Arial" pitchFamily="34" charset="0"/>
                <a:cs typeface="Arial" pitchFamily="34" charset="0"/>
              </a:rPr>
            </a:br>
            <a:r>
              <a:rPr lang="bg-BG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bg-BG" sz="2600" dirty="0" smtClean="0">
                <a:latin typeface="Arial" pitchFamily="34" charset="0"/>
                <a:cs typeface="Arial" pitchFamily="34" charset="0"/>
              </a:rPr>
            </a:br>
            <a:r>
              <a:rPr lang="bg-BG" sz="2600" b="1" dirty="0" smtClean="0">
                <a:latin typeface="Arial" pitchFamily="34" charset="0"/>
                <a:cs typeface="Arial" pitchFamily="34" charset="0"/>
              </a:rPr>
              <a:t>Проект и главна цел</a:t>
            </a:r>
            <a:r>
              <a:rPr lang="bg-BG" sz="2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bg-BG" sz="1700" i="1" dirty="0" smtClean="0">
                <a:latin typeface="Arial" pitchFamily="34" charset="0"/>
                <a:cs typeface="Arial" pitchFamily="34" charset="0"/>
              </a:rPr>
              <a:t>(Посочва се № на административния договор за БФП, наименование </a:t>
            </a:r>
            <a:r>
              <a:rPr lang="bg-BG" sz="1700" i="1" dirty="0">
                <a:latin typeface="Arial" pitchFamily="34" charset="0"/>
                <a:cs typeface="Arial" pitchFamily="34" charset="0"/>
              </a:rPr>
              <a:t>н</a:t>
            </a:r>
            <a:r>
              <a:rPr lang="bg-BG" sz="1700" i="1" dirty="0" smtClean="0">
                <a:latin typeface="Arial" pitchFamily="34" charset="0"/>
                <a:cs typeface="Arial" pitchFamily="34" charset="0"/>
              </a:rPr>
              <a:t>а проекта и цел на проекта)</a:t>
            </a:r>
            <a:r>
              <a:rPr lang="bg-BG" sz="2600" dirty="0" smtClean="0">
                <a:latin typeface="Arial" pitchFamily="34" charset="0"/>
                <a:cs typeface="Arial" pitchFamily="34" charset="0"/>
              </a:rPr>
              <a:t> ……………………………………………</a:t>
            </a:r>
            <a:br>
              <a:rPr lang="bg-BG" sz="2600" dirty="0" smtClean="0">
                <a:latin typeface="Arial" pitchFamily="34" charset="0"/>
                <a:cs typeface="Arial" pitchFamily="34" charset="0"/>
              </a:rPr>
            </a:br>
            <a:r>
              <a:rPr lang="bg-BG" sz="26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bg-BG" sz="2600" dirty="0" smtClean="0">
                <a:latin typeface="Arial" pitchFamily="34" charset="0"/>
                <a:cs typeface="Arial" pitchFamily="34" charset="0"/>
              </a:rPr>
            </a:br>
            <a:r>
              <a:rPr lang="bg-BG" sz="2600" b="1" dirty="0" smtClean="0">
                <a:latin typeface="Arial" pitchFamily="34" charset="0"/>
                <a:cs typeface="Arial" pitchFamily="34" charset="0"/>
              </a:rPr>
              <a:t>Бенефициент:</a:t>
            </a:r>
            <a:r>
              <a:rPr lang="bg-BG" sz="2600" dirty="0" smtClean="0">
                <a:latin typeface="Arial" pitchFamily="34" charset="0"/>
                <a:cs typeface="Arial" pitchFamily="34" charset="0"/>
              </a:rPr>
              <a:t>…………………………………</a:t>
            </a:r>
            <a:br>
              <a:rPr lang="bg-BG" sz="2600" dirty="0" smtClean="0">
                <a:latin typeface="Arial" pitchFamily="34" charset="0"/>
                <a:cs typeface="Arial" pitchFamily="34" charset="0"/>
              </a:rPr>
            </a:br>
            <a:r>
              <a:rPr lang="bg-BG" sz="26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bg-BG" sz="2600" dirty="0" smtClean="0">
                <a:latin typeface="Arial" pitchFamily="34" charset="0"/>
                <a:cs typeface="Arial" pitchFamily="34" charset="0"/>
              </a:rPr>
            </a:br>
            <a:r>
              <a:rPr lang="bg-BG" sz="2600" b="1" dirty="0" smtClean="0">
                <a:latin typeface="Arial" pitchFamily="34" charset="0"/>
                <a:cs typeface="Arial" pitchFamily="34" charset="0"/>
              </a:rPr>
              <a:t>Обща стойност: </a:t>
            </a:r>
            <a:r>
              <a:rPr lang="bg-BG" sz="2600" dirty="0" smtClean="0">
                <a:latin typeface="Arial" pitchFamily="34" charset="0"/>
                <a:cs typeface="Arial" pitchFamily="34" charset="0"/>
              </a:rPr>
              <a:t>……………………..лв., от които…………….……...лв. </a:t>
            </a:r>
            <a:br>
              <a:rPr lang="bg-BG" sz="2600" dirty="0" smtClean="0">
                <a:latin typeface="Arial" pitchFamily="34" charset="0"/>
                <a:cs typeface="Arial" pitchFamily="34" charset="0"/>
              </a:rPr>
            </a:br>
            <a:r>
              <a:rPr lang="bg-BG" sz="2600" dirty="0" smtClean="0">
                <a:latin typeface="Arial" pitchFamily="34" charset="0"/>
                <a:cs typeface="Arial" pitchFamily="34" charset="0"/>
              </a:rPr>
              <a:t>европейско и  …………..……………..лв. национално съфинансиране.</a:t>
            </a:r>
            <a:br>
              <a:rPr lang="bg-BG" sz="2600" dirty="0" smtClean="0">
                <a:latin typeface="Arial" pitchFamily="34" charset="0"/>
                <a:cs typeface="Arial" pitchFamily="34" charset="0"/>
              </a:rPr>
            </a:br>
            <a:r>
              <a:rPr lang="bg-BG" sz="26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bg-BG" sz="2600" dirty="0" smtClean="0">
                <a:latin typeface="Arial" pitchFamily="34" charset="0"/>
                <a:cs typeface="Arial" pitchFamily="34" charset="0"/>
              </a:rPr>
            </a:br>
            <a:r>
              <a:rPr lang="bg-BG" sz="2600" b="1" dirty="0" smtClean="0">
                <a:latin typeface="Arial" pitchFamily="34" charset="0"/>
                <a:cs typeface="Arial" pitchFamily="34" charset="0"/>
              </a:rPr>
              <a:t>Начало: </a:t>
            </a:r>
            <a:r>
              <a:rPr lang="bg-BG" sz="2600" dirty="0" smtClean="0">
                <a:latin typeface="Arial" pitchFamily="34" charset="0"/>
                <a:cs typeface="Arial" pitchFamily="34" charset="0"/>
              </a:rPr>
              <a:t>…………………..г.</a:t>
            </a:r>
            <a:br>
              <a:rPr lang="bg-BG" sz="2600" dirty="0" smtClean="0">
                <a:latin typeface="Arial" pitchFamily="34" charset="0"/>
                <a:cs typeface="Arial" pitchFamily="34" charset="0"/>
              </a:rPr>
            </a:br>
            <a:r>
              <a:rPr lang="bg-BG" sz="2600" b="1" dirty="0" smtClean="0">
                <a:latin typeface="Arial" pitchFamily="34" charset="0"/>
                <a:cs typeface="Arial" pitchFamily="34" charset="0"/>
              </a:rPr>
              <a:t>Край: </a:t>
            </a:r>
            <a:r>
              <a:rPr lang="bg-BG" sz="2600" dirty="0" smtClean="0">
                <a:latin typeface="Arial" pitchFamily="34" charset="0"/>
                <a:cs typeface="Arial" pitchFamily="34" charset="0"/>
              </a:rPr>
              <a:t>……………………...г</a:t>
            </a:r>
            <a:r>
              <a:rPr lang="bg-BG" sz="26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2600" smtClean="0">
                <a:latin typeface="Arial" pitchFamily="34" charset="0"/>
                <a:cs typeface="Arial" pitchFamily="34" charset="0"/>
              </a:rPr>
              <a:t> </a:t>
            </a:r>
            <a:r>
              <a:rPr lang="bg-BG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bg-BG" sz="2600" dirty="0" smtClean="0">
                <a:latin typeface="Arial" pitchFamily="34" charset="0"/>
                <a:cs typeface="Arial" pitchFamily="34" charset="0"/>
              </a:rPr>
            </a:br>
            <a:r>
              <a:rPr lang="bg-BG" sz="20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bg-BG" sz="2000" dirty="0" smtClean="0">
                <a:latin typeface="Arial" pitchFamily="34" charset="0"/>
                <a:cs typeface="Arial" pitchFamily="34" charset="0"/>
              </a:rPr>
            </a:br>
            <a:endParaRPr lang="bg-BG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RDF-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" t="641" r="525" b="-5193"/>
          <a:stretch>
            <a:fillRect/>
          </a:stretch>
        </p:blipFill>
        <p:spPr bwMode="auto">
          <a:xfrm>
            <a:off x="784176" y="566529"/>
            <a:ext cx="3327743" cy="352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3574" y="142064424"/>
            <a:ext cx="4918722" cy="4435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984" y="361959"/>
            <a:ext cx="3653546" cy="329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73</Words>
  <Application>Microsoft Office PowerPoint</Application>
  <PresentationFormat>A3 Paper (297x420 mm)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  Проект и главна цел: (Посочва се № на административния договор за БФП, наименование на проекта и цел на проекта) ……………………………………………   Бенефициент:…………………………………   Обща стойност: ……………………..лв., от които…………….……...лв.  европейско и  …………..……………..лв. национално съфинансиране.   Начало: …………………..г. Край: ……………………...г.  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dc:creator>iboychev</dc:creator>
  <cp:lastModifiedBy>Administrator</cp:lastModifiedBy>
  <cp:revision>9</cp:revision>
  <cp:lastPrinted>2015-04-23T13:48:25Z</cp:lastPrinted>
  <dcterms:created xsi:type="dcterms:W3CDTF">2015-04-23T13:21:12Z</dcterms:created>
  <dcterms:modified xsi:type="dcterms:W3CDTF">2021-02-05T08:53:28Z</dcterms:modified>
</cp:coreProperties>
</file>