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5203150" cy="18002250"/>
  <p:notesSz cx="6797675" cy="9874250"/>
  <p:defaultTextStyle>
    <a:defPPr>
      <a:defRPr lang="bg-BG"/>
    </a:defPPr>
    <a:lvl1pPr marL="0" algn="l" defTabSz="246878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1pPr>
    <a:lvl2pPr marL="1234394" algn="l" defTabSz="246878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2pPr>
    <a:lvl3pPr marL="2468789" algn="l" defTabSz="246878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3pPr>
    <a:lvl4pPr marL="3703183" algn="l" defTabSz="246878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4pPr>
    <a:lvl5pPr marL="4937577" algn="l" defTabSz="246878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5pPr>
    <a:lvl6pPr marL="6171971" algn="l" defTabSz="246878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6pPr>
    <a:lvl7pPr marL="7406366" algn="l" defTabSz="246878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7pPr>
    <a:lvl8pPr marL="8640760" algn="l" defTabSz="246878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8pPr>
    <a:lvl9pPr marL="9875154" algn="l" defTabSz="246878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-1422" y="-72"/>
      </p:cViewPr>
      <p:guideLst>
        <p:guide orient="horz" pos="5670"/>
        <p:guide pos="793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7" d="100"/>
          <a:sy n="67" d="100"/>
        </p:scale>
        <p:origin x="-3276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AD070-36F1-4A8B-A0A8-24F1E424AB8D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9FF4A-8EE7-48E4-9156-2467BA27D94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75426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93F9C-8160-4F9F-BA5B-A75F7CDB653F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08038" y="741363"/>
            <a:ext cx="5181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B8157-8A6F-4093-835B-C7BFC6CE795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1719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46878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1234394" algn="l" defTabSz="246878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2468789" algn="l" defTabSz="246878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3703183" algn="l" defTabSz="246878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4937577" algn="l" defTabSz="246878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6171971" algn="l" defTabSz="246878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7406366" algn="l" defTabSz="246878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8640760" algn="l" defTabSz="246878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9875154" algn="l" defTabSz="246878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8038" y="741363"/>
            <a:ext cx="518160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B8157-8A6F-4093-835B-C7BFC6CE795E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522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90236" y="5592368"/>
            <a:ext cx="21422678" cy="38588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0473" y="10201275"/>
            <a:ext cx="17642205" cy="460057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2343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468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703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937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171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406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640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875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76241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304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272284" y="720927"/>
            <a:ext cx="5670709" cy="1536025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60157" y="720927"/>
            <a:ext cx="16592074" cy="1536025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69189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01792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875" y="11568115"/>
            <a:ext cx="21422678" cy="3575447"/>
          </a:xfrm>
        </p:spPr>
        <p:txBody>
          <a:bodyPr anchor="t"/>
          <a:lstStyle>
            <a:lvl1pPr algn="l">
              <a:defRPr sz="108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90875" y="7630123"/>
            <a:ext cx="21422678" cy="3937991"/>
          </a:xfrm>
        </p:spPr>
        <p:txBody>
          <a:bodyPr anchor="b"/>
          <a:lstStyle>
            <a:lvl1pPr marL="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1pPr>
            <a:lvl2pPr marL="1234394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468789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3pPr>
            <a:lvl4pPr marL="3703183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4pPr>
            <a:lvl5pPr marL="4937577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5pPr>
            <a:lvl6pPr marL="6171971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6pPr>
            <a:lvl7pPr marL="7406366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7pPr>
            <a:lvl8pPr marL="8640760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8pPr>
            <a:lvl9pPr marL="9875154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87409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0158" y="4200527"/>
            <a:ext cx="11131391" cy="11880653"/>
          </a:xfrm>
        </p:spPr>
        <p:txBody>
          <a:bodyPr/>
          <a:lstStyle>
            <a:lvl1pPr>
              <a:defRPr sz="7500"/>
            </a:lvl1pPr>
            <a:lvl2pPr>
              <a:defRPr sz="6600"/>
            </a:lvl2pPr>
            <a:lvl3pPr>
              <a:defRPr sz="54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11601" y="4200527"/>
            <a:ext cx="11131391" cy="11880653"/>
          </a:xfrm>
        </p:spPr>
        <p:txBody>
          <a:bodyPr/>
          <a:lstStyle>
            <a:lvl1pPr>
              <a:defRPr sz="7500"/>
            </a:lvl1pPr>
            <a:lvl2pPr>
              <a:defRPr sz="6600"/>
            </a:lvl2pPr>
            <a:lvl3pPr>
              <a:defRPr sz="54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14017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0158" y="4029672"/>
            <a:ext cx="11135768" cy="1679376"/>
          </a:xfrm>
        </p:spPr>
        <p:txBody>
          <a:bodyPr anchor="b"/>
          <a:lstStyle>
            <a:lvl1pPr marL="0" indent="0">
              <a:buNone/>
              <a:defRPr sz="6600" b="1"/>
            </a:lvl1pPr>
            <a:lvl2pPr marL="1234394" indent="0">
              <a:buNone/>
              <a:defRPr sz="5400" b="1"/>
            </a:lvl2pPr>
            <a:lvl3pPr marL="2468789" indent="0">
              <a:buNone/>
              <a:defRPr sz="4800" b="1"/>
            </a:lvl3pPr>
            <a:lvl4pPr marL="3703183" indent="0">
              <a:buNone/>
              <a:defRPr sz="4200" b="1"/>
            </a:lvl4pPr>
            <a:lvl5pPr marL="4937577" indent="0">
              <a:buNone/>
              <a:defRPr sz="4200" b="1"/>
            </a:lvl5pPr>
            <a:lvl6pPr marL="6171971" indent="0">
              <a:buNone/>
              <a:defRPr sz="4200" b="1"/>
            </a:lvl6pPr>
            <a:lvl7pPr marL="7406366" indent="0">
              <a:buNone/>
              <a:defRPr sz="4200" b="1"/>
            </a:lvl7pPr>
            <a:lvl8pPr marL="8640760" indent="0">
              <a:buNone/>
              <a:defRPr sz="4200" b="1"/>
            </a:lvl8pPr>
            <a:lvl9pPr marL="9875154" indent="0">
              <a:buNone/>
              <a:defRPr sz="4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0158" y="5709048"/>
            <a:ext cx="11135768" cy="10372131"/>
          </a:xfrm>
        </p:spPr>
        <p:txBody>
          <a:bodyPr/>
          <a:lstStyle>
            <a:lvl1pPr>
              <a:defRPr sz="6600"/>
            </a:lvl1pPr>
            <a:lvl2pPr>
              <a:defRPr sz="5400"/>
            </a:lvl2pPr>
            <a:lvl3pPr>
              <a:defRPr sz="4800"/>
            </a:lvl3pPr>
            <a:lvl4pPr>
              <a:defRPr sz="4200"/>
            </a:lvl4pPr>
            <a:lvl5pPr>
              <a:defRPr sz="4200"/>
            </a:lvl5pPr>
            <a:lvl6pPr>
              <a:defRPr sz="4200"/>
            </a:lvl6pPr>
            <a:lvl7pPr>
              <a:defRPr sz="4200"/>
            </a:lvl7pPr>
            <a:lvl8pPr>
              <a:defRPr sz="4200"/>
            </a:lvl8pPr>
            <a:lvl9pPr>
              <a:defRPr sz="4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802853" y="4029672"/>
            <a:ext cx="11140142" cy="1679376"/>
          </a:xfrm>
        </p:spPr>
        <p:txBody>
          <a:bodyPr anchor="b"/>
          <a:lstStyle>
            <a:lvl1pPr marL="0" indent="0">
              <a:buNone/>
              <a:defRPr sz="6600" b="1"/>
            </a:lvl1pPr>
            <a:lvl2pPr marL="1234394" indent="0">
              <a:buNone/>
              <a:defRPr sz="5400" b="1"/>
            </a:lvl2pPr>
            <a:lvl3pPr marL="2468789" indent="0">
              <a:buNone/>
              <a:defRPr sz="4800" b="1"/>
            </a:lvl3pPr>
            <a:lvl4pPr marL="3703183" indent="0">
              <a:buNone/>
              <a:defRPr sz="4200" b="1"/>
            </a:lvl4pPr>
            <a:lvl5pPr marL="4937577" indent="0">
              <a:buNone/>
              <a:defRPr sz="4200" b="1"/>
            </a:lvl5pPr>
            <a:lvl6pPr marL="6171971" indent="0">
              <a:buNone/>
              <a:defRPr sz="4200" b="1"/>
            </a:lvl6pPr>
            <a:lvl7pPr marL="7406366" indent="0">
              <a:buNone/>
              <a:defRPr sz="4200" b="1"/>
            </a:lvl7pPr>
            <a:lvl8pPr marL="8640760" indent="0">
              <a:buNone/>
              <a:defRPr sz="4200" b="1"/>
            </a:lvl8pPr>
            <a:lvl9pPr marL="9875154" indent="0">
              <a:buNone/>
              <a:defRPr sz="4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802853" y="5709048"/>
            <a:ext cx="11140142" cy="10372131"/>
          </a:xfrm>
        </p:spPr>
        <p:txBody>
          <a:bodyPr/>
          <a:lstStyle>
            <a:lvl1pPr>
              <a:defRPr sz="6600"/>
            </a:lvl1pPr>
            <a:lvl2pPr>
              <a:defRPr sz="5400"/>
            </a:lvl2pPr>
            <a:lvl3pPr>
              <a:defRPr sz="4800"/>
            </a:lvl3pPr>
            <a:lvl4pPr>
              <a:defRPr sz="4200"/>
            </a:lvl4pPr>
            <a:lvl5pPr>
              <a:defRPr sz="4200"/>
            </a:lvl5pPr>
            <a:lvl6pPr>
              <a:defRPr sz="4200"/>
            </a:lvl6pPr>
            <a:lvl7pPr>
              <a:defRPr sz="4200"/>
            </a:lvl7pPr>
            <a:lvl8pPr>
              <a:defRPr sz="4200"/>
            </a:lvl8pPr>
            <a:lvl9pPr>
              <a:defRPr sz="4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2458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6272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2706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160" y="716756"/>
            <a:ext cx="8291662" cy="3050381"/>
          </a:xfrm>
        </p:spPr>
        <p:txBody>
          <a:bodyPr anchor="b"/>
          <a:lstStyle>
            <a:lvl1pPr algn="l">
              <a:defRPr sz="54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3732" y="716758"/>
            <a:ext cx="14089261" cy="15364421"/>
          </a:xfrm>
        </p:spPr>
        <p:txBody>
          <a:bodyPr/>
          <a:lstStyle>
            <a:lvl1pPr>
              <a:defRPr sz="8700"/>
            </a:lvl1pPr>
            <a:lvl2pPr>
              <a:defRPr sz="7500"/>
            </a:lvl2pPr>
            <a:lvl3pPr>
              <a:defRPr sz="66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60160" y="3767139"/>
            <a:ext cx="8291662" cy="12314040"/>
          </a:xfrm>
        </p:spPr>
        <p:txBody>
          <a:bodyPr/>
          <a:lstStyle>
            <a:lvl1pPr marL="0" indent="0">
              <a:buNone/>
              <a:defRPr sz="3900"/>
            </a:lvl1pPr>
            <a:lvl2pPr marL="1234394" indent="0">
              <a:buNone/>
              <a:defRPr sz="3300"/>
            </a:lvl2pPr>
            <a:lvl3pPr marL="2468789" indent="0">
              <a:buNone/>
              <a:defRPr sz="2700"/>
            </a:lvl3pPr>
            <a:lvl4pPr marL="3703183" indent="0">
              <a:buNone/>
              <a:defRPr sz="2500"/>
            </a:lvl4pPr>
            <a:lvl5pPr marL="4937577" indent="0">
              <a:buNone/>
              <a:defRPr sz="2500"/>
            </a:lvl5pPr>
            <a:lvl6pPr marL="6171971" indent="0">
              <a:buNone/>
              <a:defRPr sz="2500"/>
            </a:lvl6pPr>
            <a:lvl7pPr marL="7406366" indent="0">
              <a:buNone/>
              <a:defRPr sz="2500"/>
            </a:lvl7pPr>
            <a:lvl8pPr marL="8640760" indent="0">
              <a:buNone/>
              <a:defRPr sz="2500"/>
            </a:lvl8pPr>
            <a:lvl9pPr marL="9875154" indent="0">
              <a:buNone/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589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9993" y="12601576"/>
            <a:ext cx="15121890" cy="1487687"/>
          </a:xfrm>
        </p:spPr>
        <p:txBody>
          <a:bodyPr anchor="b"/>
          <a:lstStyle>
            <a:lvl1pPr algn="l">
              <a:defRPr sz="54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39993" y="1608534"/>
            <a:ext cx="15121890" cy="10801350"/>
          </a:xfrm>
        </p:spPr>
        <p:txBody>
          <a:bodyPr/>
          <a:lstStyle>
            <a:lvl1pPr marL="0" indent="0">
              <a:buNone/>
              <a:defRPr sz="8700"/>
            </a:lvl1pPr>
            <a:lvl2pPr marL="1234394" indent="0">
              <a:buNone/>
              <a:defRPr sz="7500"/>
            </a:lvl2pPr>
            <a:lvl3pPr marL="2468789" indent="0">
              <a:buNone/>
              <a:defRPr sz="6600"/>
            </a:lvl3pPr>
            <a:lvl4pPr marL="3703183" indent="0">
              <a:buNone/>
              <a:defRPr sz="5400"/>
            </a:lvl4pPr>
            <a:lvl5pPr marL="4937577" indent="0">
              <a:buNone/>
              <a:defRPr sz="5400"/>
            </a:lvl5pPr>
            <a:lvl6pPr marL="6171971" indent="0">
              <a:buNone/>
              <a:defRPr sz="5400"/>
            </a:lvl6pPr>
            <a:lvl7pPr marL="7406366" indent="0">
              <a:buNone/>
              <a:defRPr sz="5400"/>
            </a:lvl7pPr>
            <a:lvl8pPr marL="8640760" indent="0">
              <a:buNone/>
              <a:defRPr sz="5400"/>
            </a:lvl8pPr>
            <a:lvl9pPr marL="9875154" indent="0">
              <a:buNone/>
              <a:defRPr sz="54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9993" y="14089263"/>
            <a:ext cx="15121890" cy="2112763"/>
          </a:xfrm>
        </p:spPr>
        <p:txBody>
          <a:bodyPr/>
          <a:lstStyle>
            <a:lvl1pPr marL="0" indent="0">
              <a:buNone/>
              <a:defRPr sz="3900"/>
            </a:lvl1pPr>
            <a:lvl2pPr marL="1234394" indent="0">
              <a:buNone/>
              <a:defRPr sz="3300"/>
            </a:lvl2pPr>
            <a:lvl3pPr marL="2468789" indent="0">
              <a:buNone/>
              <a:defRPr sz="2700"/>
            </a:lvl3pPr>
            <a:lvl4pPr marL="3703183" indent="0">
              <a:buNone/>
              <a:defRPr sz="2500"/>
            </a:lvl4pPr>
            <a:lvl5pPr marL="4937577" indent="0">
              <a:buNone/>
              <a:defRPr sz="2500"/>
            </a:lvl5pPr>
            <a:lvl6pPr marL="6171971" indent="0">
              <a:buNone/>
              <a:defRPr sz="2500"/>
            </a:lvl6pPr>
            <a:lvl7pPr marL="7406366" indent="0">
              <a:buNone/>
              <a:defRPr sz="2500"/>
            </a:lvl7pPr>
            <a:lvl8pPr marL="8640760" indent="0">
              <a:buNone/>
              <a:defRPr sz="2500"/>
            </a:lvl8pPr>
            <a:lvl9pPr marL="9875154" indent="0">
              <a:buNone/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94002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0158" y="720924"/>
            <a:ext cx="22682835" cy="3000375"/>
          </a:xfrm>
          <a:prstGeom prst="rect">
            <a:avLst/>
          </a:prstGeom>
        </p:spPr>
        <p:txBody>
          <a:bodyPr vert="horz" lIns="246879" tIns="123439" rIns="246879" bIns="12343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0158" y="4200527"/>
            <a:ext cx="22682835" cy="11880653"/>
          </a:xfrm>
          <a:prstGeom prst="rect">
            <a:avLst/>
          </a:prstGeom>
        </p:spPr>
        <p:txBody>
          <a:bodyPr vert="horz" lIns="246879" tIns="123439" rIns="246879" bIns="12343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60158" y="16685422"/>
            <a:ext cx="5880735" cy="958453"/>
          </a:xfrm>
          <a:prstGeom prst="rect">
            <a:avLst/>
          </a:prstGeom>
        </p:spPr>
        <p:txBody>
          <a:bodyPr vert="horz" lIns="246879" tIns="123439" rIns="246879" bIns="123439" rtlCol="0" anchor="ctr"/>
          <a:lstStyle>
            <a:lvl1pPr algn="l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611076" y="16685422"/>
            <a:ext cx="7980998" cy="958453"/>
          </a:xfrm>
          <a:prstGeom prst="rect">
            <a:avLst/>
          </a:prstGeom>
        </p:spPr>
        <p:txBody>
          <a:bodyPr vert="horz" lIns="246879" tIns="123439" rIns="246879" bIns="123439" rtlCol="0" anchor="ctr"/>
          <a:lstStyle>
            <a:lvl1pPr algn="ctr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062258" y="16685422"/>
            <a:ext cx="5880735" cy="958453"/>
          </a:xfrm>
          <a:prstGeom prst="rect">
            <a:avLst/>
          </a:prstGeom>
        </p:spPr>
        <p:txBody>
          <a:bodyPr vert="horz" lIns="246879" tIns="123439" rIns="246879" bIns="123439" rtlCol="0" anchor="ctr"/>
          <a:lstStyle>
            <a:lvl1pPr algn="r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0967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468789" rtl="0" eaLnBrk="1" latinLnBrk="0" hangingPunct="1">
        <a:spcBef>
          <a:spcPct val="0"/>
        </a:spcBef>
        <a:buNone/>
        <a:defRPr sz="1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25796" indent="-925796" algn="l" defTabSz="2468789" rtl="0" eaLnBrk="1" latinLnBrk="0" hangingPunct="1">
        <a:spcBef>
          <a:spcPct val="20000"/>
        </a:spcBef>
        <a:buFont typeface="Arial" pitchFamily="34" charset="0"/>
        <a:buChar char="•"/>
        <a:defRPr sz="8700" kern="1200">
          <a:solidFill>
            <a:schemeClr val="tx1"/>
          </a:solidFill>
          <a:latin typeface="+mn-lt"/>
          <a:ea typeface="+mn-ea"/>
          <a:cs typeface="+mn-cs"/>
        </a:defRPr>
      </a:lvl1pPr>
      <a:lvl2pPr marL="2005891" indent="-771496" algn="l" defTabSz="2468789" rtl="0" eaLnBrk="1" latinLnBrk="0" hangingPunct="1">
        <a:spcBef>
          <a:spcPct val="20000"/>
        </a:spcBef>
        <a:buFont typeface="Arial" pitchFamily="34" charset="0"/>
        <a:buChar char="–"/>
        <a:defRPr sz="7500" kern="1200">
          <a:solidFill>
            <a:schemeClr val="tx1"/>
          </a:solidFill>
          <a:latin typeface="+mn-lt"/>
          <a:ea typeface="+mn-ea"/>
          <a:cs typeface="+mn-cs"/>
        </a:defRPr>
      </a:lvl2pPr>
      <a:lvl3pPr marL="3085986" indent="-617197" algn="l" defTabSz="2468789" rtl="0" eaLnBrk="1" latinLnBrk="0" hangingPunct="1">
        <a:spcBef>
          <a:spcPct val="20000"/>
        </a:spcBef>
        <a:buFont typeface="Arial" pitchFamily="34" charset="0"/>
        <a:buChar char="•"/>
        <a:defRPr sz="66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380" indent="-617197" algn="l" defTabSz="2468789" rtl="0" eaLnBrk="1" latinLnBrk="0" hangingPunct="1">
        <a:spcBef>
          <a:spcPct val="20000"/>
        </a:spcBef>
        <a:buFont typeface="Arial" pitchFamily="34" charset="0"/>
        <a:buChar char="–"/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554774" indent="-617197" algn="l" defTabSz="2468789" rtl="0" eaLnBrk="1" latinLnBrk="0" hangingPunct="1">
        <a:spcBef>
          <a:spcPct val="20000"/>
        </a:spcBef>
        <a:buFont typeface="Arial" pitchFamily="34" charset="0"/>
        <a:buChar char="»"/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789169" indent="-617197" algn="l" defTabSz="2468789" rtl="0" eaLnBrk="1" latinLnBrk="0" hangingPunct="1">
        <a:spcBef>
          <a:spcPct val="20000"/>
        </a:spcBef>
        <a:buFont typeface="Arial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023563" indent="-617197" algn="l" defTabSz="2468789" rtl="0" eaLnBrk="1" latinLnBrk="0" hangingPunct="1">
        <a:spcBef>
          <a:spcPct val="20000"/>
        </a:spcBef>
        <a:buFont typeface="Arial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257957" indent="-617197" algn="l" defTabSz="2468789" rtl="0" eaLnBrk="1" latinLnBrk="0" hangingPunct="1">
        <a:spcBef>
          <a:spcPct val="20000"/>
        </a:spcBef>
        <a:buFont typeface="Arial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492351" indent="-617197" algn="l" defTabSz="2468789" rtl="0" eaLnBrk="1" latinLnBrk="0" hangingPunct="1">
        <a:spcBef>
          <a:spcPct val="20000"/>
        </a:spcBef>
        <a:buFont typeface="Arial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246878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234394" algn="l" defTabSz="246878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468789" algn="l" defTabSz="246878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703183" algn="l" defTabSz="246878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937577" algn="l" defTabSz="246878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6171971" algn="l" defTabSz="246878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406366" algn="l" defTabSz="246878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640760" algn="l" defTabSz="246878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875154" algn="l" defTabSz="246878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4084" y="7921005"/>
            <a:ext cx="21422678" cy="8100900"/>
          </a:xfrm>
        </p:spPr>
        <p:txBody>
          <a:bodyPr>
            <a:noAutofit/>
          </a:bodyPr>
          <a:lstStyle/>
          <a:p>
            <a:pPr algn="l"/>
            <a:r>
              <a:rPr lang="bg-BG" sz="5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5000" dirty="0">
                <a:latin typeface="Arial" pitchFamily="34" charset="0"/>
                <a:cs typeface="Arial" pitchFamily="34" charset="0"/>
              </a:rPr>
              <a:t/>
            </a:r>
            <a:br>
              <a:rPr lang="en-US" sz="5000" dirty="0">
                <a:latin typeface="Arial" pitchFamily="34" charset="0"/>
                <a:cs typeface="Arial" pitchFamily="34" charset="0"/>
              </a:rPr>
            </a:br>
            <a:r>
              <a:rPr lang="en-US" sz="5000" dirty="0">
                <a:latin typeface="Arial" pitchFamily="34" charset="0"/>
                <a:cs typeface="Arial" pitchFamily="34" charset="0"/>
              </a:rPr>
              <a:t/>
            </a:r>
            <a:br>
              <a:rPr lang="en-US" sz="5000" dirty="0">
                <a:latin typeface="Arial" pitchFamily="34" charset="0"/>
                <a:cs typeface="Arial" pitchFamily="34" charset="0"/>
              </a:rPr>
            </a:br>
            <a:r>
              <a:rPr lang="en-US" sz="5000" dirty="0">
                <a:latin typeface="Arial" pitchFamily="34" charset="0"/>
                <a:cs typeface="Arial" pitchFamily="34" charset="0"/>
              </a:rPr>
              <a:t/>
            </a:r>
            <a:br>
              <a:rPr lang="en-US" sz="5000" dirty="0">
                <a:latin typeface="Arial" pitchFamily="34" charset="0"/>
                <a:cs typeface="Arial" pitchFamily="34" charset="0"/>
              </a:rPr>
            </a:br>
            <a:r>
              <a:rPr lang="ru-RU" sz="5000" dirty="0">
                <a:latin typeface="Arial" pitchFamily="34" charset="0"/>
                <a:cs typeface="Arial" pitchFamily="34" charset="0"/>
              </a:rPr>
              <a:t>Проект 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5000" dirty="0" err="1">
                <a:latin typeface="Arial" pitchFamily="34" charset="0"/>
                <a:cs typeface="Arial" pitchFamily="34" charset="0"/>
              </a:rPr>
              <a:t>главна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 цел: 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………………………………………………………</a:t>
            </a:r>
            <a:r>
              <a:rPr lang="en-US" sz="5000" dirty="0">
                <a:latin typeface="Arial" pitchFamily="34" charset="0"/>
                <a:cs typeface="Arial" pitchFamily="34" charset="0"/>
              </a:rPr>
              <a:t>…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/>
            </a:r>
            <a:br>
              <a:rPr lang="ru-RU" sz="5000" dirty="0">
                <a:latin typeface="Arial" pitchFamily="34" charset="0"/>
                <a:cs typeface="Arial" pitchFamily="34" charset="0"/>
              </a:rPr>
            </a:br>
            <a:r>
              <a:rPr lang="ru-RU" sz="50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5000" dirty="0">
                <a:latin typeface="Arial" pitchFamily="34" charset="0"/>
                <a:cs typeface="Arial" pitchFamily="34" charset="0"/>
              </a:rPr>
            </a:br>
            <a:r>
              <a:rPr lang="ru-RU" sz="5000" dirty="0" err="1">
                <a:latin typeface="Arial" pitchFamily="34" charset="0"/>
                <a:cs typeface="Arial" pitchFamily="34" charset="0"/>
              </a:rPr>
              <a:t>Бенефициент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:…………………………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/>
            </a:r>
            <a:br>
              <a:rPr lang="ru-RU" sz="5000" dirty="0">
                <a:latin typeface="Arial" pitchFamily="34" charset="0"/>
                <a:cs typeface="Arial" pitchFamily="34" charset="0"/>
              </a:rPr>
            </a:br>
            <a:r>
              <a:rPr lang="ru-RU" sz="50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5000" dirty="0">
                <a:latin typeface="Arial" pitchFamily="34" charset="0"/>
                <a:cs typeface="Arial" pitchFamily="34" charset="0"/>
              </a:rPr>
            </a:br>
            <a:r>
              <a:rPr lang="ru-RU" sz="5000" dirty="0">
                <a:latin typeface="Arial" pitchFamily="34" charset="0"/>
                <a:cs typeface="Arial" pitchFamily="34" charset="0"/>
              </a:rPr>
              <a:t>Обща </a:t>
            </a:r>
            <a:r>
              <a:rPr lang="ru-RU" sz="5000" dirty="0" err="1">
                <a:latin typeface="Arial" pitchFamily="34" charset="0"/>
                <a:cs typeface="Arial" pitchFamily="34" charset="0"/>
              </a:rPr>
              <a:t>стойност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………………………..</a:t>
            </a:r>
            <a:r>
              <a:rPr lang="ru-RU" sz="5000" dirty="0" err="1">
                <a:latin typeface="Arial" pitchFamily="34" charset="0"/>
                <a:cs typeface="Arial" pitchFamily="34" charset="0"/>
              </a:rPr>
              <a:t>лв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., от </a:t>
            </a:r>
            <a:r>
              <a:rPr lang="ru-RU" sz="5000" dirty="0" err="1">
                <a:latin typeface="Arial" pitchFamily="34" charset="0"/>
                <a:cs typeface="Arial" pitchFamily="34" charset="0"/>
              </a:rPr>
              <a:t>които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……………………..</a:t>
            </a:r>
            <a:r>
              <a:rPr lang="ru-RU" sz="5000" dirty="0" err="1">
                <a:latin typeface="Arial" pitchFamily="34" charset="0"/>
                <a:cs typeface="Arial" pitchFamily="34" charset="0"/>
              </a:rPr>
              <a:t>лв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европейско 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и  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…………………..</a:t>
            </a:r>
            <a:r>
              <a:rPr lang="ru-RU" sz="5000" dirty="0" err="1">
                <a:latin typeface="Arial" pitchFamily="34" charset="0"/>
                <a:cs typeface="Arial" pitchFamily="34" charset="0"/>
              </a:rPr>
              <a:t>лв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5000" dirty="0" err="1">
                <a:latin typeface="Arial" pitchFamily="34" charset="0"/>
                <a:cs typeface="Arial" pitchFamily="34" charset="0"/>
              </a:rPr>
              <a:t>национално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5000" dirty="0" err="1">
                <a:latin typeface="Arial" pitchFamily="34" charset="0"/>
                <a:cs typeface="Arial" pitchFamily="34" charset="0"/>
              </a:rPr>
              <a:t>съфинансиране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.</a:t>
            </a:r>
            <a:r>
              <a:rPr lang="en-US" sz="5000" dirty="0">
                <a:latin typeface="Arial" pitchFamily="34" charset="0"/>
                <a:cs typeface="Arial" pitchFamily="34" charset="0"/>
              </a:rPr>
              <a:t/>
            </a:r>
            <a:br>
              <a:rPr lang="en-US" sz="5000" dirty="0">
                <a:latin typeface="Arial" pitchFamily="34" charset="0"/>
                <a:cs typeface="Arial" pitchFamily="34" charset="0"/>
              </a:rPr>
            </a:br>
            <a:r>
              <a:rPr lang="ru-RU" sz="5000" dirty="0">
                <a:latin typeface="Arial" pitchFamily="34" charset="0"/>
                <a:cs typeface="Arial" pitchFamily="34" charset="0"/>
              </a:rPr>
              <a:t/>
            </a:r>
            <a:br>
              <a:rPr lang="ru-RU" sz="5000" dirty="0">
                <a:latin typeface="Arial" pitchFamily="34" charset="0"/>
                <a:cs typeface="Arial" pitchFamily="34" charset="0"/>
              </a:rPr>
            </a:br>
            <a:r>
              <a:rPr lang="ru-RU" sz="50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5000" dirty="0">
                <a:latin typeface="Arial" pitchFamily="34" charset="0"/>
                <a:cs typeface="Arial" pitchFamily="34" charset="0"/>
              </a:rPr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/>
              <a:t> </a:t>
            </a:r>
            <a:br>
              <a:rPr lang="ru-RU" sz="5400" dirty="0"/>
            </a:br>
            <a:r>
              <a:rPr lang="ru-RU" sz="5000" dirty="0">
                <a:latin typeface="Arial" pitchFamily="34" charset="0"/>
                <a:cs typeface="Arial" pitchFamily="34" charset="0"/>
              </a:rPr>
              <a:t/>
            </a:r>
            <a:br>
              <a:rPr lang="ru-RU" sz="5000" dirty="0">
                <a:latin typeface="Arial" pitchFamily="34" charset="0"/>
                <a:cs typeface="Arial" pitchFamily="34" charset="0"/>
              </a:rPr>
            </a:br>
            <a:r>
              <a:rPr lang="ru-RU" sz="39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3900" dirty="0">
                <a:latin typeface="Arial" pitchFamily="34" charset="0"/>
                <a:cs typeface="Arial" pitchFamily="34" charset="0"/>
              </a:rPr>
            </a:br>
            <a:endParaRPr lang="bg-BG" sz="39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ERDF-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" t="641" r="525" b="-5193"/>
          <a:stretch>
            <a:fillRect/>
          </a:stretch>
        </p:blipFill>
        <p:spPr bwMode="auto">
          <a:xfrm>
            <a:off x="1543846" y="1062241"/>
            <a:ext cx="7088288" cy="7158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pic>
        <p:nvPicPr>
          <p:cNvPr id="1027" name="Picture 3" descr="logo-bg-cen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04224" y="266370796"/>
            <a:ext cx="9683734" cy="8316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076" y="678673"/>
            <a:ext cx="7901747" cy="6796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7138079" y="13465621"/>
            <a:ext cx="4820036" cy="27003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76342" tIns="88171" rIns="176342" bIns="88171" rtlCol="0" anchor="ctr"/>
          <a:lstStyle/>
          <a:p>
            <a:pPr algn="ctr"/>
            <a:r>
              <a:rPr lang="bg-BG" sz="3300" dirty="0"/>
              <a:t>Лого на бенефициента, не по-голямо от логото на ЕС (не е задължителен елемент)</a:t>
            </a:r>
          </a:p>
          <a:p>
            <a:pPr algn="ctr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6903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18</Words>
  <Application>Microsoft Office PowerPoint</Application>
  <PresentationFormat>Custom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   Проект и главна цел: …………………………………………………………   Бенефициент:…………………………   Обща стойност: ………………………..лв., от които……………………..лв. европейско и  …………………..лв. национално съфинансиране.         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и главна цел: ………………………………………………………..   Бенефициент:…………………………………   Обща стойност: ……………………………………..лв., от които………………….……..лв.  европейско и  …………..……………..лв. национално съфинансиране.   Начало: …………………..г. Край: ……………………...г.</dc:title>
  <dc:creator>iboychev</dc:creator>
  <cp:lastModifiedBy>iboychev</cp:lastModifiedBy>
  <cp:revision>10</cp:revision>
  <cp:lastPrinted>2015-04-23T13:48:25Z</cp:lastPrinted>
  <dcterms:created xsi:type="dcterms:W3CDTF">2015-04-23T13:21:12Z</dcterms:created>
  <dcterms:modified xsi:type="dcterms:W3CDTF">2015-04-24T08:39:06Z</dcterms:modified>
</cp:coreProperties>
</file>