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8" y="-78"/>
      </p:cViewPr>
      <p:guideLst>
        <p:guide orient="horz" pos="3024"/>
        <p:guide pos="73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главна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цел: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 err="1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:…………………………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европейско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и 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Начало: 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Край: ……………………...г.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784176" y="566528"/>
            <a:ext cx="3600400" cy="381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086" y="361959"/>
            <a:ext cx="4013586" cy="362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705056" y="6888832"/>
            <a:ext cx="2448272" cy="14401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700" dirty="0" smtClean="0"/>
              <a:t>Лого на бенефициента, не по-голямо от логото на ЕС (не е задължителен елемент)</a:t>
            </a:r>
          </a:p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</Words>
  <Application>Microsoft Office PowerPoint</Application>
  <PresentationFormat>A3 Paper (297x420 mm)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Проект и главна цел: …………………………………………………………   Бенефициент:…………………………   Обща стойност: ………………………..лв., от които……………………..лв. европейско и  …………………..лв. национално съфинансиране.   Начало: …………………..г. Край: ……………………...г.   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iboychev</cp:lastModifiedBy>
  <cp:revision>9</cp:revision>
  <cp:lastPrinted>2015-04-23T13:48:25Z</cp:lastPrinted>
  <dcterms:created xsi:type="dcterms:W3CDTF">2015-04-23T13:21:12Z</dcterms:created>
  <dcterms:modified xsi:type="dcterms:W3CDTF">2015-04-23T14:35:08Z</dcterms:modified>
</cp:coreProperties>
</file>