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48" y="-102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23.4.2015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bg-BG" sz="260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главна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ц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ел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2600" b="1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., от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…………….……...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европейско и  …………..……………..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……………………...г.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784176" y="566529"/>
            <a:ext cx="3327743" cy="352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984" y="361959"/>
            <a:ext cx="3653546" cy="329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</Words>
  <Application>Microsoft Office PowerPoint</Application>
  <PresentationFormat>A3 Paper (297x420 mm)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Проект и главна цел: ………………………………………………………   Бенефициент:…………………………………   Обща стойност: ……………………..лв., от които…………….……...лв.  европейско и  …………..……………..лв. национално съфинансиране.   Начало: …………………..г. Край: ……………………...г.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iboychev</cp:lastModifiedBy>
  <cp:revision>6</cp:revision>
  <cp:lastPrinted>2015-04-23T13:48:25Z</cp:lastPrinted>
  <dcterms:created xsi:type="dcterms:W3CDTF">2015-04-23T13:21:12Z</dcterms:created>
  <dcterms:modified xsi:type="dcterms:W3CDTF">2015-04-23T14:10:16Z</dcterms:modified>
</cp:coreProperties>
</file>