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4.xml" ContentType="application/vnd.openxmlformats-officedocument.them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theme/theme5.xml" ContentType="application/vnd.openxmlformats-officedocument.them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6.xml" ContentType="application/vnd.openxmlformats-officedocument.theme+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theme/theme7.xml" ContentType="application/vnd.openxmlformats-officedocument.them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53" r:id="rId2"/>
    <p:sldMasterId id="2147484479" r:id="rId3"/>
    <p:sldMasterId id="2147484364" r:id="rId4"/>
    <p:sldMasterId id="2147484307" r:id="rId5"/>
    <p:sldMasterId id="2147484250" r:id="rId6"/>
    <p:sldMasterId id="2147484007" r:id="rId7"/>
    <p:sldMasterId id="2147484421" r:id="rId8"/>
  </p:sldMasterIdLst>
  <p:notesMasterIdLst>
    <p:notesMasterId r:id="rId19"/>
  </p:notesMasterIdLst>
  <p:handoutMasterIdLst>
    <p:handoutMasterId r:id="rId20"/>
  </p:handoutMasterIdLst>
  <p:sldIdLst>
    <p:sldId id="522" r:id="rId9"/>
    <p:sldId id="565" r:id="rId10"/>
    <p:sldId id="552" r:id="rId11"/>
    <p:sldId id="578" r:id="rId12"/>
    <p:sldId id="582" r:id="rId13"/>
    <p:sldId id="579" r:id="rId14"/>
    <p:sldId id="580" r:id="rId15"/>
    <p:sldId id="583" r:id="rId16"/>
    <p:sldId id="581" r:id="rId17"/>
    <p:sldId id="566" r:id="rId18"/>
  </p:sldIdLst>
  <p:sldSz cx="9144000" cy="6858000" type="screen4x3"/>
  <p:notesSz cx="9928225" cy="6797675"/>
  <p:defaultTextStyle>
    <a:defPPr>
      <a:defRPr lang="en-GB"/>
    </a:defPPr>
    <a:lvl1pPr algn="l" rtl="0" fontAlgn="base">
      <a:spcBef>
        <a:spcPct val="0"/>
      </a:spcBef>
      <a:spcAft>
        <a:spcPct val="0"/>
      </a:spcAft>
      <a:defRPr sz="1200" kern="1200">
        <a:solidFill>
          <a:schemeClr val="bg1"/>
        </a:solidFill>
        <a:latin typeface="Arial" charset="0"/>
        <a:ea typeface="ＭＳ Ｐゴシック" charset="0"/>
        <a:cs typeface="Arial" charset="0"/>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p:defaultTextStyle>
  <p:extLst>
    <p:ext uri="{EFAFB233-063F-42B5-8137-9DF3F51BA10A}">
      <p15:sldGuideLst xmlns="" xmlns:p15="http://schemas.microsoft.com/office/powerpoint/2012/main">
        <p15:guide id="1" orient="horz" pos="1136">
          <p15:clr>
            <a:srgbClr val="A4A3A4"/>
          </p15:clr>
        </p15:guide>
        <p15:guide id="2" orient="horz" pos="4086">
          <p15:clr>
            <a:srgbClr val="A4A3A4"/>
          </p15:clr>
        </p15:guide>
        <p15:guide id="3" orient="horz" pos="1366">
          <p15:clr>
            <a:srgbClr val="A4A3A4"/>
          </p15:clr>
        </p15:guide>
        <p15:guide id="4" orient="horz" pos="1592">
          <p15:clr>
            <a:srgbClr val="A4A3A4"/>
          </p15:clr>
        </p15:guide>
        <p15:guide id="5" orient="horz" pos="1818">
          <p15:clr>
            <a:srgbClr val="A4A3A4"/>
          </p15:clr>
        </p15:guide>
        <p15:guide id="6" orient="horz" pos="2044">
          <p15:clr>
            <a:srgbClr val="A4A3A4"/>
          </p15:clr>
        </p15:guide>
        <p15:guide id="7" orient="horz" pos="2270">
          <p15:clr>
            <a:srgbClr val="A4A3A4"/>
          </p15:clr>
        </p15:guide>
        <p15:guide id="8" orient="horz" pos="2496">
          <p15:clr>
            <a:srgbClr val="A4A3A4"/>
          </p15:clr>
        </p15:guide>
        <p15:guide id="9" orient="horz" pos="2722">
          <p15:clr>
            <a:srgbClr val="A4A3A4"/>
          </p15:clr>
        </p15:guide>
        <p15:guide id="10" orient="horz" pos="2954">
          <p15:clr>
            <a:srgbClr val="A4A3A4"/>
          </p15:clr>
        </p15:guide>
        <p15:guide id="11" orient="horz" pos="3180">
          <p15:clr>
            <a:srgbClr val="A4A3A4"/>
          </p15:clr>
        </p15:guide>
        <p15:guide id="12" orient="horz" pos="3414">
          <p15:clr>
            <a:srgbClr val="A4A3A4"/>
          </p15:clr>
        </p15:guide>
        <p15:guide id="13" orient="horz" pos="3632">
          <p15:clr>
            <a:srgbClr val="A4A3A4"/>
          </p15:clr>
        </p15:guide>
        <p15:guide id="14" orient="horz" pos="3858">
          <p15:clr>
            <a:srgbClr val="A4A3A4"/>
          </p15:clr>
        </p15:guide>
        <p15:guide id="15" orient="horz" pos="911">
          <p15:clr>
            <a:srgbClr val="A4A3A4"/>
          </p15:clr>
        </p15:guide>
        <p15:guide id="16" orient="horz" pos="685">
          <p15:clr>
            <a:srgbClr val="A4A3A4"/>
          </p15:clr>
        </p15:guide>
        <p15:guide id="17" orient="horz" pos="459">
          <p15:clr>
            <a:srgbClr val="A4A3A4"/>
          </p15:clr>
        </p15:guide>
        <p15:guide id="18" orient="horz" pos="233">
          <p15:clr>
            <a:srgbClr val="A4A3A4"/>
          </p15:clr>
        </p15:guide>
        <p15:guide id="19" orient="horz" pos="7">
          <p15:clr>
            <a:srgbClr val="A4A3A4"/>
          </p15:clr>
        </p15:guide>
        <p15:guide id="20" pos="5307">
          <p15:clr>
            <a:srgbClr val="A4A3A4"/>
          </p15:clr>
        </p15:guide>
        <p15:guide id="21" pos="3261">
          <p15:clr>
            <a:srgbClr val="A4A3A4"/>
          </p15:clr>
        </p15:guide>
        <p15:guide id="22" pos="237">
          <p15:clr>
            <a:srgbClr val="A4A3A4"/>
          </p15:clr>
        </p15:guide>
        <p15:guide id="23" pos="3036">
          <p15:clr>
            <a:srgbClr val="A4A3A4"/>
          </p15:clr>
        </p15:guide>
        <p15:guide id="24" pos="909">
          <p15:clr>
            <a:srgbClr val="A4A3A4"/>
          </p15:clr>
        </p15:guide>
        <p15:guide id="25" pos="678">
          <p15:clr>
            <a:srgbClr val="A4A3A4"/>
          </p15:clr>
        </p15:guide>
        <p15:guide id="26" pos="5533">
          <p15:clr>
            <a:srgbClr val="A4A3A4"/>
          </p15:clr>
        </p15:guide>
        <p15:guide id="27" pos="5759">
          <p15:clr>
            <a:srgbClr val="A4A3A4"/>
          </p15:clr>
        </p15:guide>
        <p15:guide id="28" pos="5079">
          <p15:clr>
            <a:srgbClr val="A4A3A4"/>
          </p15:clr>
        </p15:guide>
        <p15:guide id="29" pos="4621">
          <p15:clr>
            <a:srgbClr val="A4A3A4"/>
          </p15:clr>
        </p15:guide>
        <p15:guide id="30" pos="4849">
          <p15:clr>
            <a:srgbClr val="A4A3A4"/>
          </p15:clr>
        </p15:guide>
        <p15:guide id="31" pos="4401">
          <p15:clr>
            <a:srgbClr val="A4A3A4"/>
          </p15:clr>
        </p15:guide>
        <p15:guide id="32" pos="4173">
          <p15:clr>
            <a:srgbClr val="A4A3A4"/>
          </p15:clr>
        </p15:guide>
        <p15:guide id="33" pos="3945">
          <p15:clr>
            <a:srgbClr val="A4A3A4"/>
          </p15:clr>
        </p15:guide>
        <p15:guide id="34" pos="3717">
          <p15:clr>
            <a:srgbClr val="A4A3A4"/>
          </p15:clr>
        </p15:guide>
        <p15:guide id="35" pos="3487">
          <p15:clr>
            <a:srgbClr val="A4A3A4"/>
          </p15:clr>
        </p15:guide>
        <p15:guide id="36" pos="2724">
          <p15:clr>
            <a:srgbClr val="A4A3A4"/>
          </p15:clr>
        </p15:guide>
        <p15:guide id="37" pos="2496">
          <p15:clr>
            <a:srgbClr val="A4A3A4"/>
          </p15:clr>
        </p15:guide>
        <p15:guide id="38" pos="2274">
          <p15:clr>
            <a:srgbClr val="A4A3A4"/>
          </p15:clr>
        </p15:guide>
        <p15:guide id="39" pos="2046">
          <p15:clr>
            <a:srgbClr val="A4A3A4"/>
          </p15:clr>
        </p15:guide>
        <p15:guide id="40" pos="1818">
          <p15:clr>
            <a:srgbClr val="A4A3A4"/>
          </p15:clr>
        </p15:guide>
        <p15:guide id="41" pos="1590">
          <p15:clr>
            <a:srgbClr val="A4A3A4"/>
          </p15:clr>
        </p15:guide>
        <p15:guide id="42" pos="1368">
          <p15:clr>
            <a:srgbClr val="A4A3A4"/>
          </p15:clr>
        </p15:guide>
        <p15:guide id="43" pos="1140">
          <p15:clr>
            <a:srgbClr val="A4A3A4"/>
          </p15:clr>
        </p15:guide>
        <p15:guide id="44" pos="4063">
          <p15:clr>
            <a:srgbClr val="A4A3A4"/>
          </p15:clr>
        </p15:guide>
        <p15:guide id="45" pos="453">
          <p15:clr>
            <a:srgbClr val="A4A3A4"/>
          </p15:clr>
        </p15:guide>
      </p15:sldGuideLst>
    </p:ext>
    <p:ext uri="{2D200454-40CA-4A62-9FC3-DE9A4176ACB9}">
      <p15:notesGuideLst xmlns="" xmlns:p15="http://schemas.microsoft.com/office/powerpoint/2012/main">
        <p15:guide id="1" orient="horz" pos="2141">
          <p15:clr>
            <a:srgbClr val="A4A3A4"/>
          </p15:clr>
        </p15:guide>
        <p15:guide id="2" pos="312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ntouna, Gavriella" initials="KG" lastIdx="11" clrIdx="0"/>
  <p:cmAuthor id="1" name="Jaap Sprey" initials="JS" lastIdx="4" clrIdx="1">
    <p:extLst/>
  </p:cmAuthor>
  <p:cmAuthor id="2" name="Dragulin, Marius" initials="DM" lastIdx="1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A6D7"/>
    <a:srgbClr val="00AE9E"/>
    <a:srgbClr val="D77700"/>
    <a:srgbClr val="8C2245"/>
    <a:srgbClr val="00539B"/>
    <a:srgbClr val="175E54"/>
    <a:srgbClr val="00747A"/>
    <a:srgbClr val="0015C1"/>
    <a:srgbClr val="58595B"/>
    <a:srgbClr val="0079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53" autoAdjust="0"/>
    <p:restoredTop sz="97101" autoAdjust="0"/>
  </p:normalViewPr>
  <p:slideViewPr>
    <p:cSldViewPr snapToGrid="0" snapToObjects="1">
      <p:cViewPr varScale="1">
        <p:scale>
          <a:sx n="68" d="100"/>
          <a:sy n="68" d="100"/>
        </p:scale>
        <p:origin x="-547" y="-72"/>
      </p:cViewPr>
      <p:guideLst>
        <p:guide orient="horz" pos="1136"/>
        <p:guide orient="horz" pos="4086"/>
        <p:guide orient="horz" pos="1366"/>
        <p:guide orient="horz" pos="1592"/>
        <p:guide orient="horz" pos="1818"/>
        <p:guide orient="horz" pos="2044"/>
        <p:guide orient="horz" pos="2270"/>
        <p:guide orient="horz" pos="2496"/>
        <p:guide orient="horz" pos="2722"/>
        <p:guide orient="horz" pos="2954"/>
        <p:guide orient="horz" pos="3180"/>
        <p:guide orient="horz" pos="3414"/>
        <p:guide orient="horz" pos="3632"/>
        <p:guide orient="horz" pos="3858"/>
        <p:guide orient="horz" pos="911"/>
        <p:guide orient="horz" pos="685"/>
        <p:guide orient="horz" pos="459"/>
        <p:guide orient="horz" pos="233"/>
        <p:guide orient="horz" pos="7"/>
        <p:guide pos="5307"/>
        <p:guide pos="3261"/>
        <p:guide pos="237"/>
        <p:guide pos="3036"/>
        <p:guide pos="909"/>
        <p:guide pos="678"/>
        <p:guide pos="5533"/>
        <p:guide pos="5759"/>
        <p:guide pos="5079"/>
        <p:guide pos="4621"/>
        <p:guide pos="4849"/>
        <p:guide pos="4401"/>
        <p:guide pos="4173"/>
        <p:guide pos="3945"/>
        <p:guide pos="3717"/>
        <p:guide pos="3487"/>
        <p:guide pos="2724"/>
        <p:guide pos="2496"/>
        <p:guide pos="2274"/>
        <p:guide pos="2046"/>
        <p:guide pos="1818"/>
        <p:guide pos="1590"/>
        <p:guide pos="1368"/>
        <p:guide pos="1140"/>
        <p:guide pos="4063"/>
        <p:guide pos="453"/>
      </p:guideLst>
    </p:cSldViewPr>
  </p:slideViewPr>
  <p:outlineViewPr>
    <p:cViewPr>
      <p:scale>
        <a:sx n="33" d="100"/>
        <a:sy n="33" d="100"/>
      </p:scale>
      <p:origin x="0" y="288"/>
    </p:cViewPr>
  </p:outlineViewPr>
  <p:notesTextViewPr>
    <p:cViewPr>
      <p:scale>
        <a:sx n="100" d="100"/>
        <a:sy n="100" d="100"/>
      </p:scale>
      <p:origin x="0" y="0"/>
    </p:cViewPr>
  </p:notesTextViewPr>
  <p:sorterViewPr>
    <p:cViewPr>
      <p:scale>
        <a:sx n="100" d="100"/>
        <a:sy n="100" d="100"/>
      </p:scale>
      <p:origin x="0" y="8960"/>
    </p:cViewPr>
  </p:sorterViewPr>
  <p:notesViewPr>
    <p:cSldViewPr snapToGrid="0" snapToObjects="1">
      <p:cViewPr varScale="1">
        <p:scale>
          <a:sx n="68" d="100"/>
          <a:sy n="68" d="100"/>
        </p:scale>
        <p:origin x="-2310" y="-90"/>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7.xml"/><Relationship Id="rId13" Type="http://schemas.openxmlformats.org/officeDocument/2006/relationships/slide" Target="slides/slide5.xml"/><Relationship Id="rId18" Type="http://schemas.openxmlformats.org/officeDocument/2006/relationships/slide" Target="slides/slide10.xml"/><Relationship Id="rId3" Type="http://schemas.openxmlformats.org/officeDocument/2006/relationships/slideMaster" Target="slideMasters/slideMaster2.xml"/><Relationship Id="rId21" Type="http://schemas.openxmlformats.org/officeDocument/2006/relationships/commentAuthors" Target="commentAuthors.xml"/><Relationship Id="rId7" Type="http://schemas.openxmlformats.org/officeDocument/2006/relationships/slideMaster" Target="slideMasters/slideMaster6.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8.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5.xml"/><Relationship Id="rId11" Type="http://schemas.openxmlformats.org/officeDocument/2006/relationships/slide" Target="slides/slide3.xml"/><Relationship Id="rId24" Type="http://schemas.openxmlformats.org/officeDocument/2006/relationships/theme" Target="theme/theme1.xml"/><Relationship Id="rId5" Type="http://schemas.openxmlformats.org/officeDocument/2006/relationships/slideMaster" Target="slideMasters/slideMaster4.xml"/><Relationship Id="rId15" Type="http://schemas.openxmlformats.org/officeDocument/2006/relationships/slide" Target="slides/slide7.xml"/><Relationship Id="rId23"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notesMaster" Target="notesMasters/notesMaster1.xml"/><Relationship Id="rId31" Type="http://schemas.microsoft.com/office/2015/10/relationships/revisionInfo" Target="revisionInfo.xml"/><Relationship Id="rId4" Type="http://schemas.openxmlformats.org/officeDocument/2006/relationships/slideMaster" Target="slideMasters/slideMaster3.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1" y="0"/>
            <a:ext cx="9928225" cy="3402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Aft>
                <a:spcPct val="0"/>
              </a:spcAft>
              <a:defRPr sz="1200">
                <a:solidFill>
                  <a:schemeClr val="tx1"/>
                </a:solidFill>
                <a:latin typeface="Arial" charset="0"/>
                <a:ea typeface="+mn-ea"/>
                <a:cs typeface="Arial" charset="0"/>
              </a:defRPr>
            </a:lvl1pPr>
          </a:lstStyle>
          <a:p>
            <a:pPr algn="ctr">
              <a:defRPr/>
            </a:pPr>
            <a:endParaRPr lang="en-US" dirty="0"/>
          </a:p>
        </p:txBody>
      </p:sp>
      <p:sp>
        <p:nvSpPr>
          <p:cNvPr id="6147" name="Rectangle 3"/>
          <p:cNvSpPr>
            <a:spLocks noGrp="1" noChangeArrowheads="1"/>
          </p:cNvSpPr>
          <p:nvPr>
            <p:ph type="dt" sz="quarter" idx="1"/>
          </p:nvPr>
        </p:nvSpPr>
        <p:spPr bwMode="auto">
          <a:xfrm>
            <a:off x="5622594" y="0"/>
            <a:ext cx="4303313" cy="3402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Aft>
                <a:spcPct val="0"/>
              </a:spcAft>
              <a:defRPr sz="1200">
                <a:solidFill>
                  <a:schemeClr val="tx1"/>
                </a:solidFill>
                <a:latin typeface="Arial" charset="0"/>
                <a:ea typeface="+mn-ea"/>
                <a:cs typeface="Arial" charset="0"/>
              </a:defRPr>
            </a:lvl1pPr>
          </a:lstStyle>
          <a:p>
            <a:pPr>
              <a:defRPr/>
            </a:pPr>
            <a:endParaRPr lang="en-US" dirty="0">
              <a:latin typeface="Franklin Gothic Book"/>
              <a:cs typeface="Franklin Gothic Book"/>
            </a:endParaRPr>
          </a:p>
        </p:txBody>
      </p:sp>
      <p:sp>
        <p:nvSpPr>
          <p:cNvPr id="6148" name="Rectangle 4"/>
          <p:cNvSpPr>
            <a:spLocks noGrp="1" noChangeArrowheads="1"/>
          </p:cNvSpPr>
          <p:nvPr>
            <p:ph type="ftr" sz="quarter" idx="2"/>
          </p:nvPr>
        </p:nvSpPr>
        <p:spPr bwMode="auto">
          <a:xfrm>
            <a:off x="1" y="6456378"/>
            <a:ext cx="9928225" cy="3402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Aft>
                <a:spcPct val="0"/>
              </a:spcAft>
              <a:defRPr sz="1200">
                <a:solidFill>
                  <a:schemeClr val="tx1"/>
                </a:solidFill>
                <a:latin typeface="Arial" charset="0"/>
                <a:ea typeface="+mn-ea"/>
                <a:cs typeface="Arial" charset="0"/>
              </a:defRPr>
            </a:lvl1pPr>
          </a:lstStyle>
          <a:p>
            <a:pPr algn="ctr">
              <a:defRPr/>
            </a:pPr>
            <a:endParaRPr lang="en-US" dirty="0"/>
          </a:p>
        </p:txBody>
      </p:sp>
      <p:sp>
        <p:nvSpPr>
          <p:cNvPr id="6149" name="Rectangle 5"/>
          <p:cNvSpPr>
            <a:spLocks noGrp="1" noChangeArrowheads="1"/>
          </p:cNvSpPr>
          <p:nvPr>
            <p:ph type="sldNum" sz="quarter" idx="3"/>
          </p:nvPr>
        </p:nvSpPr>
        <p:spPr bwMode="auto">
          <a:xfrm>
            <a:off x="5622594" y="6456378"/>
            <a:ext cx="4303313" cy="3402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defRPr>
            </a:lvl1pPr>
          </a:lstStyle>
          <a:p>
            <a:fld id="{9D2012EC-129D-174F-A305-62EBE193575D}" type="slidenum">
              <a:rPr lang="en-GB">
                <a:latin typeface="Franklin Gothic Book"/>
                <a:cs typeface="Franklin Gothic Book"/>
              </a:rPr>
              <a:pPr/>
              <a:t>‹#›</a:t>
            </a:fld>
            <a:endParaRPr lang="en-GB" dirty="0">
              <a:latin typeface="Franklin Gothic Book"/>
              <a:cs typeface="Franklin Gothic Book"/>
            </a:endParaRPr>
          </a:p>
        </p:txBody>
      </p:sp>
    </p:spTree>
    <p:extLst>
      <p:ext uri="{BB962C8B-B14F-4D97-AF65-F5344CB8AC3E}">
        <p14:creationId xmlns:p14="http://schemas.microsoft.com/office/powerpoint/2010/main" val="2406125402"/>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0"/>
            <a:ext cx="9928225" cy="3402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Aft>
                <a:spcPct val="0"/>
              </a:spcAft>
              <a:defRPr lang="en-GB"/>
            </a:lvl1pPr>
          </a:lstStyle>
          <a:p>
            <a:pPr>
              <a:defRPr/>
            </a:pPr>
            <a:endParaRPr lang="en-GB"/>
          </a:p>
        </p:txBody>
      </p:sp>
      <p:sp>
        <p:nvSpPr>
          <p:cNvPr id="5123" name="Rectangle 3"/>
          <p:cNvSpPr>
            <a:spLocks noGrp="1" noChangeArrowheads="1"/>
          </p:cNvSpPr>
          <p:nvPr>
            <p:ph type="dt" idx="1"/>
          </p:nvPr>
        </p:nvSpPr>
        <p:spPr bwMode="auto">
          <a:xfrm>
            <a:off x="5622594" y="0"/>
            <a:ext cx="4303313" cy="3402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Aft>
                <a:spcPct val="0"/>
              </a:spcAft>
              <a:defRPr sz="1200">
                <a:solidFill>
                  <a:schemeClr val="tx1"/>
                </a:solidFill>
                <a:latin typeface="Franklin Gothic Book"/>
                <a:ea typeface="+mn-ea"/>
                <a:cs typeface="Franklin Gothic Book"/>
              </a:defRPr>
            </a:lvl1pPr>
          </a:lstStyle>
          <a:p>
            <a:pPr>
              <a:defRPr/>
            </a:pPr>
            <a:endParaRPr lang="en-US" dirty="0"/>
          </a:p>
        </p:txBody>
      </p:sp>
      <p:sp>
        <p:nvSpPr>
          <p:cNvPr id="39940" name="Rectangle 4"/>
          <p:cNvSpPr>
            <a:spLocks noGrp="1" noRot="1" noChangeAspect="1" noChangeArrowheads="1" noTextEdit="1"/>
          </p:cNvSpPr>
          <p:nvPr>
            <p:ph type="sldImg" idx="2"/>
          </p:nvPr>
        </p:nvSpPr>
        <p:spPr bwMode="auto">
          <a:xfrm>
            <a:off x="3263900" y="509588"/>
            <a:ext cx="3400425" cy="25495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125" name="Rectangle 5"/>
          <p:cNvSpPr>
            <a:spLocks noGrp="1" noChangeArrowheads="1"/>
          </p:cNvSpPr>
          <p:nvPr>
            <p:ph type="body" sz="quarter" idx="3"/>
          </p:nvPr>
        </p:nvSpPr>
        <p:spPr bwMode="auto">
          <a:xfrm>
            <a:off x="992360" y="3229277"/>
            <a:ext cx="7943507" cy="30586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126" name="Rectangle 6"/>
          <p:cNvSpPr>
            <a:spLocks noGrp="1" noChangeArrowheads="1"/>
          </p:cNvSpPr>
          <p:nvPr>
            <p:ph type="ftr" sz="quarter" idx="4"/>
          </p:nvPr>
        </p:nvSpPr>
        <p:spPr bwMode="auto">
          <a:xfrm>
            <a:off x="1" y="6456378"/>
            <a:ext cx="9928225" cy="3402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Aft>
                <a:spcPct val="0"/>
              </a:spcAft>
              <a:defRPr lang="en-GB"/>
            </a:lvl1pPr>
          </a:lstStyle>
          <a:p>
            <a:pPr>
              <a:defRPr/>
            </a:pPr>
            <a:endParaRPr lang="en-GB"/>
          </a:p>
        </p:txBody>
      </p:sp>
      <p:sp>
        <p:nvSpPr>
          <p:cNvPr id="5127" name="Rectangle 7"/>
          <p:cNvSpPr>
            <a:spLocks noGrp="1" noChangeArrowheads="1"/>
          </p:cNvSpPr>
          <p:nvPr>
            <p:ph type="sldNum" sz="quarter" idx="5"/>
          </p:nvPr>
        </p:nvSpPr>
        <p:spPr bwMode="auto">
          <a:xfrm>
            <a:off x="5622594" y="6456378"/>
            <a:ext cx="4303313" cy="3402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Franklin Gothic Book"/>
                <a:cs typeface="Franklin Gothic Book"/>
              </a:defRPr>
            </a:lvl1pPr>
          </a:lstStyle>
          <a:p>
            <a:fld id="{FD575486-124C-4241-91A7-0219FEF1B1CE}" type="slidenum">
              <a:rPr lang="en-GB" smtClean="0"/>
              <a:pPr/>
              <a:t>‹#›</a:t>
            </a:fld>
            <a:endParaRPr lang="en-GB" dirty="0"/>
          </a:p>
        </p:txBody>
      </p:sp>
    </p:spTree>
    <p:extLst>
      <p:ext uri="{BB962C8B-B14F-4D97-AF65-F5344CB8AC3E}">
        <p14:creationId xmlns:p14="http://schemas.microsoft.com/office/powerpoint/2010/main" val="3334028775"/>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Franklin Gothic Book"/>
        <a:ea typeface="ＭＳ Ｐゴシック" charset="0"/>
        <a:cs typeface="Franklin Gothic Book"/>
      </a:defRPr>
    </a:lvl1pPr>
    <a:lvl2pPr marL="4572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2pPr>
    <a:lvl3pPr marL="9144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3pPr>
    <a:lvl4pPr marL="13716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4pPr>
    <a:lvl5pPr marL="1828800" algn="l" rtl="0" eaLnBrk="0" fontAlgn="base" hangingPunct="0">
      <a:spcBef>
        <a:spcPct val="30000"/>
      </a:spcBef>
      <a:spcAft>
        <a:spcPct val="0"/>
      </a:spcAft>
      <a:defRPr sz="1200" kern="1200">
        <a:solidFill>
          <a:schemeClr val="tx1"/>
        </a:solidFill>
        <a:latin typeface="Franklin Gothic Book"/>
        <a:ea typeface="Franklin Gothic Book"/>
        <a:cs typeface="Franklin Gothic Book"/>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hidden="1"/>
          <p:cNvSpPr>
            <a:spLocks noGrp="1"/>
          </p:cNvSpPr>
          <p:nvPr>
            <p:ph type="hdr" sz="quarter" idx="10"/>
          </p:nvPr>
        </p:nvSpPr>
        <p:spPr>
          <a:xfrm>
            <a:off x="1" y="0"/>
            <a:ext cx="9928225" cy="340210"/>
          </a:xfrm>
        </p:spPr>
        <p:txBody>
          <a:bodyPr/>
          <a:lstStyle/>
          <a:p>
            <a:pPr>
              <a:defRPr/>
            </a:pPr>
            <a:endParaRPr lang="en-US" dirty="0"/>
          </a:p>
        </p:txBody>
      </p:sp>
      <p:sp>
        <p:nvSpPr>
          <p:cNvPr id="5" name="Footer Placeholder 4" hidden="1"/>
          <p:cNvSpPr>
            <a:spLocks noGrp="1"/>
          </p:cNvSpPr>
          <p:nvPr>
            <p:ph type="ftr" sz="quarter" idx="11"/>
          </p:nvPr>
        </p:nvSpPr>
        <p:spPr>
          <a:xfrm>
            <a:off x="1" y="6456378"/>
            <a:ext cx="9928225" cy="340210"/>
          </a:xfrm>
        </p:spPr>
        <p:txBody>
          <a:bodyPr/>
          <a:lstStyle/>
          <a:p>
            <a:pPr>
              <a:defRPr/>
            </a:pPr>
            <a:endParaRPr lang="en-US" dirty="0"/>
          </a:p>
        </p:txBody>
      </p:sp>
      <p:sp>
        <p:nvSpPr>
          <p:cNvPr id="6" name="Slide Number Placeholder 5"/>
          <p:cNvSpPr>
            <a:spLocks noGrp="1"/>
          </p:cNvSpPr>
          <p:nvPr>
            <p:ph type="sldNum" sz="quarter" idx="12"/>
          </p:nvPr>
        </p:nvSpPr>
        <p:spPr/>
        <p:txBody>
          <a:bodyPr/>
          <a:lstStyle/>
          <a:p>
            <a:fld id="{FD575486-124C-4241-91A7-0219FEF1B1CE}" type="slidenum">
              <a:rPr lang="en-GB" smtClean="0"/>
              <a:pPr/>
              <a:t>1</a:t>
            </a:fld>
            <a:endParaRPr lang="en-GB" dirty="0"/>
          </a:p>
        </p:txBody>
      </p:sp>
    </p:spTree>
    <p:extLst>
      <p:ext uri="{BB962C8B-B14F-4D97-AF65-F5344CB8AC3E}">
        <p14:creationId xmlns:p14="http://schemas.microsoft.com/office/powerpoint/2010/main" val="787289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hidden="1"/>
          <p:cNvSpPr>
            <a:spLocks noGrp="1"/>
          </p:cNvSpPr>
          <p:nvPr>
            <p:ph type="hdr" sz="quarter" idx="10"/>
          </p:nvPr>
        </p:nvSpPr>
        <p:spPr>
          <a:xfrm>
            <a:off x="1" y="0"/>
            <a:ext cx="9928225" cy="340210"/>
          </a:xfrm>
        </p:spPr>
        <p:txBody>
          <a:bodyPr/>
          <a:lstStyle/>
          <a:p>
            <a:pPr>
              <a:defRPr/>
            </a:pPr>
            <a:endParaRPr lang="en-US" dirty="0"/>
          </a:p>
        </p:txBody>
      </p:sp>
      <p:sp>
        <p:nvSpPr>
          <p:cNvPr id="5" name="Footer Placeholder 4" hidden="1"/>
          <p:cNvSpPr>
            <a:spLocks noGrp="1"/>
          </p:cNvSpPr>
          <p:nvPr>
            <p:ph type="ftr" sz="quarter" idx="11"/>
          </p:nvPr>
        </p:nvSpPr>
        <p:spPr>
          <a:xfrm>
            <a:off x="1" y="6456378"/>
            <a:ext cx="9928225" cy="340210"/>
          </a:xfrm>
        </p:spPr>
        <p:txBody>
          <a:bodyPr/>
          <a:lstStyle/>
          <a:p>
            <a:pPr>
              <a:defRPr/>
            </a:pPr>
            <a:endParaRPr lang="en-US" dirty="0"/>
          </a:p>
        </p:txBody>
      </p:sp>
      <p:sp>
        <p:nvSpPr>
          <p:cNvPr id="6" name="Slide Number Placeholder 5"/>
          <p:cNvSpPr>
            <a:spLocks noGrp="1"/>
          </p:cNvSpPr>
          <p:nvPr>
            <p:ph type="sldNum" sz="quarter" idx="12"/>
          </p:nvPr>
        </p:nvSpPr>
        <p:spPr/>
        <p:txBody>
          <a:bodyPr/>
          <a:lstStyle/>
          <a:p>
            <a:fld id="{FD575486-124C-4241-91A7-0219FEF1B1CE}" type="slidenum">
              <a:rPr lang="en-GB" smtClean="0"/>
              <a:pPr/>
              <a:t>10</a:t>
            </a:fld>
            <a:endParaRPr lang="en-GB" dirty="0"/>
          </a:p>
        </p:txBody>
      </p:sp>
    </p:spTree>
    <p:extLst>
      <p:ext uri="{BB962C8B-B14F-4D97-AF65-F5344CB8AC3E}">
        <p14:creationId xmlns:p14="http://schemas.microsoft.com/office/powerpoint/2010/main" val="787289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hidden="1"/>
          <p:cNvSpPr>
            <a:spLocks noGrp="1"/>
          </p:cNvSpPr>
          <p:nvPr>
            <p:ph type="hdr" sz="quarter" idx="10"/>
          </p:nvPr>
        </p:nvSpPr>
        <p:spPr>
          <a:xfrm>
            <a:off x="1" y="0"/>
            <a:ext cx="9928225" cy="340210"/>
          </a:xfrm>
        </p:spPr>
        <p:txBody>
          <a:bodyPr/>
          <a:lstStyle/>
          <a:p>
            <a:pPr>
              <a:defRPr/>
            </a:pPr>
            <a:endParaRPr lang="en-US" dirty="0"/>
          </a:p>
        </p:txBody>
      </p:sp>
      <p:sp>
        <p:nvSpPr>
          <p:cNvPr id="5" name="Footer Placeholder 4" hidden="1"/>
          <p:cNvSpPr>
            <a:spLocks noGrp="1"/>
          </p:cNvSpPr>
          <p:nvPr>
            <p:ph type="ftr" sz="quarter" idx="11"/>
          </p:nvPr>
        </p:nvSpPr>
        <p:spPr>
          <a:xfrm>
            <a:off x="1" y="6456378"/>
            <a:ext cx="9928225" cy="340210"/>
          </a:xfrm>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2</a:t>
            </a:fld>
            <a:endParaRPr lang="en-GB" dirty="0"/>
          </a:p>
        </p:txBody>
      </p:sp>
    </p:spTree>
    <p:extLst>
      <p:ext uri="{BB962C8B-B14F-4D97-AF65-F5344CB8AC3E}">
        <p14:creationId xmlns:p14="http://schemas.microsoft.com/office/powerpoint/2010/main" val="3368769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nvPr>
        </p:nvSpPr>
        <p:spPr>
          <a:xfrm>
            <a:off x="1" y="0"/>
            <a:ext cx="9928225" cy="340210"/>
          </a:xfrm>
        </p:spPr>
        <p:txBody>
          <a:bodyPr/>
          <a:lstStyle/>
          <a:p>
            <a:pPr>
              <a:defRPr/>
            </a:pPr>
            <a:endParaRPr lang="en-US" dirty="0"/>
          </a:p>
        </p:txBody>
      </p:sp>
      <p:sp>
        <p:nvSpPr>
          <p:cNvPr id="5" name="Footer Placeholder 4" hidden="1"/>
          <p:cNvSpPr>
            <a:spLocks noGrp="1"/>
          </p:cNvSpPr>
          <p:nvPr>
            <p:ph type="ftr" sz="quarter" idx="11"/>
          </p:nvPr>
        </p:nvSpPr>
        <p:spPr>
          <a:xfrm>
            <a:off x="1" y="6456378"/>
            <a:ext cx="9928225" cy="340210"/>
          </a:xfrm>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3</a:t>
            </a:fld>
            <a:endParaRPr lang="en-GB" dirty="0"/>
          </a:p>
        </p:txBody>
      </p:sp>
    </p:spTree>
    <p:extLst>
      <p:ext uri="{BB962C8B-B14F-4D97-AF65-F5344CB8AC3E}">
        <p14:creationId xmlns:p14="http://schemas.microsoft.com/office/powerpoint/2010/main" val="3001607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nvPr>
        </p:nvSpPr>
        <p:spPr>
          <a:xfrm>
            <a:off x="1" y="0"/>
            <a:ext cx="9928225" cy="340210"/>
          </a:xfrm>
        </p:spPr>
        <p:txBody>
          <a:bodyPr/>
          <a:lstStyle/>
          <a:p>
            <a:pPr>
              <a:defRPr/>
            </a:pPr>
            <a:endParaRPr lang="en-US" dirty="0"/>
          </a:p>
        </p:txBody>
      </p:sp>
      <p:sp>
        <p:nvSpPr>
          <p:cNvPr id="5" name="Footer Placeholder 4" hidden="1"/>
          <p:cNvSpPr>
            <a:spLocks noGrp="1"/>
          </p:cNvSpPr>
          <p:nvPr>
            <p:ph type="ftr" sz="quarter" idx="11"/>
          </p:nvPr>
        </p:nvSpPr>
        <p:spPr>
          <a:xfrm>
            <a:off x="1" y="6456378"/>
            <a:ext cx="9928225" cy="340210"/>
          </a:xfrm>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4</a:t>
            </a:fld>
            <a:endParaRPr lang="en-GB" dirty="0"/>
          </a:p>
        </p:txBody>
      </p:sp>
    </p:spTree>
    <p:extLst>
      <p:ext uri="{BB962C8B-B14F-4D97-AF65-F5344CB8AC3E}">
        <p14:creationId xmlns:p14="http://schemas.microsoft.com/office/powerpoint/2010/main" val="3001607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nvPr>
        </p:nvSpPr>
        <p:spPr>
          <a:xfrm>
            <a:off x="1" y="0"/>
            <a:ext cx="9928225" cy="340210"/>
          </a:xfrm>
        </p:spPr>
        <p:txBody>
          <a:bodyPr/>
          <a:lstStyle/>
          <a:p>
            <a:pPr>
              <a:defRPr/>
            </a:pPr>
            <a:endParaRPr lang="en-US" dirty="0"/>
          </a:p>
        </p:txBody>
      </p:sp>
      <p:sp>
        <p:nvSpPr>
          <p:cNvPr id="5" name="Footer Placeholder 4" hidden="1"/>
          <p:cNvSpPr>
            <a:spLocks noGrp="1"/>
          </p:cNvSpPr>
          <p:nvPr>
            <p:ph type="ftr" sz="quarter" idx="11"/>
          </p:nvPr>
        </p:nvSpPr>
        <p:spPr>
          <a:xfrm>
            <a:off x="1" y="6456378"/>
            <a:ext cx="9928225" cy="340210"/>
          </a:xfrm>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5</a:t>
            </a:fld>
            <a:endParaRPr lang="en-GB" dirty="0"/>
          </a:p>
        </p:txBody>
      </p:sp>
    </p:spTree>
    <p:extLst>
      <p:ext uri="{BB962C8B-B14F-4D97-AF65-F5344CB8AC3E}">
        <p14:creationId xmlns:p14="http://schemas.microsoft.com/office/powerpoint/2010/main" val="30016077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nvPr>
        </p:nvSpPr>
        <p:spPr>
          <a:xfrm>
            <a:off x="1" y="0"/>
            <a:ext cx="9928225" cy="340210"/>
          </a:xfrm>
        </p:spPr>
        <p:txBody>
          <a:bodyPr/>
          <a:lstStyle/>
          <a:p>
            <a:pPr>
              <a:defRPr/>
            </a:pPr>
            <a:endParaRPr lang="en-US" dirty="0"/>
          </a:p>
        </p:txBody>
      </p:sp>
      <p:sp>
        <p:nvSpPr>
          <p:cNvPr id="5" name="Footer Placeholder 4" hidden="1"/>
          <p:cNvSpPr>
            <a:spLocks noGrp="1"/>
          </p:cNvSpPr>
          <p:nvPr>
            <p:ph type="ftr" sz="quarter" idx="11"/>
          </p:nvPr>
        </p:nvSpPr>
        <p:spPr>
          <a:xfrm>
            <a:off x="1" y="6456378"/>
            <a:ext cx="9928225" cy="340210"/>
          </a:xfrm>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6</a:t>
            </a:fld>
            <a:endParaRPr lang="en-GB" dirty="0"/>
          </a:p>
        </p:txBody>
      </p:sp>
    </p:spTree>
    <p:extLst>
      <p:ext uri="{BB962C8B-B14F-4D97-AF65-F5344CB8AC3E}">
        <p14:creationId xmlns:p14="http://schemas.microsoft.com/office/powerpoint/2010/main" val="3001607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nvPr>
        </p:nvSpPr>
        <p:spPr>
          <a:xfrm>
            <a:off x="1" y="0"/>
            <a:ext cx="9928225" cy="340210"/>
          </a:xfrm>
        </p:spPr>
        <p:txBody>
          <a:bodyPr/>
          <a:lstStyle/>
          <a:p>
            <a:pPr>
              <a:defRPr/>
            </a:pPr>
            <a:endParaRPr lang="en-US" dirty="0"/>
          </a:p>
        </p:txBody>
      </p:sp>
      <p:sp>
        <p:nvSpPr>
          <p:cNvPr id="5" name="Footer Placeholder 4" hidden="1"/>
          <p:cNvSpPr>
            <a:spLocks noGrp="1"/>
          </p:cNvSpPr>
          <p:nvPr>
            <p:ph type="ftr" sz="quarter" idx="11"/>
          </p:nvPr>
        </p:nvSpPr>
        <p:spPr>
          <a:xfrm>
            <a:off x="1" y="6456378"/>
            <a:ext cx="9928225" cy="340210"/>
          </a:xfrm>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7</a:t>
            </a:fld>
            <a:endParaRPr lang="en-GB" dirty="0"/>
          </a:p>
        </p:txBody>
      </p:sp>
    </p:spTree>
    <p:extLst>
      <p:ext uri="{BB962C8B-B14F-4D97-AF65-F5344CB8AC3E}">
        <p14:creationId xmlns:p14="http://schemas.microsoft.com/office/powerpoint/2010/main" val="30016077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nvPr>
        </p:nvSpPr>
        <p:spPr>
          <a:xfrm>
            <a:off x="1" y="0"/>
            <a:ext cx="9928225" cy="340210"/>
          </a:xfrm>
        </p:spPr>
        <p:txBody>
          <a:bodyPr/>
          <a:lstStyle/>
          <a:p>
            <a:pPr>
              <a:defRPr/>
            </a:pPr>
            <a:endParaRPr lang="en-US" dirty="0"/>
          </a:p>
        </p:txBody>
      </p:sp>
      <p:sp>
        <p:nvSpPr>
          <p:cNvPr id="5" name="Footer Placeholder 4" hidden="1"/>
          <p:cNvSpPr>
            <a:spLocks noGrp="1"/>
          </p:cNvSpPr>
          <p:nvPr>
            <p:ph type="ftr" sz="quarter" idx="11"/>
          </p:nvPr>
        </p:nvSpPr>
        <p:spPr>
          <a:xfrm>
            <a:off x="1" y="6456378"/>
            <a:ext cx="9928225" cy="340210"/>
          </a:xfrm>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8</a:t>
            </a:fld>
            <a:endParaRPr lang="en-GB" dirty="0"/>
          </a:p>
        </p:txBody>
      </p:sp>
    </p:spTree>
    <p:extLst>
      <p:ext uri="{BB962C8B-B14F-4D97-AF65-F5344CB8AC3E}">
        <p14:creationId xmlns:p14="http://schemas.microsoft.com/office/powerpoint/2010/main" val="3001607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hidden="1"/>
          <p:cNvSpPr>
            <a:spLocks noGrp="1"/>
          </p:cNvSpPr>
          <p:nvPr>
            <p:ph type="hdr" sz="quarter" idx="10"/>
          </p:nvPr>
        </p:nvSpPr>
        <p:spPr>
          <a:xfrm>
            <a:off x="1" y="0"/>
            <a:ext cx="9928225" cy="340210"/>
          </a:xfrm>
        </p:spPr>
        <p:txBody>
          <a:bodyPr/>
          <a:lstStyle/>
          <a:p>
            <a:pPr>
              <a:defRPr/>
            </a:pPr>
            <a:endParaRPr lang="en-US" dirty="0"/>
          </a:p>
        </p:txBody>
      </p:sp>
      <p:sp>
        <p:nvSpPr>
          <p:cNvPr id="5" name="Footer Placeholder 4" hidden="1"/>
          <p:cNvSpPr>
            <a:spLocks noGrp="1"/>
          </p:cNvSpPr>
          <p:nvPr>
            <p:ph type="ftr" sz="quarter" idx="11"/>
          </p:nvPr>
        </p:nvSpPr>
        <p:spPr>
          <a:xfrm>
            <a:off x="1" y="6456378"/>
            <a:ext cx="9928225" cy="340210"/>
          </a:xfrm>
        </p:spPr>
        <p:txBody>
          <a:bodyPr/>
          <a:lstStyle/>
          <a:p>
            <a:pPr>
              <a:defRPr/>
            </a:pPr>
            <a:endParaRPr lang="en-GB"/>
          </a:p>
        </p:txBody>
      </p:sp>
      <p:sp>
        <p:nvSpPr>
          <p:cNvPr id="6" name="Slide Number Placeholder 5"/>
          <p:cNvSpPr>
            <a:spLocks noGrp="1"/>
          </p:cNvSpPr>
          <p:nvPr>
            <p:ph type="sldNum" sz="quarter" idx="12"/>
          </p:nvPr>
        </p:nvSpPr>
        <p:spPr/>
        <p:txBody>
          <a:bodyPr/>
          <a:lstStyle/>
          <a:p>
            <a:fld id="{FD575486-124C-4241-91A7-0219FEF1B1CE}" type="slidenum">
              <a:rPr lang="en-GB" smtClean="0"/>
              <a:pPr/>
              <a:t>9</a:t>
            </a:fld>
            <a:endParaRPr lang="en-GB" dirty="0"/>
          </a:p>
        </p:txBody>
      </p:sp>
    </p:spTree>
    <p:extLst>
      <p:ext uri="{BB962C8B-B14F-4D97-AF65-F5344CB8AC3E}">
        <p14:creationId xmlns:p14="http://schemas.microsoft.com/office/powerpoint/2010/main" val="3001607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7.xml"/></Relationships>
</file>

<file path=ppt/slideLayouts/_rels/slideLayout10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8.xml"/></Relationships>
</file>

<file path=ppt/slideLayouts/_rels/slideLayout10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9.xml"/></Relationships>
</file>

<file path=ppt/slideLayouts/_rels/slideLayout10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0.xml"/></Relationships>
</file>

<file path=ppt/slideLayouts/_rels/slideLayout10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1.xml"/></Relationships>
</file>

<file path=ppt/slideLayouts/_rels/slideLayout10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2.xml"/></Relationships>
</file>

<file path=ppt/slideLayouts/_rels/slideLayout10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3.xml"/></Relationships>
</file>

<file path=ppt/slideLayouts/_rels/slideLayout10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4.xml"/></Relationships>
</file>

<file path=ppt/slideLayouts/_rels/slideLayout10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5.xml"/></Relationships>
</file>

<file path=ppt/slideLayouts/_rels/slideLayout10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7.xml"/></Relationships>
</file>

<file path=ppt/slideLayouts/_rels/slideLayout11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8.xml"/></Relationships>
</file>

<file path=ppt/slideLayouts/_rels/slideLayout11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59.xml"/></Relationships>
</file>

<file path=ppt/slideLayouts/_rels/slideLayout11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0.xml"/></Relationships>
</file>

<file path=ppt/slideLayouts/_rels/slideLayout11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1.xml"/></Relationships>
</file>

<file path=ppt/slideLayouts/_rels/slideLayout11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3.xml"/></Relationships>
</file>

<file path=ppt/slideLayouts/_rels/slideLayout11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4.xml"/></Relationships>
</file>

<file path=ppt/slideLayouts/_rels/slideLayout11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5.xml"/></Relationships>
</file>

<file path=ppt/slideLayouts/_rels/slideLayout11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6.xml"/></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8.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9.xml"/></Relationships>
</file>

<file path=ppt/slideLayouts/_rels/slideLayout12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0.xml"/></Relationships>
</file>

<file path=ppt/slideLayouts/_rels/slideLayout12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1.xml"/></Relationships>
</file>

<file path=ppt/slideLayouts/_rels/slideLayout12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2.xml"/></Relationships>
</file>

<file path=ppt/slideLayouts/_rels/slideLayout12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3.xml"/></Relationships>
</file>

<file path=ppt/slideLayouts/_rels/slideLayout12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4.xml"/></Relationships>
</file>

<file path=ppt/slideLayouts/_rels/slideLayout12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5.xml"/></Relationships>
</file>

<file path=ppt/slideLayouts/_rels/slideLayout12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6.xml"/></Relationships>
</file>

<file path=ppt/slideLayouts/_rels/slideLayout12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8.xml"/></Relationships>
</file>

<file path=ppt/slideLayouts/_rels/slideLayout13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9.xml"/></Relationships>
</file>

<file path=ppt/slideLayouts/_rels/slideLayout13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0.xml"/></Relationships>
</file>

<file path=ppt/slideLayouts/_rels/slideLayout13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1.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82.xml"/><Relationship Id="rId4" Type="http://schemas.openxmlformats.org/officeDocument/2006/relationships/image" Target="../media/image3.png"/></Relationships>
</file>

<file path=ppt/slideLayouts/_rels/slideLayout13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3.xml"/></Relationships>
</file>

<file path=ppt/slideLayouts/_rels/slideLayout13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4.xml"/></Relationships>
</file>

<file path=ppt/slideLayouts/_rels/slideLayout13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5.xml"/></Relationships>
</file>

<file path=ppt/slideLayouts/_rels/slideLayout13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6.xml"/></Relationships>
</file>

<file path=ppt/slideLayouts/_rels/slideLayout13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8.xml"/></Relationships>
</file>

<file path=ppt/slideLayouts/_rels/slideLayout1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9.xml"/></Relationships>
</file>

<file path=ppt/slideLayouts/_rels/slideLayout1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0.xml"/></Relationships>
</file>

<file path=ppt/slideLayouts/_rels/slideLayout1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1.xml"/></Relationships>
</file>

<file path=ppt/slideLayouts/_rels/slideLayout1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2.xml"/></Relationships>
</file>

<file path=ppt/slideLayouts/_rels/slideLayout14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3.xml"/></Relationships>
</file>

<file path=ppt/slideLayouts/_rels/slideLayout14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4.xml"/></Relationships>
</file>

<file path=ppt/slideLayouts/_rels/slideLayout14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5.xml"/></Relationships>
</file>

<file path=ppt/slideLayouts/_rels/slideLayout14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6.xml"/></Relationships>
</file>

<file path=ppt/slideLayouts/_rels/slideLayout14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8.xml"/></Relationships>
</file>

<file path=ppt/slideLayouts/_rels/slideLayout15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9.xml"/></Relationships>
</file>

<file path=ppt/slideLayouts/_rels/slideLayout15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0.xml"/></Relationships>
</file>

<file path=ppt/slideLayouts/_rels/slideLayout15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1.xml"/></Relationships>
</file>

<file path=ppt/slideLayouts/_rels/slideLayout15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2.xml"/></Relationships>
</file>

<file path=ppt/slideLayouts/_rels/slideLayout15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3.xml"/></Relationships>
</file>

<file path=ppt/slideLayouts/_rels/slideLayout15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4.xml"/></Relationships>
</file>

<file path=ppt/slideLayouts/_rels/slideLayout15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5.xml"/></Relationships>
</file>

<file path=ppt/slideLayouts/_rels/slideLayout15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6.xml"/></Relationships>
</file>

<file path=ppt/slideLayouts/_rels/slideLayout15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8.xml"/></Relationships>
</file>

<file path=ppt/slideLayouts/_rels/slideLayout16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9.xml"/></Relationships>
</file>

<file path=ppt/slideLayouts/_rels/slideLayout16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0.xml"/></Relationships>
</file>

<file path=ppt/slideLayouts/_rels/slideLayout16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1.xml"/></Relationships>
</file>

<file path=ppt/slideLayouts/_rels/slideLayout16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2.xml"/></Relationships>
</file>

<file path=ppt/slideLayouts/_rels/slideLayout16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3.xml"/></Relationships>
</file>

<file path=ppt/slideLayouts/_rels/slideLayout16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4.xml"/></Relationships>
</file>

<file path=ppt/slideLayouts/_rels/slideLayout16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5.xml"/></Relationships>
</file>

<file path=ppt/slideLayouts/_rels/slideLayout16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6.xml"/></Relationships>
</file>

<file path=ppt/slideLayouts/_rels/slideLayout16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8.xml"/></Relationships>
</file>

<file path=ppt/slideLayouts/_rels/slideLayout17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0.xml"/></Relationships>
</file>

<file path=ppt/slideLayouts/_rels/slideLayout17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1.xml"/></Relationships>
</file>

<file path=ppt/slideLayouts/_rels/slideLayout17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2.xml"/></Relationships>
</file>

<file path=ppt/slideLayouts/_rels/slideLayout17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3.xml"/></Relationships>
</file>

<file path=ppt/slideLayouts/_rels/slideLayout17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4.xml"/></Relationships>
</file>

<file path=ppt/slideLayouts/_rels/slideLayout17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5.xml"/></Relationships>
</file>

<file path=ppt/slideLayouts/_rels/slideLayout17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6.xml"/></Relationships>
</file>

<file path=ppt/slideLayouts/_rels/slideLayout17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7.xml"/></Relationships>
</file>

<file path=ppt/slideLayouts/_rels/slideLayout17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29.xml"/></Relationships>
</file>

<file path=ppt/slideLayouts/_rels/slideLayout18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0.xml"/></Relationships>
</file>

<file path=ppt/slideLayouts/_rels/slideLayout18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1.xml"/></Relationships>
</file>

<file path=ppt/slideLayouts/_rels/slideLayout18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2.xml"/></Relationships>
</file>

<file path=ppt/slideLayouts/_rels/slideLayout18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3.xml"/></Relationships>
</file>

<file path=ppt/slideLayouts/_rels/slideLayout18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4.xml"/></Relationships>
</file>

<file path=ppt/slideLayouts/_rels/slideLayout18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5.xml"/></Relationships>
</file>

<file path=ppt/slideLayouts/_rels/slideLayout18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6.xml"/></Relationships>
</file>

<file path=ppt/slideLayouts/_rels/slideLayout18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7.xml"/></Relationships>
</file>

<file path=ppt/slideLayouts/_rels/slideLayout18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3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39.xml"/><Relationship Id="rId4" Type="http://schemas.openxmlformats.org/officeDocument/2006/relationships/image" Target="../media/image3.png"/></Relationships>
</file>

<file path=ppt/slideLayouts/_rels/slideLayout19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0.xml"/></Relationships>
</file>

<file path=ppt/slideLayouts/_rels/slideLayout19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1.xml"/></Relationships>
</file>

<file path=ppt/slideLayouts/_rels/slideLayout19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2.xml"/></Relationships>
</file>

<file path=ppt/slideLayouts/_rels/slideLayout19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3.xml"/></Relationships>
</file>

<file path=ppt/slideLayouts/_rels/slideLayout19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4.xml"/></Relationships>
</file>

<file path=ppt/slideLayouts/_rels/slideLayout19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5.xml"/></Relationships>
</file>

<file path=ppt/slideLayouts/_rels/slideLayout19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6.xml"/></Relationships>
</file>

<file path=ppt/slideLayouts/_rels/slideLayout19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7.xml"/></Relationships>
</file>

<file path=ppt/slideLayouts/_rels/slideLayout19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49.xml"/></Relationships>
</file>

<file path=ppt/slideLayouts/_rels/slideLayout20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0.xml"/></Relationships>
</file>

<file path=ppt/slideLayouts/_rels/slideLayout20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1.xml"/></Relationships>
</file>

<file path=ppt/slideLayouts/_rels/slideLayout20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2.xml"/></Relationships>
</file>

<file path=ppt/slideLayouts/_rels/slideLayout20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3.xml"/></Relationships>
</file>

<file path=ppt/slideLayouts/_rels/slideLayout20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4.xml"/></Relationships>
</file>

<file path=ppt/slideLayouts/_rels/slideLayout20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5.xml"/></Relationships>
</file>

<file path=ppt/slideLayouts/_rels/slideLayout20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6.xml"/></Relationships>
</file>

<file path=ppt/slideLayouts/_rels/slideLayout20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7.xml"/></Relationships>
</file>

<file path=ppt/slideLayouts/_rels/slideLayout20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59.xml"/></Relationships>
</file>

<file path=ppt/slideLayouts/_rels/slideLayout21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0.xml"/></Relationships>
</file>

<file path=ppt/slideLayouts/_rels/slideLayout21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1.xml"/></Relationships>
</file>

<file path=ppt/slideLayouts/_rels/slideLayout21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2.xml"/></Relationships>
</file>

<file path=ppt/slideLayouts/_rels/slideLayout21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3.xml"/></Relationships>
</file>

<file path=ppt/slideLayouts/_rels/slideLayout21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4.xml"/></Relationships>
</file>

<file path=ppt/slideLayouts/_rels/slideLayout21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5.xml"/></Relationships>
</file>

<file path=ppt/slideLayouts/_rels/slideLayout21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6.xml"/></Relationships>
</file>

<file path=ppt/slideLayouts/_rels/slideLayout21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7.xml"/></Relationships>
</file>

<file path=ppt/slideLayouts/_rels/slideLayout21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69.xml"/></Relationships>
</file>

<file path=ppt/slideLayouts/_rels/slideLayout22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0.xml"/></Relationships>
</file>

<file path=ppt/slideLayouts/_rels/slideLayout22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1.xml"/></Relationships>
</file>

<file path=ppt/slideLayouts/_rels/slideLayout22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2.xml"/></Relationships>
</file>

<file path=ppt/slideLayouts/_rels/slideLayout22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3.xml"/></Relationships>
</file>

<file path=ppt/slideLayouts/_rels/slideLayout22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4.xml"/></Relationships>
</file>

<file path=ppt/slideLayouts/_rels/slideLayout22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ags" Target="../tags/tag175.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2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77.xml"/></Relationships>
</file>

<file path=ppt/slideLayouts/_rels/slideLayout231.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78.xml"/></Relationships>
</file>

<file path=ppt/slideLayouts/_rels/slideLayout23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0.xml"/></Relationships>
</file>

<file path=ppt/slideLayouts/_rels/slideLayout23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1.xml"/></Relationships>
</file>

<file path=ppt/slideLayouts/_rels/slideLayout23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2.xml"/></Relationships>
</file>

<file path=ppt/slideLayouts/_rels/slideLayout23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3.xml"/></Relationships>
</file>

<file path=ppt/slideLayouts/_rels/slideLayout23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4.xml"/></Relationships>
</file>

<file path=ppt/slideLayouts/_rels/slideLayout23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5.xml"/></Relationships>
</file>

<file path=ppt/slideLayouts/_rels/slideLayout23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6.xml"/></Relationships>
</file>

<file path=ppt/slideLayouts/_rels/slideLayout23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8.xml"/></Relationships>
</file>

<file path=ppt/slideLayouts/_rels/slideLayout24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89.xml"/></Relationships>
</file>

<file path=ppt/slideLayouts/_rels/slideLayout24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0.xml"/></Relationships>
</file>

<file path=ppt/slideLayouts/_rels/slideLayout24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1.xml"/></Relationships>
</file>

<file path=ppt/slideLayouts/_rels/slideLayout24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2.xml"/></Relationships>
</file>

<file path=ppt/slideLayouts/_rels/slideLayout24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3.xml"/></Relationships>
</file>

<file path=ppt/slideLayouts/_rels/slideLayout24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4.xml"/></Relationships>
</file>

<file path=ppt/slideLayouts/_rels/slideLayout24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5.xml"/></Relationships>
</file>

<file path=ppt/slideLayouts/_rels/slideLayout24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6.xml"/></Relationships>
</file>

<file path=ppt/slideLayouts/_rels/slideLayout24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198.xml"/></Relationships>
</file>

<file path=ppt/slideLayouts/_rels/slideLayout2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7.xml"/><Relationship Id="rId1" Type="http://schemas.openxmlformats.org/officeDocument/2006/relationships/tags" Target="../tags/tag199.xml"/><Relationship Id="rId4" Type="http://schemas.openxmlformats.org/officeDocument/2006/relationships/image" Target="../media/image3.png"/></Relationships>
</file>

<file path=ppt/slideLayouts/_rels/slideLayout25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0.xml"/></Relationships>
</file>

<file path=ppt/slideLayouts/_rels/slideLayout25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1.xml"/></Relationships>
</file>

<file path=ppt/slideLayouts/_rels/slideLayout25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2.xml"/></Relationships>
</file>

<file path=ppt/slideLayouts/_rels/slideLayout25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3.xml"/></Relationships>
</file>

<file path=ppt/slideLayouts/_rels/slideLayout25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4.xml"/></Relationships>
</file>

<file path=ppt/slideLayouts/_rels/slideLayout25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5.xml"/></Relationships>
</file>

<file path=ppt/slideLayouts/_rels/slideLayout25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6.xml"/></Relationships>
</file>

<file path=ppt/slideLayouts/_rels/slideLayout25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8.xml"/></Relationships>
</file>

<file path=ppt/slideLayouts/_rels/slideLayout26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09.xml"/></Relationships>
</file>

<file path=ppt/slideLayouts/_rels/slideLayout26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0.xml"/></Relationships>
</file>

<file path=ppt/slideLayouts/_rels/slideLayout26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1.xml"/></Relationships>
</file>

<file path=ppt/slideLayouts/_rels/slideLayout26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2.xml"/></Relationships>
</file>

<file path=ppt/slideLayouts/_rels/slideLayout26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3.xml"/></Relationships>
</file>

<file path=ppt/slideLayouts/_rels/slideLayout26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4.xml"/></Relationships>
</file>

<file path=ppt/slideLayouts/_rels/slideLayout26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5.xml"/></Relationships>
</file>

<file path=ppt/slideLayouts/_rels/slideLayout26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6.xml"/></Relationships>
</file>

<file path=ppt/slideLayouts/_rels/slideLayout26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8.xml"/></Relationships>
</file>

<file path=ppt/slideLayouts/_rels/slideLayout27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19.xml"/></Relationships>
</file>

<file path=ppt/slideLayouts/_rels/slideLayout27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0.xml"/></Relationships>
</file>

<file path=ppt/slideLayouts/_rels/slideLayout27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1.xml"/></Relationships>
</file>

<file path=ppt/slideLayouts/_rels/slideLayout27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2.xml"/></Relationships>
</file>

<file path=ppt/slideLayouts/_rels/slideLayout27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3.xml"/></Relationships>
</file>

<file path=ppt/slideLayouts/_rels/slideLayout27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4.xml"/></Relationships>
</file>

<file path=ppt/slideLayouts/_rels/slideLayout27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5.xml"/></Relationships>
</file>

<file path=ppt/slideLayouts/_rels/slideLayout278.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6.xml"/></Relationships>
</file>

<file path=ppt/slideLayouts/_rels/slideLayout279.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8.xml"/></Relationships>
</file>

<file path=ppt/slideLayouts/_rels/slideLayout281.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29.xml"/></Relationships>
</file>

<file path=ppt/slideLayouts/_rels/slideLayout282.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0.xml"/></Relationships>
</file>

<file path=ppt/slideLayouts/_rels/slideLayout283.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1.xml"/></Relationships>
</file>

<file path=ppt/slideLayouts/_rels/slideLayout284.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2.xml"/></Relationships>
</file>

<file path=ppt/slideLayouts/_rels/slideLayout285.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3.xml"/></Relationships>
</file>

<file path=ppt/slideLayouts/_rels/slideLayout286.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4.xml"/></Relationships>
</file>

<file path=ppt/slideLayouts/_rels/slideLayout287.xml.rels><?xml version="1.0" encoding="UTF-8" standalone="yes"?>
<Relationships xmlns="http://schemas.openxmlformats.org/package/2006/relationships"><Relationship Id="rId2" Type="http://schemas.openxmlformats.org/officeDocument/2006/relationships/slideMaster" Target="../slideMasters/slideMaster7.xml"/><Relationship Id="rId1" Type="http://schemas.openxmlformats.org/officeDocument/2006/relationships/tags" Target="../tags/tag23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5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5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xml"/></Relationships>
</file>

<file path=ppt/slideLayouts/_rels/slideLayout6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8.xml"/></Relationships>
</file>

<file path=ppt/slideLayouts/_rels/slideLayout6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9.xml"/></Relationships>
</file>

<file path=ppt/slideLayouts/_rels/slideLayout6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0.xml"/></Relationships>
</file>

<file path=ppt/slideLayouts/_rels/slideLayout6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xml"/></Relationships>
</file>

<file path=ppt/slideLayouts/_rels/slideLayout6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2.xml"/></Relationships>
</file>

<file path=ppt/slideLayouts/_rels/slideLayout6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3.xml"/></Relationships>
</file>

<file path=ppt/slideLayouts/_rels/slideLayout6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4.xml"/></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5.xml"/></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7.xml"/></Relationships>
</file>

<file path=ppt/slideLayouts/_rels/slideLayout7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8.xml"/></Relationships>
</file>

<file path=ppt/slideLayouts/_rels/slideLayout7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9.xml"/></Relationships>
</file>

<file path=ppt/slideLayouts/_rels/slideLayout7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0.xml"/></Relationships>
</file>

<file path=ppt/slideLayouts/_rels/slideLayout7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1.xml"/></Relationships>
</file>

<file path=ppt/slideLayouts/_rels/slideLayout7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2.xml"/></Relationships>
</file>

<file path=ppt/slideLayouts/_rels/slideLayout7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3.xml"/></Relationships>
</file>

<file path=ppt/slideLayouts/_rels/slideLayout7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25.xml"/><Relationship Id="rId4" Type="http://schemas.openxmlformats.org/officeDocument/2006/relationships/image" Target="../media/image3.png"/></Relationships>
</file>

<file path=ppt/slideLayouts/_rels/slideLayout7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7.xml"/></Relationships>
</file>

<file path=ppt/slideLayouts/_rels/slideLayout8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8.xml"/></Relationships>
</file>

<file path=ppt/slideLayouts/_rels/slideLayout8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9.xml"/></Relationships>
</file>

<file path=ppt/slideLayouts/_rels/slideLayout8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0.xml"/></Relationships>
</file>

<file path=ppt/slideLayouts/_rels/slideLayout8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1.xml"/></Relationships>
</file>

<file path=ppt/slideLayouts/_rels/slideLayout8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2.xml"/></Relationships>
</file>

<file path=ppt/slideLayouts/_rels/slideLayout8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3.xml"/></Relationships>
</file>

<file path=ppt/slideLayouts/_rels/slideLayout8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4.xml"/></Relationships>
</file>

<file path=ppt/slideLayouts/_rels/slideLayout8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5.xml"/></Relationships>
</file>

<file path=ppt/slideLayouts/_rels/slideLayout8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7.xml"/></Relationships>
</file>

<file path=ppt/slideLayouts/_rels/slideLayout9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8.xml"/></Relationships>
</file>

<file path=ppt/slideLayouts/_rels/slideLayout9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9.xml"/></Relationships>
</file>

<file path=ppt/slideLayouts/_rels/slideLayout9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0.xml"/></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1.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2.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3.xml"/></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4.xml"/></Relationships>
</file>

<file path=ppt/slideLayouts/_rels/slideLayout9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5.xml"/></Relationships>
</file>

<file path=ppt/slideLayouts/_rels/slideLayout9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Simple layouts</a:t>
            </a: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31989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6" name="Text Placeholder 3"/>
          <p:cNvSpPr>
            <a:spLocks noGrp="1"/>
          </p:cNvSpPr>
          <p:nvPr>
            <p:ph type="body" sz="quarter" idx="16"/>
          </p:nvPr>
        </p:nvSpPr>
        <p:spPr>
          <a:xfrm>
            <a:off x="4803774" y="1803400"/>
            <a:ext cx="3603625" cy="719137"/>
          </a:xfrm>
        </p:spPr>
        <p:txBody>
          <a:bodyPr/>
          <a:lstStyle>
            <a:lvl1pPr>
              <a:defRPr>
                <a:latin typeface="Franklin Gothic Medium" panose="020B0603020102020204" pitchFamily="34" charset="0"/>
              </a:defRPr>
            </a:lvl1pPr>
          </a:lstStyle>
          <a:p>
            <a:pPr lvl="0"/>
            <a:r>
              <a:rPr lang="en-US"/>
              <a:t>Click to edit Master text styles</a:t>
            </a:r>
          </a:p>
        </p:txBody>
      </p:sp>
      <p:sp>
        <p:nvSpPr>
          <p:cNvPr id="17" name="Text Placeholder 5"/>
          <p:cNvSpPr>
            <a:spLocks noGrp="1"/>
          </p:cNvSpPr>
          <p:nvPr>
            <p:ph type="body" sz="quarter" idx="17"/>
          </p:nvPr>
        </p:nvSpPr>
        <p:spPr>
          <a:xfrm>
            <a:off x="4803774" y="2527300"/>
            <a:ext cx="3603625" cy="39711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89003443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2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4" y="2160588"/>
            <a:ext cx="3600844" cy="395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136" y="2160588"/>
            <a:ext cx="3959225" cy="3240274"/>
          </a:xfrm>
          <a:prstGeom prst="roundRect">
            <a:avLst>
              <a:gd name="adj" fmla="val 3484"/>
            </a:avLst>
          </a:prstGeom>
        </p:spPr>
        <p:txBody>
          <a:bodyPr/>
          <a:lstStyle/>
          <a:p>
            <a:pPr lvl="0"/>
            <a:r>
              <a:rPr lang="en-US" noProof="0" dirty="0"/>
              <a:t>Click icon to add picture</a:t>
            </a:r>
            <a:endParaRPr lang="en-GB" noProof="0" dirty="0"/>
          </a:p>
        </p:txBody>
      </p:sp>
      <p:sp>
        <p:nvSpPr>
          <p:cNvPr id="62"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59301236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3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4" y="2160588"/>
            <a:ext cx="3600844"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4" cy="1439862"/>
          </a:xfrm>
          <a:prstGeom prst="roundRect">
            <a:avLst>
              <a:gd name="adj" fmla="val 5286"/>
            </a:avLst>
          </a:prstGeom>
        </p:spPr>
        <p:txBody>
          <a:body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6" y="3960813"/>
            <a:ext cx="3958433" cy="1440050"/>
          </a:xfrm>
          <a:prstGeom prst="roundRect">
            <a:avLst>
              <a:gd name="adj" fmla="val 5286"/>
            </a:avLst>
          </a:prstGeom>
        </p:spPr>
        <p:txBody>
          <a:body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922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47947556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5286"/>
            </a:avLst>
          </a:prstGeom>
        </p:spPr>
        <p:txBody>
          <a:body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2159212"/>
          </a:xfrm>
          <a:prstGeom prst="roundRect">
            <a:avLst>
              <a:gd name="adj" fmla="val 5286"/>
            </a:avLst>
          </a:prstGeom>
        </p:spPr>
        <p:txBody>
          <a:body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5" y="3240788"/>
            <a:ext cx="1797846" cy="2159212"/>
          </a:xfrm>
          <a:prstGeom prst="roundRect">
            <a:avLst>
              <a:gd name="adj" fmla="val 5286"/>
            </a:avLst>
          </a:prstGeom>
        </p:spPr>
        <p:txBody>
          <a:bodyPr/>
          <a:lstStyle/>
          <a:p>
            <a:pPr lvl="0"/>
            <a:r>
              <a:rPr lang="en-US" noProof="0" dirty="0"/>
              <a:t>Click icon to add picture</a:t>
            </a:r>
            <a:endParaRPr lang="en-GB" noProof="0" dirty="0"/>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6028786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5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15436"/>
            </a:avLst>
          </a:prstGeom>
        </p:spPr>
        <p:txBody>
          <a:body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3956054" cy="2159212"/>
          </a:xfrm>
          <a:prstGeom prst="roundRect">
            <a:avLst>
              <a:gd name="adj" fmla="val 5286"/>
            </a:avLst>
          </a:prstGeom>
        </p:spPr>
        <p:txBody>
          <a:body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21259540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4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10361"/>
            </a:avLst>
          </a:prstGeom>
        </p:spPr>
        <p:txBody>
          <a:bodyPr>
            <a:normAutofit/>
          </a:bodyPr>
          <a:lstStyle>
            <a:lvl1pPr>
              <a:defRPr sz="1200"/>
            </a:lvl1p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107880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7" y="4680838"/>
            <a:ext cx="3958433" cy="719162"/>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3320524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6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720025"/>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8" y="4679950"/>
            <a:ext cx="1797846" cy="72005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2878135" y="4319588"/>
            <a:ext cx="1797846" cy="108075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4"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56583311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3_Single column layout">
    <p:spTree>
      <p:nvGrpSpPr>
        <p:cNvPr id="1" name=""/>
        <p:cNvGrpSpPr/>
        <p:nvPr/>
      </p:nvGrpSpPr>
      <p:grpSpPr>
        <a:xfrm>
          <a:off x="0" y="0"/>
          <a:ext cx="0" cy="0"/>
          <a:chOff x="0" y="0"/>
          <a:chExt cx="0" cy="0"/>
        </a:xfrm>
      </p:grpSpPr>
      <p:sp>
        <p:nvSpPr>
          <p:cNvPr id="3" name="Rectangle 2"/>
          <p:cNvSpPr/>
          <p:nvPr userDrawn="1"/>
        </p:nvSpPr>
        <p:spPr>
          <a:xfrm>
            <a:off x="0" y="1079999"/>
            <a:ext cx="9144000" cy="5400001"/>
          </a:xfrm>
          <a:prstGeom prst="rect">
            <a:avLst/>
          </a:prstGeom>
          <a:solidFill>
            <a:srgbClr val="02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latin typeface="Franklin Gothic Book"/>
            </a:endParaRPr>
          </a:p>
        </p:txBody>
      </p:sp>
      <p:sp>
        <p:nvSpPr>
          <p:cNvPr id="2" name="Title 1" descr="Ideally your title should fit on one line." title="Slide title"/>
          <p:cNvSpPr>
            <a:spLocks noGrp="1"/>
          </p:cNvSpPr>
          <p:nvPr>
            <p:ph type="title" hasCustomPrompt="1"/>
          </p:nvPr>
        </p:nvSpPr>
        <p:spPr>
          <a:xfrm>
            <a:off x="708025" y="-1"/>
            <a:ext cx="6348414" cy="1080000"/>
          </a:xfrm>
        </p:spPr>
        <p:txBody>
          <a:bodyPr/>
          <a:lstStyle/>
          <a:p>
            <a:r>
              <a:rPr lang="en-US" dirty="0"/>
              <a:t>Media</a:t>
            </a:r>
            <a:endParaRPr lang="en-GB" dirty="0"/>
          </a:p>
        </p:txBody>
      </p:sp>
      <p:sp>
        <p:nvSpPr>
          <p:cNvPr id="97"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F3BA13B-2A56-B54D-AFFB-21233951D47B}" type="datetime3">
              <a:rPr lang="en-GB" smtClean="0"/>
              <a:t>6 March, 2019</a:t>
            </a:fld>
            <a:endParaRPr lang="en-GB" dirty="0"/>
          </a:p>
        </p:txBody>
      </p:sp>
      <p:sp>
        <p:nvSpPr>
          <p:cNvPr id="98"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9173576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5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 </a:t>
            </a:r>
            <a:br>
              <a:rPr lang="en-US" sz="7000" baseline="0" dirty="0">
                <a:latin typeface="Franklin Gothic Book"/>
              </a:rPr>
            </a:br>
            <a:r>
              <a:rPr lang="en-US" sz="7000" baseline="0" dirty="0">
                <a:latin typeface="Franklin Gothic Book"/>
              </a:rPr>
              <a:t>case studies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8477405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5058751"/>
          </a:xfrm>
          <a:prstGeom prst="round2SameRect">
            <a:avLst>
              <a:gd name="adj1" fmla="val 4426"/>
              <a:gd name="adj2" fmla="val 0"/>
            </a:avLst>
          </a:prstGeom>
        </p:spPr>
        <p:txBody>
          <a:bodyPr/>
          <a:lstStyle/>
          <a:p>
            <a:pPr lvl="0"/>
            <a:r>
              <a:rPr lang="en-US" noProof="0" dirty="0"/>
              <a:t>Click icon to add picture</a:t>
            </a:r>
            <a:endParaRPr lang="en-GB" noProof="0" dirty="0"/>
          </a:p>
        </p:txBody>
      </p:sp>
    </p:spTree>
    <p:extLst>
      <p:ext uri="{BB962C8B-B14F-4D97-AF65-F5344CB8AC3E}">
        <p14:creationId xmlns:p14="http://schemas.microsoft.com/office/powerpoint/2010/main" val="307474004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13" name="Text Placeholder 6"/>
          <p:cNvSpPr>
            <a:spLocks noGrp="1"/>
          </p:cNvSpPr>
          <p:nvPr>
            <p:ph type="body" sz="quarter" idx="13"/>
          </p:nvPr>
        </p:nvSpPr>
        <p:spPr>
          <a:xfrm>
            <a:off x="720726" y="2161445"/>
            <a:ext cx="3600000"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4" name="Text Placeholder 6"/>
          <p:cNvSpPr>
            <a:spLocks noGrp="1"/>
          </p:cNvSpPr>
          <p:nvPr>
            <p:ph type="body" sz="quarter" idx="14"/>
          </p:nvPr>
        </p:nvSpPr>
        <p:spPr>
          <a:xfrm>
            <a:off x="4679567" y="2161445"/>
            <a:ext cx="3600002"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2494693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Chart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4803774" y="1780836"/>
            <a:ext cx="3603625" cy="719137"/>
          </a:xfrm>
        </p:spPr>
        <p:txBody>
          <a:bodyPr/>
          <a:lstStyle>
            <a:lvl1pPr>
              <a:defRPr>
                <a:latin typeface="Franklin Gothic Medium" panose="020B0603020102020204" pitchFamily="34" charset="0"/>
              </a:defRPr>
            </a:lvl1pPr>
          </a:lstStyle>
          <a:p>
            <a:pPr lvl="0"/>
            <a:r>
              <a:rPr lang="en-US"/>
              <a:t>Click to edit Master text styles</a:t>
            </a:r>
          </a:p>
        </p:txBody>
      </p:sp>
      <p:sp>
        <p:nvSpPr>
          <p:cNvPr id="17" name="Text Placeholder 5"/>
          <p:cNvSpPr>
            <a:spLocks noGrp="1"/>
          </p:cNvSpPr>
          <p:nvPr>
            <p:ph type="body" sz="quarter" idx="17"/>
          </p:nvPr>
        </p:nvSpPr>
        <p:spPr>
          <a:xfrm>
            <a:off x="4803774" y="2499973"/>
            <a:ext cx="3603625" cy="39984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8" name="Text Placeholder 3"/>
          <p:cNvSpPr>
            <a:spLocks noGrp="1"/>
          </p:cNvSpPr>
          <p:nvPr>
            <p:ph type="body" sz="quarter" idx="18"/>
          </p:nvPr>
        </p:nvSpPr>
        <p:spPr>
          <a:xfrm>
            <a:off x="849706" y="1885156"/>
            <a:ext cx="3329348" cy="566737"/>
          </a:xfrm>
        </p:spPr>
        <p:txBody>
          <a:bodyPr/>
          <a:lstStyle>
            <a:lvl1pPr>
              <a:defRPr sz="1800">
                <a:latin typeface="Franklin Gothic Medium" panose="020B0603020102020204" pitchFamily="34" charset="0"/>
              </a:defRPr>
            </a:lvl1pPr>
          </a:lstStyle>
          <a:p>
            <a:pPr lvl="0"/>
            <a:r>
              <a:rPr lang="en-US"/>
              <a:t>Click to edit Master text styles</a:t>
            </a:r>
          </a:p>
        </p:txBody>
      </p:sp>
      <p:sp>
        <p:nvSpPr>
          <p:cNvPr id="19" name="Content Placeholder 8"/>
          <p:cNvSpPr>
            <a:spLocks noGrp="1"/>
          </p:cNvSpPr>
          <p:nvPr>
            <p:ph sz="quarter" idx="19" hasCustomPrompt="1"/>
          </p:nvPr>
        </p:nvSpPr>
        <p:spPr>
          <a:xfrm>
            <a:off x="719136" y="2527300"/>
            <a:ext cx="3579813" cy="39187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Tree>
    <p:extLst>
      <p:ext uri="{BB962C8B-B14F-4D97-AF65-F5344CB8AC3E}">
        <p14:creationId xmlns:p14="http://schemas.microsoft.com/office/powerpoint/2010/main" val="270488411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1111877"/>
          </a:xfrm>
          <a:prstGeom prst="roundRect">
            <a:avLst/>
          </a:prstGeom>
        </p:spPr>
        <p:txBody>
          <a:bodyPr/>
          <a:lstStyle/>
          <a:p>
            <a:pPr lvl="0"/>
            <a:r>
              <a:rPr lang="en-US" noProof="0" dirty="0"/>
              <a:t>Click icon to add picture</a:t>
            </a:r>
            <a:endParaRPr lang="en-GB" noProof="0" dirty="0"/>
          </a:p>
        </p:txBody>
      </p:sp>
      <p:sp>
        <p:nvSpPr>
          <p:cNvPr id="58" name="Text Placeholder 6"/>
          <p:cNvSpPr>
            <a:spLocks noGrp="1"/>
          </p:cNvSpPr>
          <p:nvPr>
            <p:ph type="body" sz="quarter" idx="15"/>
          </p:nvPr>
        </p:nvSpPr>
        <p:spPr>
          <a:xfrm>
            <a:off x="3598860" y="2879725"/>
            <a:ext cx="4680709" cy="324027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27593937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39863"/>
            <a:ext cx="2879724" cy="5040138"/>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0" y="5400000"/>
            <a:ext cx="4717259" cy="1080000"/>
          </a:xfrm>
          <a:prstGeom prst="round2SameRect">
            <a:avLst/>
          </a:prstGeom>
        </p:spPr>
        <p:txBody>
          <a:bodyPr/>
          <a:lstStyle/>
          <a:p>
            <a:pPr lvl="0"/>
            <a:r>
              <a:rPr lang="en-US" noProof="0" dirty="0"/>
              <a:t>Click icon to add picture</a:t>
            </a:r>
            <a:endParaRPr lang="en-GB" noProof="0" dirty="0"/>
          </a:p>
        </p:txBody>
      </p:sp>
      <p:sp>
        <p:nvSpPr>
          <p:cNvPr id="58" name="Text Placeholder 6"/>
          <p:cNvSpPr>
            <a:spLocks noGrp="1"/>
          </p:cNvSpPr>
          <p:nvPr>
            <p:ph type="body" sz="quarter" idx="15"/>
          </p:nvPr>
        </p:nvSpPr>
        <p:spPr>
          <a:xfrm>
            <a:off x="3598861" y="1439863"/>
            <a:ext cx="2159000"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9" name="Text Placeholder 6"/>
          <p:cNvSpPr>
            <a:spLocks noGrp="1"/>
          </p:cNvSpPr>
          <p:nvPr>
            <p:ph type="body" sz="quarter" idx="16"/>
          </p:nvPr>
        </p:nvSpPr>
        <p:spPr>
          <a:xfrm>
            <a:off x="6118224" y="1439863"/>
            <a:ext cx="2197896"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48016976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0" name="Rectangle 9"/>
          <p:cNvSpPr/>
          <p:nvPr userDrawn="1"/>
        </p:nvSpPr>
        <p:spPr>
          <a:xfrm>
            <a:off x="0" y="1800224"/>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Summary</a:t>
            </a:r>
          </a:p>
        </p:txBody>
      </p:sp>
      <p:sp>
        <p:nvSpPr>
          <p:cNvPr id="8" name="Rounded Rectangle 7"/>
          <p:cNvSpPr/>
          <p:nvPr userDrawn="1"/>
        </p:nvSpPr>
        <p:spPr>
          <a:xfrm>
            <a:off x="720725" y="4319775"/>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2878135" y="2160588"/>
            <a:ext cx="1800226" cy="4310062"/>
          </a:xfrm>
          <a:prstGeom prst="round2SameRect">
            <a:avLst>
              <a:gd name="adj1" fmla="val 10230"/>
              <a:gd name="adj2" fmla="val 0"/>
            </a:avLst>
          </a:prstGeom>
        </p:spPr>
        <p:txBody>
          <a:bodyPr/>
          <a:lstStyle/>
          <a:p>
            <a:pPr lvl="0"/>
            <a:r>
              <a:rPr lang="en-US" noProof="0" dirty="0"/>
              <a:t>Click icon to add picture</a:t>
            </a:r>
            <a:endParaRPr lang="en-GB" noProof="0" dirty="0"/>
          </a:p>
        </p:txBody>
      </p:sp>
    </p:spTree>
    <p:extLst>
      <p:ext uri="{BB962C8B-B14F-4D97-AF65-F5344CB8AC3E}">
        <p14:creationId xmlns:p14="http://schemas.microsoft.com/office/powerpoint/2010/main" val="357953902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Rectangle 9"/>
          <p:cNvSpPr/>
          <p:nvPr userDrawn="1"/>
        </p:nvSpPr>
        <p:spPr>
          <a:xfrm>
            <a:off x="0" y="1800225"/>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4319588"/>
            <a:ext cx="3957636" cy="2151062"/>
          </a:xfrm>
          <a:prstGeom prst="round2SameRect">
            <a:avLst>
              <a:gd name="adj1" fmla="val 10230"/>
              <a:gd name="adj2" fmla="val 0"/>
            </a:avLst>
          </a:prstGeom>
        </p:spPr>
        <p:txBody>
          <a:bodyPr/>
          <a:lstStyle/>
          <a:p>
            <a:pPr lvl="0"/>
            <a:r>
              <a:rPr lang="en-US" noProof="0" dirty="0"/>
              <a:t>Click icon to add picture</a:t>
            </a:r>
            <a:endParaRPr lang="en-GB" noProof="0" dirty="0"/>
          </a:p>
        </p:txBody>
      </p:sp>
      <p:sp>
        <p:nvSpPr>
          <p:cNvPr id="2" name="Title 1"/>
          <p:cNvSpPr>
            <a:spLocks noGrp="1"/>
          </p:cNvSpPr>
          <p:nvPr>
            <p:ph type="title"/>
          </p:nvPr>
        </p:nvSpPr>
        <p:spPr/>
        <p:txBody>
          <a:bodyPr/>
          <a:lstStyle>
            <a:lvl1pPr>
              <a:defRPr>
                <a:latin typeface="Bodoni MT" panose="02070603080606020203" pitchFamily="18" charset="0"/>
              </a:defRPr>
            </a:lvl1pPr>
          </a:lstStyle>
          <a:p>
            <a:r>
              <a:rPr lang="en-GB" dirty="0"/>
              <a:t>Click to edit Master title style</a:t>
            </a:r>
            <a:endParaRPr lang="en-US" dirty="0"/>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Summary</a:t>
            </a:r>
          </a:p>
        </p:txBody>
      </p:sp>
      <p:sp>
        <p:nvSpPr>
          <p:cNvPr id="8" name="Rounded Rectangle 7"/>
          <p:cNvSpPr/>
          <p:nvPr userDrawn="1"/>
        </p:nvSpPr>
        <p:spPr>
          <a:xfrm>
            <a:off x="2878136" y="2158844"/>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Tree>
    <p:extLst>
      <p:ext uri="{BB962C8B-B14F-4D97-AF65-F5344CB8AC3E}">
        <p14:creationId xmlns:p14="http://schemas.microsoft.com/office/powerpoint/2010/main" val="195952398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mart graphic">
    <p:spTree>
      <p:nvGrpSpPr>
        <p:cNvPr id="1" name=""/>
        <p:cNvGrpSpPr/>
        <p:nvPr/>
      </p:nvGrpSpPr>
      <p:grpSpPr>
        <a:xfrm>
          <a:off x="0" y="0"/>
          <a:ext cx="0" cy="0"/>
          <a:chOff x="0" y="0"/>
          <a:chExt cx="0" cy="0"/>
        </a:xfrm>
      </p:grpSpPr>
      <p:sp>
        <p:nvSpPr>
          <p:cNvPr id="4" name="Round Same Side Corner Rectangle 3"/>
          <p:cNvSpPr/>
          <p:nvPr userDrawn="1"/>
        </p:nvSpPr>
        <p:spPr>
          <a:xfrm>
            <a:off x="358773" y="1803401"/>
            <a:ext cx="8280795" cy="4657724"/>
          </a:xfrm>
          <a:prstGeom prst="round2SameRect">
            <a:avLst>
              <a:gd name="adj1" fmla="val 2778"/>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title="SmartArt"/>
          <p:cNvSpPr>
            <a:spLocks noGrp="1"/>
          </p:cNvSpPr>
          <p:nvPr>
            <p:ph type="dgm" sz="quarter" idx="13"/>
          </p:nvPr>
        </p:nvSpPr>
        <p:spPr>
          <a:xfrm>
            <a:off x="719136" y="2168526"/>
            <a:ext cx="7560432" cy="3951474"/>
          </a:xfrm>
          <a:prstGeom prst="rect">
            <a:avLst/>
          </a:prstGeom>
        </p:spPr>
        <p:txBody>
          <a:bodyPr/>
          <a:lstStyle/>
          <a:p>
            <a:pPr lvl="0"/>
            <a:r>
              <a:rPr lang="en-US" noProof="0" dirty="0"/>
              <a:t>Click icon to add SmartArt graphic</a:t>
            </a:r>
            <a:endParaRPr lang="en-GB" noProof="0" dirty="0"/>
          </a:p>
        </p:txBody>
      </p:sp>
      <p:cxnSp>
        <p:nvCxnSpPr>
          <p:cNvPr id="98" name="Straight Connector 97"/>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AC6FD2B1-39C9-5645-A6AB-AC163D18084F}"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94128567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Simple layouts</a:t>
            </a: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2059084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dirty="0"/>
              <a:t>Click to edit Master title style</a:t>
            </a:r>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58819989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60136311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21926321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4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 for charts, images, tables, smart</a:t>
            </a:r>
            <a:r>
              <a:rPr lang="en-US" sz="7000" baseline="0" dirty="0">
                <a:latin typeface="Franklin Gothic Book"/>
              </a:rPr>
              <a:t> art or video</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834494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 large chart">
    <p:spTree>
      <p:nvGrpSpPr>
        <p:cNvPr id="1" name=""/>
        <p:cNvGrpSpPr/>
        <p:nvPr/>
      </p:nvGrpSpPr>
      <p:grpSpPr>
        <a:xfrm>
          <a:off x="0" y="0"/>
          <a:ext cx="0" cy="0"/>
          <a:chOff x="0" y="0"/>
          <a:chExt cx="0" cy="0"/>
        </a:xfrm>
      </p:grpSpPr>
      <p:sp>
        <p:nvSpPr>
          <p:cNvPr id="5" name="Round Same Side Corner Rectangle 4"/>
          <p:cNvSpPr/>
          <p:nvPr userDrawn="1"/>
        </p:nvSpPr>
        <p:spPr>
          <a:xfrm>
            <a:off x="3609976" y="1803400"/>
            <a:ext cx="4789488"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609976" y="1803400"/>
            <a:ext cx="4789488"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2519361" cy="468312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55110921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ext + chart - standard">
    <p:spTree>
      <p:nvGrpSpPr>
        <p:cNvPr id="1" name=""/>
        <p:cNvGrpSpPr/>
        <p:nvPr/>
      </p:nvGrpSpPr>
      <p:grpSpPr>
        <a:xfrm>
          <a:off x="0" y="0"/>
          <a:ext cx="0" cy="0"/>
          <a:chOff x="0" y="0"/>
          <a:chExt cx="0" cy="0"/>
        </a:xfrm>
      </p:grpSpPr>
      <p:sp>
        <p:nvSpPr>
          <p:cNvPr id="5" name="Round Same Side Corner Rectangle 4"/>
          <p:cNvSpPr/>
          <p:nvPr userDrawn="1"/>
        </p:nvSpPr>
        <p:spPr>
          <a:xfrm>
            <a:off x="4819650" y="1803400"/>
            <a:ext cx="3579813"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3605212" cy="46831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Tree>
    <p:extLst>
      <p:ext uri="{BB962C8B-B14F-4D97-AF65-F5344CB8AC3E}">
        <p14:creationId xmlns:p14="http://schemas.microsoft.com/office/powerpoint/2010/main" val="335117567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_text + chart">
    <p:spTree>
      <p:nvGrpSpPr>
        <p:cNvPr id="1" name=""/>
        <p:cNvGrpSpPr/>
        <p:nvPr/>
      </p:nvGrpSpPr>
      <p:grpSpPr>
        <a:xfrm>
          <a:off x="0" y="0"/>
          <a:ext cx="0" cy="0"/>
          <a:chOff x="0" y="0"/>
          <a:chExt cx="0" cy="0"/>
        </a:xfrm>
      </p:grpSpPr>
      <p:sp>
        <p:nvSpPr>
          <p:cNvPr id="10" name="Round Same Side Corner Rectangle 9"/>
          <p:cNvSpPr/>
          <p:nvPr userDrawn="1"/>
        </p:nvSpPr>
        <p:spPr>
          <a:xfrm>
            <a:off x="4819649" y="1794782"/>
            <a:ext cx="3605215" cy="46663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4" name="Content Placeholder 8"/>
          <p:cNvSpPr>
            <a:spLocks noGrp="1"/>
          </p:cNvSpPr>
          <p:nvPr>
            <p:ph sz="quarter" idx="18"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20725" y="1794782"/>
            <a:ext cx="3603625"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6" name="Text Placeholder 5"/>
          <p:cNvSpPr>
            <a:spLocks noGrp="1"/>
          </p:cNvSpPr>
          <p:nvPr>
            <p:ph type="body" sz="quarter" idx="17"/>
          </p:nvPr>
        </p:nvSpPr>
        <p:spPr>
          <a:xfrm>
            <a:off x="720725" y="2513919"/>
            <a:ext cx="3603625" cy="396625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77668170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2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3" name="Round Same Side Corner Rectangle 12"/>
          <p:cNvSpPr/>
          <p:nvPr userDrawn="1"/>
        </p:nvSpPr>
        <p:spPr>
          <a:xfrm>
            <a:off x="4819649" y="1795006"/>
            <a:ext cx="3605215" cy="466611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720725" y="1795006"/>
            <a:ext cx="3603625"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17" name="Text Placeholder 5"/>
          <p:cNvSpPr>
            <a:spLocks noGrp="1"/>
          </p:cNvSpPr>
          <p:nvPr>
            <p:ph type="body" sz="quarter" idx="17"/>
          </p:nvPr>
        </p:nvSpPr>
        <p:spPr>
          <a:xfrm>
            <a:off x="720725" y="2527300"/>
            <a:ext cx="3603625" cy="39528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2" name="Text Placeholder 3"/>
          <p:cNvSpPr>
            <a:spLocks noGrp="1"/>
          </p:cNvSpPr>
          <p:nvPr>
            <p:ph type="body" sz="quarter" idx="18"/>
          </p:nvPr>
        </p:nvSpPr>
        <p:spPr>
          <a:xfrm>
            <a:off x="4950220" y="1938108"/>
            <a:ext cx="3329348" cy="566737"/>
          </a:xfrm>
        </p:spPr>
        <p:txBody>
          <a:bodyPr/>
          <a:lstStyle>
            <a:lvl1pPr>
              <a:defRPr sz="1800">
                <a:latin typeface="Franklin Gothic Medium" panose="020B0603020102020204" pitchFamily="34" charset="0"/>
              </a:defRPr>
            </a:lvl1pPr>
          </a:lstStyle>
          <a:p>
            <a:pPr lvl="0"/>
            <a:r>
              <a:rPr lang="en-US" dirty="0"/>
              <a:t>Click to edit Master text styles</a:t>
            </a:r>
          </a:p>
        </p:txBody>
      </p:sp>
      <p:sp>
        <p:nvSpPr>
          <p:cNvPr id="23" name="Content Placeholder 8"/>
          <p:cNvSpPr>
            <a:spLocks noGrp="1"/>
          </p:cNvSpPr>
          <p:nvPr>
            <p:ph sz="quarter" idx="19" hasCustomPrompt="1"/>
          </p:nvPr>
        </p:nvSpPr>
        <p:spPr>
          <a:xfrm>
            <a:off x="4819650" y="2504845"/>
            <a:ext cx="3579813" cy="3956280"/>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Tree>
    <p:extLst>
      <p:ext uri="{BB962C8B-B14F-4D97-AF65-F5344CB8AC3E}">
        <p14:creationId xmlns:p14="http://schemas.microsoft.com/office/powerpoint/2010/main" val="344023398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7" name="Text Placeholder 5"/>
          <p:cNvSpPr>
            <a:spLocks noGrp="1"/>
          </p:cNvSpPr>
          <p:nvPr>
            <p:ph type="body" sz="quarter" idx="17"/>
          </p:nvPr>
        </p:nvSpPr>
        <p:spPr>
          <a:xfrm>
            <a:off x="4803774" y="1803400"/>
            <a:ext cx="3603625" cy="46950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7230541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6" name="Text Placeholder 3"/>
          <p:cNvSpPr>
            <a:spLocks noGrp="1"/>
          </p:cNvSpPr>
          <p:nvPr>
            <p:ph type="body" sz="quarter" idx="16"/>
          </p:nvPr>
        </p:nvSpPr>
        <p:spPr>
          <a:xfrm>
            <a:off x="4803774" y="1803400"/>
            <a:ext cx="3603625"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17" name="Text Placeholder 5"/>
          <p:cNvSpPr>
            <a:spLocks noGrp="1"/>
          </p:cNvSpPr>
          <p:nvPr>
            <p:ph type="body" sz="quarter" idx="17"/>
          </p:nvPr>
        </p:nvSpPr>
        <p:spPr>
          <a:xfrm>
            <a:off x="4803774" y="2527300"/>
            <a:ext cx="3603625" cy="39711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23984876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4_Chart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4803774" y="1780836"/>
            <a:ext cx="3603625"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17" name="Text Placeholder 5"/>
          <p:cNvSpPr>
            <a:spLocks noGrp="1"/>
          </p:cNvSpPr>
          <p:nvPr>
            <p:ph type="body" sz="quarter" idx="17"/>
          </p:nvPr>
        </p:nvSpPr>
        <p:spPr>
          <a:xfrm>
            <a:off x="4803774" y="2499973"/>
            <a:ext cx="3603625" cy="399845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Text Placeholder 3"/>
          <p:cNvSpPr>
            <a:spLocks noGrp="1"/>
          </p:cNvSpPr>
          <p:nvPr>
            <p:ph type="body" sz="quarter" idx="18"/>
          </p:nvPr>
        </p:nvSpPr>
        <p:spPr>
          <a:xfrm>
            <a:off x="849706" y="1885156"/>
            <a:ext cx="3329348" cy="566737"/>
          </a:xfrm>
        </p:spPr>
        <p:txBody>
          <a:bodyPr/>
          <a:lstStyle>
            <a:lvl1pPr>
              <a:defRPr sz="1800">
                <a:latin typeface="Franklin Gothic Medium" panose="020B0603020102020204" pitchFamily="34" charset="0"/>
              </a:defRPr>
            </a:lvl1pPr>
          </a:lstStyle>
          <a:p>
            <a:pPr lvl="0"/>
            <a:r>
              <a:rPr lang="en-US" dirty="0"/>
              <a:t>Click to edit Master text styles</a:t>
            </a:r>
          </a:p>
        </p:txBody>
      </p:sp>
      <p:sp>
        <p:nvSpPr>
          <p:cNvPr id="19" name="Content Placeholder 8"/>
          <p:cNvSpPr>
            <a:spLocks noGrp="1"/>
          </p:cNvSpPr>
          <p:nvPr>
            <p:ph sz="quarter" idx="19" hasCustomPrompt="1"/>
          </p:nvPr>
        </p:nvSpPr>
        <p:spPr>
          <a:xfrm>
            <a:off x="719136" y="2527300"/>
            <a:ext cx="3579813" cy="39187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Tree>
    <p:extLst>
      <p:ext uri="{BB962C8B-B14F-4D97-AF65-F5344CB8AC3E}">
        <p14:creationId xmlns:p14="http://schemas.microsoft.com/office/powerpoint/2010/main" val="7782583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ext + large chart">
    <p:spTree>
      <p:nvGrpSpPr>
        <p:cNvPr id="1" name=""/>
        <p:cNvGrpSpPr/>
        <p:nvPr/>
      </p:nvGrpSpPr>
      <p:grpSpPr>
        <a:xfrm>
          <a:off x="0" y="0"/>
          <a:ext cx="0" cy="0"/>
          <a:chOff x="0" y="0"/>
          <a:chExt cx="0" cy="0"/>
        </a:xfrm>
      </p:grpSpPr>
      <p:sp>
        <p:nvSpPr>
          <p:cNvPr id="5" name="Round Same Side Corner Rectangle 4"/>
          <p:cNvSpPr/>
          <p:nvPr userDrawn="1"/>
        </p:nvSpPr>
        <p:spPr>
          <a:xfrm>
            <a:off x="3609976" y="1803400"/>
            <a:ext cx="4789488"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609976" y="1803400"/>
            <a:ext cx="4789488"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2519361" cy="46831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Tree>
    <p:extLst>
      <p:ext uri="{BB962C8B-B14F-4D97-AF65-F5344CB8AC3E}">
        <p14:creationId xmlns:p14="http://schemas.microsoft.com/office/powerpoint/2010/main" val="20802146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large chart + text">
    <p:spTree>
      <p:nvGrpSpPr>
        <p:cNvPr id="1" name=""/>
        <p:cNvGrpSpPr/>
        <p:nvPr/>
      </p:nvGrpSpPr>
      <p:grpSpPr>
        <a:xfrm>
          <a:off x="0" y="0"/>
          <a:ext cx="0" cy="0"/>
          <a:chOff x="0" y="0"/>
          <a:chExt cx="0" cy="0"/>
        </a:xfrm>
      </p:grpSpPr>
      <p:sp>
        <p:nvSpPr>
          <p:cNvPr id="5" name="Round Same Side Corner Rectangle 4"/>
          <p:cNvSpPr/>
          <p:nvPr userDrawn="1"/>
        </p:nvSpPr>
        <p:spPr>
          <a:xfrm>
            <a:off x="387350" y="1803400"/>
            <a:ext cx="4789488" cy="4668044"/>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76238" y="1803400"/>
            <a:ext cx="4789488" cy="4654549"/>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5535614" y="1803400"/>
            <a:ext cx="2884486" cy="46767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Tree>
    <p:extLst>
      <p:ext uri="{BB962C8B-B14F-4D97-AF65-F5344CB8AC3E}">
        <p14:creationId xmlns:p14="http://schemas.microsoft.com/office/powerpoint/2010/main" val="247720590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Chart + chart">
    <p:spTree>
      <p:nvGrpSpPr>
        <p:cNvPr id="1" name=""/>
        <p:cNvGrpSpPr/>
        <p:nvPr/>
      </p:nvGrpSpPr>
      <p:grpSpPr>
        <a:xfrm>
          <a:off x="0" y="0"/>
          <a:ext cx="0" cy="0"/>
          <a:chOff x="0" y="0"/>
          <a:chExt cx="0" cy="0"/>
        </a:xfrm>
      </p:grpSpPr>
      <p:sp>
        <p:nvSpPr>
          <p:cNvPr id="5" name="Round Same Side Corner Rectangle 4"/>
          <p:cNvSpPr/>
          <p:nvPr userDrawn="1"/>
        </p:nvSpPr>
        <p:spPr>
          <a:xfrm>
            <a:off x="720724" y="1803401"/>
            <a:ext cx="3598861" cy="4657724"/>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04" name="Round Same Side Corner Rectangle 103"/>
          <p:cNvSpPr/>
          <p:nvPr userDrawn="1"/>
        </p:nvSpPr>
        <p:spPr>
          <a:xfrm>
            <a:off x="4819650" y="1793900"/>
            <a:ext cx="3605213" cy="4666337"/>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Content Placeholder 3"/>
          <p:cNvSpPr>
            <a:spLocks noGrp="1"/>
          </p:cNvSpPr>
          <p:nvPr>
            <p:ph sz="quarter" idx="10" hasCustomPrompt="1"/>
          </p:nvPr>
        </p:nvSpPr>
        <p:spPr>
          <a:xfrm>
            <a:off x="719138" y="1803401"/>
            <a:ext cx="3600450" cy="4683125"/>
          </a:xfrm>
        </p:spPr>
        <p:txBody>
          <a:bodyPr/>
          <a:lstStyle>
            <a:lvl1pPr>
              <a:defRPr baseline="0"/>
            </a:lvl1pPr>
          </a:lstStyle>
          <a:p>
            <a:pPr lvl="0"/>
            <a:r>
              <a:rPr lang="en-US" dirty="0"/>
              <a:t>Click icon to insert object</a:t>
            </a:r>
          </a:p>
        </p:txBody>
      </p:sp>
      <p:sp>
        <p:nvSpPr>
          <p:cNvPr id="13" name="Content Placeholder 3"/>
          <p:cNvSpPr>
            <a:spLocks noGrp="1"/>
          </p:cNvSpPr>
          <p:nvPr>
            <p:ph sz="quarter" idx="11" hasCustomPrompt="1"/>
          </p:nvPr>
        </p:nvSpPr>
        <p:spPr>
          <a:xfrm>
            <a:off x="4819650" y="1803401"/>
            <a:ext cx="3600450" cy="4683125"/>
          </a:xfrm>
        </p:spPr>
        <p:txBody>
          <a:bodyPr/>
          <a:lstStyle>
            <a:lvl1pPr>
              <a:defRPr baseline="0"/>
            </a:lvl1pPr>
          </a:lstStyle>
          <a:p>
            <a:pPr lvl="0"/>
            <a:r>
              <a:rPr lang="en-US"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02526513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Chart + chart - with titles">
    <p:spTree>
      <p:nvGrpSpPr>
        <p:cNvPr id="1" name=""/>
        <p:cNvGrpSpPr/>
        <p:nvPr/>
      </p:nvGrpSpPr>
      <p:grpSpPr>
        <a:xfrm>
          <a:off x="0" y="0"/>
          <a:ext cx="0" cy="0"/>
          <a:chOff x="0" y="0"/>
          <a:chExt cx="0" cy="0"/>
        </a:xfrm>
      </p:grpSpPr>
      <p:sp>
        <p:nvSpPr>
          <p:cNvPr id="5" name="Round Same Side Corner Rectangle 4"/>
          <p:cNvSpPr/>
          <p:nvPr userDrawn="1"/>
        </p:nvSpPr>
        <p:spPr>
          <a:xfrm>
            <a:off x="720725" y="2168445"/>
            <a:ext cx="3598861" cy="4292680"/>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4" name="Round Same Side Corner Rectangle 103"/>
          <p:cNvSpPr/>
          <p:nvPr userDrawn="1"/>
        </p:nvSpPr>
        <p:spPr>
          <a:xfrm>
            <a:off x="4819650" y="2168525"/>
            <a:ext cx="3605213" cy="4291712"/>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Text Placeholder 3"/>
          <p:cNvSpPr>
            <a:spLocks noGrp="1"/>
          </p:cNvSpPr>
          <p:nvPr>
            <p:ph type="body" sz="quarter" idx="20" hasCustomPrompt="1"/>
          </p:nvPr>
        </p:nvSpPr>
        <p:spPr>
          <a:xfrm>
            <a:off x="708025" y="1446213"/>
            <a:ext cx="7716838" cy="723900"/>
          </a:xfrm>
        </p:spPr>
        <p:txBody>
          <a:bodyPr/>
          <a:lstStyle>
            <a:lvl1pPr>
              <a:defRPr/>
            </a:lvl1pPr>
          </a:lstStyle>
          <a:p>
            <a:pPr lvl="0"/>
            <a:r>
              <a:rPr lang="en-US" dirty="0"/>
              <a:t>Short intro text</a:t>
            </a:r>
          </a:p>
        </p:txBody>
      </p:sp>
      <p:sp>
        <p:nvSpPr>
          <p:cNvPr id="7" name="Text Placeholder 6"/>
          <p:cNvSpPr>
            <a:spLocks noGrp="1"/>
          </p:cNvSpPr>
          <p:nvPr>
            <p:ph type="body" sz="quarter" idx="21" hasCustomPrompt="1"/>
          </p:nvPr>
        </p:nvSpPr>
        <p:spPr>
          <a:xfrm>
            <a:off x="850900" y="2271939"/>
            <a:ext cx="3111500" cy="244475"/>
          </a:xfrm>
        </p:spPr>
        <p:txBody>
          <a:bodyPr/>
          <a:lstStyle>
            <a:lvl1pPr>
              <a:defRPr sz="1600" baseline="0">
                <a:latin typeface="Franklin Gothic Medium" panose="020B0603020102020204" pitchFamily="34" charset="0"/>
              </a:defRPr>
            </a:lvl1pPr>
          </a:lstStyle>
          <a:p>
            <a:pPr lvl="0"/>
            <a:r>
              <a:rPr lang="en-US" dirty="0"/>
              <a:t>Chart title</a:t>
            </a:r>
          </a:p>
        </p:txBody>
      </p:sp>
      <p:sp>
        <p:nvSpPr>
          <p:cNvPr id="18" name="Text Placeholder 6"/>
          <p:cNvSpPr>
            <a:spLocks noGrp="1"/>
          </p:cNvSpPr>
          <p:nvPr>
            <p:ph type="body" sz="quarter" idx="22" hasCustomPrompt="1"/>
          </p:nvPr>
        </p:nvSpPr>
        <p:spPr>
          <a:xfrm>
            <a:off x="5073649" y="2246539"/>
            <a:ext cx="3111500" cy="269875"/>
          </a:xfrm>
        </p:spPr>
        <p:txBody>
          <a:bodyPr/>
          <a:lstStyle>
            <a:lvl1pPr>
              <a:defRPr sz="1600" baseline="0">
                <a:latin typeface="Franklin Gothic Medium" panose="020B0603020102020204" pitchFamily="34" charset="0"/>
              </a:defRPr>
            </a:lvl1pPr>
          </a:lstStyle>
          <a:p>
            <a:pPr lvl="0"/>
            <a:r>
              <a:rPr lang="en-US" dirty="0"/>
              <a:t>Chart title</a:t>
            </a:r>
          </a:p>
        </p:txBody>
      </p:sp>
      <p:sp>
        <p:nvSpPr>
          <p:cNvPr id="9" name="Content Placeholder 8"/>
          <p:cNvSpPr>
            <a:spLocks noGrp="1"/>
          </p:cNvSpPr>
          <p:nvPr>
            <p:ph sz="quarter" idx="23"/>
          </p:nvPr>
        </p:nvSpPr>
        <p:spPr>
          <a:xfrm>
            <a:off x="720725" y="2642488"/>
            <a:ext cx="3603625" cy="3818637"/>
          </a:xfrm>
        </p:spPr>
        <p:txBody>
          <a:bodyPr/>
          <a:lstStyle>
            <a:lvl1pPr>
              <a:defRPr sz="1600"/>
            </a:lvl1pPr>
          </a:lstStyle>
          <a:p>
            <a:pPr lvl="0"/>
            <a:r>
              <a:rPr lang="en-US" dirty="0"/>
              <a:t>Click to edit Master text styles</a:t>
            </a:r>
          </a:p>
        </p:txBody>
      </p:sp>
      <p:sp>
        <p:nvSpPr>
          <p:cNvPr id="21" name="Content Placeholder 8"/>
          <p:cNvSpPr>
            <a:spLocks noGrp="1"/>
          </p:cNvSpPr>
          <p:nvPr>
            <p:ph sz="quarter" idx="24"/>
          </p:nvPr>
        </p:nvSpPr>
        <p:spPr>
          <a:xfrm>
            <a:off x="4822825" y="2641600"/>
            <a:ext cx="3603625" cy="3818637"/>
          </a:xfrm>
        </p:spPr>
        <p:txBody>
          <a:bodyPr/>
          <a:lstStyle>
            <a:lvl1pPr>
              <a:defRPr sz="1600"/>
            </a:lvl1pPr>
          </a:lstStyle>
          <a:p>
            <a:pPr lvl="0"/>
            <a:r>
              <a:rPr lang="en-US" dirty="0"/>
              <a:t>Click to edit Master text styles</a:t>
            </a:r>
          </a:p>
        </p:txBody>
      </p:sp>
    </p:spTree>
    <p:extLst>
      <p:ext uri="{BB962C8B-B14F-4D97-AF65-F5344CB8AC3E}">
        <p14:creationId xmlns:p14="http://schemas.microsoft.com/office/powerpoint/2010/main" val="13029177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chart + text">
    <p:spTree>
      <p:nvGrpSpPr>
        <p:cNvPr id="1" name=""/>
        <p:cNvGrpSpPr/>
        <p:nvPr/>
      </p:nvGrpSpPr>
      <p:grpSpPr>
        <a:xfrm>
          <a:off x="0" y="0"/>
          <a:ext cx="0" cy="0"/>
          <a:chOff x="0" y="0"/>
          <a:chExt cx="0" cy="0"/>
        </a:xfrm>
      </p:grpSpPr>
      <p:sp>
        <p:nvSpPr>
          <p:cNvPr id="5" name="Round Same Side Corner Rectangle 4"/>
          <p:cNvSpPr/>
          <p:nvPr userDrawn="1"/>
        </p:nvSpPr>
        <p:spPr>
          <a:xfrm>
            <a:off x="387350" y="1803400"/>
            <a:ext cx="4789488" cy="4668044"/>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76238" y="1803400"/>
            <a:ext cx="4789488" cy="4654549"/>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5535614" y="1803400"/>
            <a:ext cx="2884486" cy="467677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16831767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2_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a:lvl1pPr>
          </a:lstStyle>
          <a:p>
            <a:pPr lvl="0"/>
            <a:r>
              <a:rPr lang="en-US" dirty="0"/>
              <a:t>Click icon to add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82500405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baseline="0"/>
            </a:lvl1pPr>
          </a:lstStyle>
          <a:p>
            <a:pPr lvl="0"/>
            <a:r>
              <a:rPr lang="en-US" dirty="0"/>
              <a:t>Click icon to add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8383028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ingle chart - with title">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399"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Content Placeholder 4"/>
          <p:cNvSpPr>
            <a:spLocks noGrp="1"/>
          </p:cNvSpPr>
          <p:nvPr>
            <p:ph sz="quarter" idx="17" hasCustomPrompt="1"/>
          </p:nvPr>
        </p:nvSpPr>
        <p:spPr>
          <a:xfrm>
            <a:off x="376238" y="2472531"/>
            <a:ext cx="8407400" cy="4013994"/>
          </a:xfrm>
        </p:spPr>
        <p:txBody>
          <a:bodyPr/>
          <a:lstStyle>
            <a:lvl1pPr>
              <a:defRPr baseline="0"/>
            </a:lvl1pPr>
          </a:lstStyle>
          <a:p>
            <a:pPr lvl="0"/>
            <a:r>
              <a:rPr lang="en-US" dirty="0"/>
              <a:t>Click icon to add object</a:t>
            </a:r>
          </a:p>
        </p:txBody>
      </p:sp>
      <p:sp>
        <p:nvSpPr>
          <p:cNvPr id="7" name="Text Placeholder 6"/>
          <p:cNvSpPr>
            <a:spLocks noGrp="1"/>
          </p:cNvSpPr>
          <p:nvPr>
            <p:ph type="body" sz="quarter" idx="18" hasCustomPrompt="1"/>
          </p:nvPr>
        </p:nvSpPr>
        <p:spPr>
          <a:xfrm>
            <a:off x="720725" y="1864518"/>
            <a:ext cx="7704138" cy="608013"/>
          </a:xfrm>
        </p:spPr>
        <p:txBody>
          <a:bodyPr/>
          <a:lstStyle>
            <a:lvl1pPr>
              <a:defRPr sz="1800">
                <a:latin typeface="Franklin Gothic Medium" panose="020B0603020102020204" pitchFamily="34" charset="0"/>
              </a:defRPr>
            </a:lvl1pPr>
          </a:lstStyle>
          <a:p>
            <a:pPr lvl="0"/>
            <a:r>
              <a:rPr lang="en-US" dirty="0"/>
              <a:t>Chart title</a:t>
            </a:r>
          </a:p>
        </p:txBody>
      </p:sp>
    </p:spTree>
    <p:extLst>
      <p:ext uri="{BB962C8B-B14F-4D97-AF65-F5344CB8AC3E}">
        <p14:creationId xmlns:p14="http://schemas.microsoft.com/office/powerpoint/2010/main" val="1475076035"/>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4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a:t>
            </a:r>
            <a:br>
              <a:rPr lang="en-US" sz="7000" baseline="0" dirty="0">
                <a:latin typeface="Franklin Gothic Book"/>
              </a:rPr>
            </a:br>
            <a:r>
              <a:rPr lang="en-US" sz="7000" baseline="0" dirty="0">
                <a:latin typeface="Franklin Gothic Book"/>
              </a:rPr>
              <a:t>complex text</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101657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ound Same Side Corner Rectangle 5"/>
          <p:cNvSpPr/>
          <p:nvPr userDrawn="1"/>
        </p:nvSpPr>
        <p:spPr>
          <a:xfrm>
            <a:off x="4319585" y="1803400"/>
            <a:ext cx="4319983" cy="46765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6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6478586" y="4833942"/>
            <a:ext cx="1800982" cy="1286058"/>
          </a:xfrm>
          <a:prstGeom prst="roundRect">
            <a:avLst>
              <a:gd name="adj" fmla="val 10702"/>
            </a:avLst>
          </a:prstGeom>
        </p:spPr>
        <p:txBody>
          <a:bodyPr/>
          <a:lstStyle/>
          <a:p>
            <a:pPr lvl="0"/>
            <a:r>
              <a:rPr lang="en-US" noProof="0" dirty="0"/>
              <a:t>Click icon to add picture</a:t>
            </a:r>
            <a:endParaRPr lang="en-GB" noProof="0" dirty="0"/>
          </a:p>
        </p:txBody>
      </p:sp>
      <p:pic>
        <p:nvPicPr>
          <p:cNvPr id="7" name="Picture 6" descr="inverted commas closed.png"/>
          <p:cNvPicPr>
            <a:picLocks noChangeAspect="1"/>
          </p:cNvPicPr>
          <p:nvPr userDrawn="1"/>
        </p:nvPicPr>
        <p:blipFill rotWithShape="1">
          <a:blip r:embed="rId3" cstate="screen">
            <a:lum bright="70000" contrast="-70000"/>
            <a:extLst>
              <a:ext uri="{28A0092B-C50C-407E-A947-70E740481C1C}">
                <a14:useLocalDpi xmlns:a14="http://schemas.microsoft.com/office/drawing/2010/main"/>
              </a:ext>
            </a:extLst>
          </a:blip>
          <a:srcRect/>
          <a:stretch/>
        </p:blipFill>
        <p:spPr>
          <a:xfrm>
            <a:off x="7517819" y="3312408"/>
            <a:ext cx="762020" cy="542668"/>
          </a:xfrm>
          <a:prstGeom prst="rect">
            <a:avLst/>
          </a:prstGeom>
        </p:spPr>
      </p:pic>
      <p:pic>
        <p:nvPicPr>
          <p:cNvPr id="8" name="Picture 7" descr="inverted commas open.png"/>
          <p:cNvPicPr>
            <a:picLocks noChangeAspect="1"/>
          </p:cNvPicPr>
          <p:nvPr userDrawn="1"/>
        </p:nvPicPr>
        <p:blipFill rotWithShape="1">
          <a:blip r:embed="rId4" cstate="screen">
            <a:lum bright="70000" contrast="-70000"/>
            <a:extLst>
              <a:ext uri="{28A0092B-C50C-407E-A947-70E740481C1C}">
                <a14:useLocalDpi xmlns:a14="http://schemas.microsoft.com/office/drawing/2010/main"/>
              </a:ext>
            </a:extLst>
          </a:blip>
          <a:srcRect/>
          <a:stretch/>
        </p:blipFill>
        <p:spPr>
          <a:xfrm>
            <a:off x="4678162" y="2141311"/>
            <a:ext cx="692748" cy="531132"/>
          </a:xfrm>
          <a:prstGeom prst="rect">
            <a:avLst/>
          </a:prstGeom>
        </p:spPr>
      </p:pic>
      <p:sp>
        <p:nvSpPr>
          <p:cNvPr id="13" name="Text Placeholder 6"/>
          <p:cNvSpPr>
            <a:spLocks noGrp="1"/>
          </p:cNvSpPr>
          <p:nvPr>
            <p:ph type="body" sz="quarter" idx="15"/>
          </p:nvPr>
        </p:nvSpPr>
        <p:spPr>
          <a:xfrm>
            <a:off x="5038723" y="2313668"/>
            <a:ext cx="2881313" cy="1449578"/>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2" name="Text Placeholder 6"/>
          <p:cNvSpPr>
            <a:spLocks noGrp="1"/>
          </p:cNvSpPr>
          <p:nvPr>
            <p:ph type="body" sz="quarter" idx="14"/>
          </p:nvPr>
        </p:nvSpPr>
        <p:spPr>
          <a:xfrm>
            <a:off x="717550" y="1803400"/>
            <a:ext cx="3240085" cy="4316599"/>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59528489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6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3"/>
          </p:nvPr>
        </p:nvSpPr>
        <p:spPr>
          <a:xfrm>
            <a:off x="717550" y="1803400"/>
            <a:ext cx="3606800"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5" name="Text Placeholder 6"/>
          <p:cNvSpPr>
            <a:spLocks noGrp="1"/>
          </p:cNvSpPr>
          <p:nvPr>
            <p:ph type="body" sz="quarter" idx="17"/>
          </p:nvPr>
        </p:nvSpPr>
        <p:spPr>
          <a:xfrm>
            <a:off x="4819650" y="1803400"/>
            <a:ext cx="3602036"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cxnSp>
        <p:nvCxnSpPr>
          <p:cNvPr id="104" name="Straight Connector 103"/>
          <p:cNvCxnSpPr/>
          <p:nvPr userDrawn="1"/>
        </p:nvCxnSpPr>
        <p:spPr>
          <a:xfrm>
            <a:off x="4551813" y="1761671"/>
            <a:ext cx="0" cy="4316600"/>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003254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5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3"/>
          </p:nvPr>
        </p:nvSpPr>
        <p:spPr>
          <a:xfrm>
            <a:off x="717551" y="2879725"/>
            <a:ext cx="3240086"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p:cNvSpPr>
            <a:spLocks noGrp="1"/>
          </p:cNvSpPr>
          <p:nvPr>
            <p:ph type="body" sz="quarter" idx="16"/>
          </p:nvPr>
        </p:nvSpPr>
        <p:spPr>
          <a:xfrm>
            <a:off x="720725" y="2340519"/>
            <a:ext cx="3236517"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05" name="Text Placeholder 6"/>
          <p:cNvSpPr>
            <a:spLocks noGrp="1"/>
          </p:cNvSpPr>
          <p:nvPr>
            <p:ph type="body" sz="quarter" idx="17"/>
          </p:nvPr>
        </p:nvSpPr>
        <p:spPr>
          <a:xfrm>
            <a:off x="4678361" y="2879725"/>
            <a:ext cx="3241675"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6" name="Text Placeholder 6"/>
          <p:cNvSpPr>
            <a:spLocks noGrp="1"/>
          </p:cNvSpPr>
          <p:nvPr>
            <p:ph type="body" sz="quarter" idx="18"/>
          </p:nvPr>
        </p:nvSpPr>
        <p:spPr>
          <a:xfrm>
            <a:off x="4681536" y="2340519"/>
            <a:ext cx="3238103"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cxnSp>
        <p:nvCxnSpPr>
          <p:cNvPr id="104" name="Straight Connector 103"/>
          <p:cNvCxnSpPr/>
          <p:nvPr userDrawn="1"/>
        </p:nvCxnSpPr>
        <p:spPr>
          <a:xfrm>
            <a:off x="4319585" y="2160588"/>
            <a:ext cx="0" cy="3959412"/>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150092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4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a:t>
            </a:r>
            <a:br>
              <a:rPr lang="en-US" sz="7000" baseline="0" dirty="0">
                <a:latin typeface="Franklin Gothic Book"/>
              </a:rPr>
            </a:br>
            <a:r>
              <a:rPr lang="en-US" sz="7000" baseline="0" dirty="0">
                <a:latin typeface="Franklin Gothic Book"/>
              </a:rPr>
              <a:t>images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52860990"/>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160587"/>
            <a:ext cx="7717349" cy="4310063"/>
          </a:xfrm>
          <a:prstGeom prst="round2SameRect">
            <a:avLst>
              <a:gd name="adj1" fmla="val 6208"/>
              <a:gd name="adj2" fmla="val 0"/>
            </a:avLst>
          </a:prstGeom>
        </p:spPr>
        <p:txBody>
          <a:bodyPr/>
          <a:lstStyle/>
          <a:p>
            <a:pPr lvl="0"/>
            <a:r>
              <a:rPr lang="en-US" noProof="0" dirty="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6 March, 2019</a:t>
            </a:fld>
            <a:endParaRPr lang="en-GB" dirty="0"/>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47903130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Big image with titl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879725"/>
            <a:ext cx="7717349" cy="3590925"/>
          </a:xfrm>
          <a:prstGeom prst="round2SameRect">
            <a:avLst>
              <a:gd name="adj1" fmla="val 6739"/>
              <a:gd name="adj2" fmla="val 0"/>
            </a:avLst>
          </a:prstGeom>
        </p:spPr>
        <p:txBody>
          <a:bodyPr/>
          <a:lstStyle/>
          <a:p>
            <a:pPr lvl="0"/>
            <a:r>
              <a:rPr lang="en-US" noProof="0" dirty="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6 March, 2019</a:t>
            </a:fld>
            <a:endParaRPr lang="en-GB" dirty="0"/>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hasCustomPrompt="1"/>
          </p:nvPr>
        </p:nvSpPr>
        <p:spPr>
          <a:xfrm>
            <a:off x="708025" y="2168525"/>
            <a:ext cx="7716838" cy="358775"/>
          </a:xfrm>
        </p:spPr>
        <p:txBody>
          <a:bodyPr/>
          <a:lstStyle>
            <a:lvl1pPr>
              <a:defRPr baseline="0">
                <a:latin typeface="Franklin Gothic Medium" panose="020B0603020102020204" pitchFamily="34" charset="0"/>
              </a:defRPr>
            </a:lvl1pPr>
          </a:lstStyle>
          <a:p>
            <a:pPr lvl="0"/>
            <a:r>
              <a:rPr lang="en-US" dirty="0"/>
              <a:t>Image title</a:t>
            </a:r>
          </a:p>
        </p:txBody>
      </p:sp>
    </p:spTree>
    <p:extLst>
      <p:ext uri="{BB962C8B-B14F-4D97-AF65-F5344CB8AC3E}">
        <p14:creationId xmlns:p14="http://schemas.microsoft.com/office/powerpoint/2010/main" val="15564448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 chart">
    <p:spTree>
      <p:nvGrpSpPr>
        <p:cNvPr id="1" name=""/>
        <p:cNvGrpSpPr/>
        <p:nvPr/>
      </p:nvGrpSpPr>
      <p:grpSpPr>
        <a:xfrm>
          <a:off x="0" y="0"/>
          <a:ext cx="0" cy="0"/>
          <a:chOff x="0" y="0"/>
          <a:chExt cx="0" cy="0"/>
        </a:xfrm>
      </p:grpSpPr>
      <p:sp>
        <p:nvSpPr>
          <p:cNvPr id="5" name="Round Same Side Corner Rectangle 4"/>
          <p:cNvSpPr/>
          <p:nvPr userDrawn="1"/>
        </p:nvSpPr>
        <p:spPr>
          <a:xfrm>
            <a:off x="720724" y="1447800"/>
            <a:ext cx="3598861" cy="5013325"/>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04" name="Round Same Side Corner Rectangle 103"/>
          <p:cNvSpPr/>
          <p:nvPr userDrawn="1"/>
        </p:nvSpPr>
        <p:spPr>
          <a:xfrm>
            <a:off x="4819650" y="1447800"/>
            <a:ext cx="3605213" cy="5012437"/>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Content Placeholder 3"/>
          <p:cNvSpPr>
            <a:spLocks noGrp="1"/>
          </p:cNvSpPr>
          <p:nvPr>
            <p:ph sz="quarter" idx="10" hasCustomPrompt="1"/>
          </p:nvPr>
        </p:nvSpPr>
        <p:spPr>
          <a:xfrm>
            <a:off x="719138" y="1447801"/>
            <a:ext cx="3600450" cy="5038726"/>
          </a:xfrm>
        </p:spPr>
        <p:txBody>
          <a:bodyPr/>
          <a:lstStyle>
            <a:lvl1pPr>
              <a:defRPr baseline="0"/>
            </a:lvl1pPr>
          </a:lstStyle>
          <a:p>
            <a:pPr lvl="0"/>
            <a:r>
              <a:rPr lang="en-US" dirty="0"/>
              <a:t>Click icon to insert object</a:t>
            </a:r>
          </a:p>
        </p:txBody>
      </p:sp>
      <p:sp>
        <p:nvSpPr>
          <p:cNvPr id="13" name="Content Placeholder 3"/>
          <p:cNvSpPr>
            <a:spLocks noGrp="1"/>
          </p:cNvSpPr>
          <p:nvPr>
            <p:ph sz="quarter" idx="11" hasCustomPrompt="1"/>
          </p:nvPr>
        </p:nvSpPr>
        <p:spPr>
          <a:xfrm>
            <a:off x="4819650" y="1447801"/>
            <a:ext cx="3600450" cy="5038725"/>
          </a:xfrm>
        </p:spPr>
        <p:txBody>
          <a:bodyPr/>
          <a:lstStyle>
            <a:lvl1pPr>
              <a:defRPr baseline="0"/>
            </a:lvl1pPr>
          </a:lstStyle>
          <a:p>
            <a:pPr lvl="0"/>
            <a:r>
              <a:rPr lang="en-US"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0660176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8525"/>
            <a:ext cx="3603625" cy="43021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10" name="Content Placeholder 9"/>
          <p:cNvSpPr>
            <a:spLocks noGrp="1"/>
          </p:cNvSpPr>
          <p:nvPr>
            <p:ph sz="quarter" idx="16"/>
          </p:nvPr>
        </p:nvSpPr>
        <p:spPr>
          <a:xfrm>
            <a:off x="4819650" y="2168525"/>
            <a:ext cx="3605213" cy="4302125"/>
          </a:xfrm>
          <a:prstGeom prst="round2SameRect">
            <a:avLst>
              <a:gd name="adj1" fmla="val 7860"/>
              <a:gd name="adj2" fmla="val 0"/>
            </a:avLst>
          </a:prstGeom>
        </p:spPr>
        <p:txBody>
          <a:bodyPr/>
          <a:lstStyle/>
          <a:p>
            <a:pPr lvl="0"/>
            <a:r>
              <a:rPr lang="en-US" dirty="0"/>
              <a:t>Click to edit Master text styles</a:t>
            </a:r>
          </a:p>
        </p:txBody>
      </p:sp>
    </p:spTree>
    <p:extLst>
      <p:ext uri="{BB962C8B-B14F-4D97-AF65-F5344CB8AC3E}">
        <p14:creationId xmlns:p14="http://schemas.microsoft.com/office/powerpoint/2010/main" val="126379459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262688" y="2160587"/>
            <a:ext cx="2162175" cy="3963988"/>
          </a:xfrm>
          <a:prstGeom prst="roundRect">
            <a:avLst>
              <a:gd name="adj" fmla="val 10702"/>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19138" y="2168525"/>
            <a:ext cx="5181600" cy="43116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Tree>
    <p:extLst>
      <p:ext uri="{BB962C8B-B14F-4D97-AF65-F5344CB8AC3E}">
        <p14:creationId xmlns:p14="http://schemas.microsoft.com/office/powerpoint/2010/main" val="110383980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0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819651" y="2160587"/>
            <a:ext cx="3605212" cy="4310064"/>
          </a:xfrm>
          <a:prstGeom prst="round2SameRect">
            <a:avLst>
              <a:gd name="adj1" fmla="val 5389"/>
              <a:gd name="adj2" fmla="val 0"/>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0588"/>
            <a:ext cx="3603625" cy="366712"/>
          </a:xfrm>
        </p:spPr>
        <p:txBody>
          <a:bodyPr>
            <a:normAutofit/>
          </a:bodyPr>
          <a:lstStyle>
            <a:lvl1pPr>
              <a:defRPr sz="1800">
                <a:latin typeface="Franklin Gothic Medium" panose="020B0603020102020204" pitchFamily="34" charset="0"/>
              </a:defRPr>
            </a:lvl1pPr>
          </a:lstStyle>
          <a:p>
            <a:pPr lvl="0"/>
            <a:r>
              <a:rPr lang="en-US" dirty="0"/>
              <a:t>Click to edit Master text styles</a:t>
            </a:r>
          </a:p>
        </p:txBody>
      </p:sp>
      <p:sp>
        <p:nvSpPr>
          <p:cNvPr id="6" name="Text Placeholder 5"/>
          <p:cNvSpPr>
            <a:spLocks noGrp="1"/>
          </p:cNvSpPr>
          <p:nvPr>
            <p:ph type="body" sz="quarter" idx="16"/>
          </p:nvPr>
        </p:nvSpPr>
        <p:spPr>
          <a:xfrm>
            <a:off x="719138" y="2886075"/>
            <a:ext cx="3605212" cy="3584575"/>
          </a:xfrm>
        </p:spPr>
        <p:txBody>
          <a:bodyPr>
            <a:normAutofit/>
          </a:bodyPr>
          <a:lstStyle>
            <a:lvl1pPr>
              <a:defRPr sz="1800"/>
            </a:lvl1pPr>
            <a:lvl2pPr>
              <a:defRPr sz="1800"/>
            </a:lvl2pPr>
            <a:lvl3pPr>
              <a:defRPr sz="1800"/>
            </a:lvl3pPr>
            <a:lvl4pPr>
              <a:defRPr sz="18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63496869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7" name="Text Placeholder 6"/>
          <p:cNvSpPr>
            <a:spLocks noGrp="1"/>
          </p:cNvSpPr>
          <p:nvPr>
            <p:ph type="body" sz="quarter" idx="13"/>
          </p:nvPr>
        </p:nvSpPr>
        <p:spPr>
          <a:xfrm>
            <a:off x="5068887" y="2160587"/>
            <a:ext cx="3570681" cy="377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863975" cy="4310063"/>
          </a:xfrm>
          <a:prstGeom prst="round2SameRect">
            <a:avLst>
              <a:gd name="adj1" fmla="val 1674"/>
              <a:gd name="adj2" fmla="val 0"/>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16388306"/>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1_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7" name="Text Placeholder 6"/>
          <p:cNvSpPr>
            <a:spLocks noGrp="1"/>
          </p:cNvSpPr>
          <p:nvPr>
            <p:ph type="body" sz="quarter" idx="13"/>
          </p:nvPr>
        </p:nvSpPr>
        <p:spPr>
          <a:xfrm>
            <a:off x="5068887" y="2879725"/>
            <a:ext cx="3570681" cy="3060274"/>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960812" cy="4310063"/>
          </a:xfrm>
          <a:prstGeom prst="round2SameRect">
            <a:avLst>
              <a:gd name="adj1" fmla="val 6315"/>
              <a:gd name="adj2" fmla="val 0"/>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descr="First level - paragraph text&#10;Second level - bullet 1&#10;Third level - bullet 2&#10;&#10;No more than 100 words per slide" title="Main text copy"/>
          <p:cNvSpPr>
            <a:spLocks noGrp="1"/>
          </p:cNvSpPr>
          <p:nvPr>
            <p:ph type="body" sz="quarter" idx="15"/>
          </p:nvPr>
        </p:nvSpPr>
        <p:spPr>
          <a:xfrm>
            <a:off x="5068887" y="2160588"/>
            <a:ext cx="3570681" cy="36036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Tree>
    <p:extLst>
      <p:ext uri="{BB962C8B-B14F-4D97-AF65-F5344CB8AC3E}">
        <p14:creationId xmlns:p14="http://schemas.microsoft.com/office/powerpoint/2010/main" val="290066906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8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3600451"/>
            <a:ext cx="7932054" cy="2870200"/>
          </a:xfrm>
          <a:prstGeom prst="round2SameRect">
            <a:avLst>
              <a:gd name="adj1" fmla="val 1788"/>
              <a:gd name="adj2" fmla="val 0"/>
            </a:avLst>
          </a:prstGeom>
        </p:spPr>
        <p:txBody>
          <a:bodyPr/>
          <a:lstStyle/>
          <a:p>
            <a:pPr lvl="0"/>
            <a:r>
              <a:rPr lang="en-US" noProof="0" dirty="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918844"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endPar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endParaRP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21783683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1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5" y="3600451"/>
            <a:ext cx="3612072" cy="2870200"/>
          </a:xfrm>
          <a:prstGeom prst="round2SameRect">
            <a:avLst>
              <a:gd name="adj1" fmla="val 1788"/>
              <a:gd name="adj2" fmla="val 0"/>
            </a:avLst>
          </a:prstGeom>
        </p:spPr>
        <p:txBody>
          <a:bodyPr/>
          <a:lstStyle/>
          <a:p>
            <a:pPr lvl="0"/>
            <a:r>
              <a:rPr lang="en-US" noProof="0" dirty="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558843"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endPar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endParaRP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4678361" y="3600450"/>
            <a:ext cx="3601206" cy="2870200"/>
          </a:xfrm>
          <a:prstGeom prst="round2SameRect">
            <a:avLst>
              <a:gd name="adj1" fmla="val 1788"/>
              <a:gd name="adj2" fmla="val 0"/>
            </a:avLst>
          </a:prstGeom>
        </p:spPr>
        <p:txBody>
          <a:bodyPr/>
          <a:lstStyle/>
          <a:p>
            <a:pPr lvl="0"/>
            <a:r>
              <a:rPr lang="en-US" noProof="0" dirty="0"/>
              <a:t>Click icon to add picture</a:t>
            </a:r>
            <a:endParaRPr lang="en-GB" noProof="0" dirty="0"/>
          </a:p>
        </p:txBody>
      </p:sp>
    </p:spTree>
    <p:extLst>
      <p:ext uri="{BB962C8B-B14F-4D97-AF65-F5344CB8AC3E}">
        <p14:creationId xmlns:p14="http://schemas.microsoft.com/office/powerpoint/2010/main" val="221373746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1" y="2160587"/>
            <a:ext cx="2159000" cy="3779411"/>
          </a:xfrm>
          <a:prstGeom prst="roundRect">
            <a:avLst>
              <a:gd name="adj" fmla="val 5286"/>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118223" y="2180103"/>
            <a:ext cx="2159000" cy="3779411"/>
          </a:xfrm>
          <a:prstGeom prst="roundRect">
            <a:avLst>
              <a:gd name="adj" fmla="val 5286"/>
            </a:avLst>
          </a:prstGeom>
        </p:spPr>
        <p:txBody>
          <a:bodyPr/>
          <a:lstStyle/>
          <a:p>
            <a:pPr lvl="0"/>
            <a:r>
              <a:rPr lang="en-US" noProof="0" dirty="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EDCE6523-1D77-094B-8E5B-28D72BCF4B9A}" type="datetime3">
              <a:rPr lang="en-GB" smtClean="0"/>
              <a:t>6 March, 2019</a:t>
            </a:fld>
            <a:endParaRPr lang="en-GB" dirty="0"/>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819144710"/>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7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0" y="2160588"/>
            <a:ext cx="5043235" cy="1800226"/>
          </a:xfrm>
          <a:prstGeom prst="roundRect">
            <a:avLst>
              <a:gd name="adj" fmla="val 5286"/>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3598860" y="4319588"/>
            <a:ext cx="5040708" cy="1639926"/>
          </a:xfrm>
          <a:prstGeom prst="roundRect">
            <a:avLst>
              <a:gd name="adj" fmla="val 5286"/>
            </a:avLst>
          </a:prstGeom>
        </p:spPr>
        <p:txBody>
          <a:bodyPr/>
          <a:lstStyle/>
          <a:p>
            <a:pPr lvl="0"/>
            <a:r>
              <a:rPr lang="en-US" noProof="0" dirty="0"/>
              <a:t>Click icon to add picture</a:t>
            </a:r>
            <a:endParaRPr lang="en-GB" noProof="0" dirty="0"/>
          </a:p>
        </p:txBody>
      </p:sp>
      <p:sp>
        <p:nvSpPr>
          <p:cNvPr id="101"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DB9F3E3-D95D-7744-B1A9-3A5E9661014B}" type="datetime3">
              <a:rPr lang="en-GB" smtClean="0"/>
              <a:t>6 March, 2019</a:t>
            </a:fld>
            <a:endParaRPr lang="en-GB" dirty="0"/>
          </a:p>
        </p:txBody>
      </p:sp>
      <p:sp>
        <p:nvSpPr>
          <p:cNvPr id="102"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40873824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2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395763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5038723" y="2160587"/>
            <a:ext cx="1800000" cy="1800226"/>
          </a:xfrm>
          <a:prstGeom prst="roundRect">
            <a:avLst>
              <a:gd name="adj" fmla="val 1665"/>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020035" y="2160588"/>
            <a:ext cx="1619275" cy="1089346"/>
          </a:xfrm>
          <a:prstGeom prst="roundRect">
            <a:avLst>
              <a:gd name="adj" fmla="val 5742"/>
            </a:avLst>
          </a:prstGeom>
        </p:spPr>
        <p:txBody>
          <a:bodyPr/>
          <a:lstStyle/>
          <a:p>
            <a:pPr lvl="0"/>
            <a:r>
              <a:rPr lang="en-US" noProof="0" dirty="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5038724" y="4140313"/>
            <a:ext cx="1440000" cy="1800000"/>
          </a:xfrm>
          <a:prstGeom prst="roundRect">
            <a:avLst>
              <a:gd name="adj" fmla="val 4466"/>
            </a:avLst>
          </a:prstGeom>
        </p:spPr>
        <p:txBody>
          <a:bodyPr/>
          <a:lstStyle/>
          <a:p>
            <a:pPr lvl="0"/>
            <a:r>
              <a:rPr lang="en-US" noProof="0" dirty="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310" y="3419950"/>
            <a:ext cx="1440000" cy="1260000"/>
          </a:xfrm>
          <a:prstGeom prst="roundRect">
            <a:avLst>
              <a:gd name="adj" fmla="val 5336"/>
            </a:avLst>
          </a:prstGeom>
        </p:spPr>
        <p:txBody>
          <a:bodyPr/>
          <a:lstStyle/>
          <a:p>
            <a:pPr lvl="0"/>
            <a:r>
              <a:rPr lang="en-US" noProof="0" dirty="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663765" y="4863353"/>
            <a:ext cx="1975545" cy="1068054"/>
          </a:xfrm>
          <a:prstGeom prst="roundRect">
            <a:avLst>
              <a:gd name="adj" fmla="val 5591"/>
            </a:avLst>
          </a:prstGeom>
        </p:spPr>
        <p:txBody>
          <a:bodyPr/>
          <a:lstStyle/>
          <a:p>
            <a:pPr lvl="0"/>
            <a:r>
              <a:rPr lang="en-US" noProof="0" dirty="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9A64614-7B90-2844-BF62-27C15202A4B6}" type="datetime3">
              <a:rPr lang="en-GB" smtClean="0"/>
              <a:t>6 March, 2019</a:t>
            </a:fld>
            <a:endParaRPr lang="en-GB" dirty="0"/>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6931308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 chart - with titles">
    <p:spTree>
      <p:nvGrpSpPr>
        <p:cNvPr id="1" name=""/>
        <p:cNvGrpSpPr/>
        <p:nvPr/>
      </p:nvGrpSpPr>
      <p:grpSpPr>
        <a:xfrm>
          <a:off x="0" y="0"/>
          <a:ext cx="0" cy="0"/>
          <a:chOff x="0" y="0"/>
          <a:chExt cx="0" cy="0"/>
        </a:xfrm>
      </p:grpSpPr>
      <p:sp>
        <p:nvSpPr>
          <p:cNvPr id="5" name="Round Same Side Corner Rectangle 4"/>
          <p:cNvSpPr/>
          <p:nvPr userDrawn="1"/>
        </p:nvSpPr>
        <p:spPr>
          <a:xfrm>
            <a:off x="720725" y="2168445"/>
            <a:ext cx="3598861" cy="4292680"/>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4" name="Round Same Side Corner Rectangle 103"/>
          <p:cNvSpPr/>
          <p:nvPr userDrawn="1"/>
        </p:nvSpPr>
        <p:spPr>
          <a:xfrm>
            <a:off x="4819650" y="2168525"/>
            <a:ext cx="3605213" cy="4291712"/>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Text Placeholder 3"/>
          <p:cNvSpPr>
            <a:spLocks noGrp="1"/>
          </p:cNvSpPr>
          <p:nvPr>
            <p:ph type="body" sz="quarter" idx="20" hasCustomPrompt="1"/>
          </p:nvPr>
        </p:nvSpPr>
        <p:spPr>
          <a:xfrm>
            <a:off x="708025" y="1446213"/>
            <a:ext cx="7716838" cy="723900"/>
          </a:xfrm>
        </p:spPr>
        <p:txBody>
          <a:bodyPr/>
          <a:lstStyle>
            <a:lvl1pPr>
              <a:defRPr/>
            </a:lvl1pPr>
          </a:lstStyle>
          <a:p>
            <a:pPr lvl="0"/>
            <a:r>
              <a:rPr lang="en-US" dirty="0"/>
              <a:t>Short intro text</a:t>
            </a:r>
          </a:p>
        </p:txBody>
      </p:sp>
      <p:sp>
        <p:nvSpPr>
          <p:cNvPr id="7" name="Text Placeholder 6"/>
          <p:cNvSpPr>
            <a:spLocks noGrp="1"/>
          </p:cNvSpPr>
          <p:nvPr>
            <p:ph type="body" sz="quarter" idx="21" hasCustomPrompt="1"/>
          </p:nvPr>
        </p:nvSpPr>
        <p:spPr>
          <a:xfrm>
            <a:off x="850900" y="2271939"/>
            <a:ext cx="3111500" cy="244475"/>
          </a:xfrm>
        </p:spPr>
        <p:txBody>
          <a:bodyPr/>
          <a:lstStyle>
            <a:lvl1pPr>
              <a:defRPr sz="1600" baseline="0">
                <a:latin typeface="Franklin Gothic Medium" panose="020B0603020102020204" pitchFamily="34" charset="0"/>
              </a:defRPr>
            </a:lvl1pPr>
          </a:lstStyle>
          <a:p>
            <a:pPr lvl="0"/>
            <a:r>
              <a:rPr lang="en-US" dirty="0"/>
              <a:t>Chart title</a:t>
            </a:r>
          </a:p>
        </p:txBody>
      </p:sp>
      <p:sp>
        <p:nvSpPr>
          <p:cNvPr id="18" name="Text Placeholder 6"/>
          <p:cNvSpPr>
            <a:spLocks noGrp="1"/>
          </p:cNvSpPr>
          <p:nvPr>
            <p:ph type="body" sz="quarter" idx="22" hasCustomPrompt="1"/>
          </p:nvPr>
        </p:nvSpPr>
        <p:spPr>
          <a:xfrm>
            <a:off x="5073649" y="2246539"/>
            <a:ext cx="3111500" cy="269875"/>
          </a:xfrm>
        </p:spPr>
        <p:txBody>
          <a:bodyPr/>
          <a:lstStyle>
            <a:lvl1pPr>
              <a:defRPr sz="1600" baseline="0">
                <a:latin typeface="Franklin Gothic Medium" panose="020B0603020102020204" pitchFamily="34" charset="0"/>
              </a:defRPr>
            </a:lvl1pPr>
          </a:lstStyle>
          <a:p>
            <a:pPr lvl="0"/>
            <a:r>
              <a:rPr lang="en-US" dirty="0"/>
              <a:t>Chart title</a:t>
            </a:r>
          </a:p>
        </p:txBody>
      </p:sp>
      <p:sp>
        <p:nvSpPr>
          <p:cNvPr id="9" name="Content Placeholder 8"/>
          <p:cNvSpPr>
            <a:spLocks noGrp="1"/>
          </p:cNvSpPr>
          <p:nvPr>
            <p:ph sz="quarter" idx="23"/>
          </p:nvPr>
        </p:nvSpPr>
        <p:spPr>
          <a:xfrm>
            <a:off x="720725" y="2642488"/>
            <a:ext cx="3603625" cy="3818637"/>
          </a:xfrm>
        </p:spPr>
        <p:txBody>
          <a:bodyPr/>
          <a:lstStyle>
            <a:lvl1pPr>
              <a:defRPr sz="1600"/>
            </a:lvl1pPr>
          </a:lstStyle>
          <a:p>
            <a:pPr lvl="0"/>
            <a:r>
              <a:rPr lang="en-US"/>
              <a:t>Click to edit Master text styles</a:t>
            </a:r>
          </a:p>
        </p:txBody>
      </p:sp>
      <p:sp>
        <p:nvSpPr>
          <p:cNvPr id="21" name="Content Placeholder 8"/>
          <p:cNvSpPr>
            <a:spLocks noGrp="1"/>
          </p:cNvSpPr>
          <p:nvPr>
            <p:ph sz="quarter" idx="24"/>
          </p:nvPr>
        </p:nvSpPr>
        <p:spPr>
          <a:xfrm>
            <a:off x="4822825" y="2641600"/>
            <a:ext cx="3603625" cy="3818637"/>
          </a:xfrm>
        </p:spPr>
        <p:txBody>
          <a:bodyPr/>
          <a:lstStyle>
            <a:lvl1pPr>
              <a:defRPr sz="1600"/>
            </a:lvl1pPr>
          </a:lstStyle>
          <a:p>
            <a:pPr lvl="0"/>
            <a:r>
              <a:rPr lang="en-US"/>
              <a:t>Click to edit Master text styles</a:t>
            </a:r>
          </a:p>
        </p:txBody>
      </p:sp>
    </p:spTree>
    <p:extLst>
      <p:ext uri="{BB962C8B-B14F-4D97-AF65-F5344CB8AC3E}">
        <p14:creationId xmlns:p14="http://schemas.microsoft.com/office/powerpoint/2010/main" val="2627946920"/>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4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2160587"/>
            <a:ext cx="2881087" cy="1800226"/>
          </a:xfrm>
          <a:prstGeom prst="roundRect">
            <a:avLst>
              <a:gd name="adj" fmla="val 5400"/>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3956773" y="2160587"/>
            <a:ext cx="2521812" cy="1808483"/>
          </a:xfrm>
          <a:prstGeom prst="roundRect">
            <a:avLst>
              <a:gd name="adj" fmla="val 4197"/>
            </a:avLst>
          </a:prstGeom>
        </p:spPr>
        <p:txBody>
          <a:bodyPr/>
          <a:lstStyle/>
          <a:p>
            <a:pPr lvl="0"/>
            <a:r>
              <a:rPr lang="en-US" noProof="0" dirty="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8136" y="4319588"/>
            <a:ext cx="3600588" cy="1800411"/>
          </a:xfrm>
          <a:prstGeom prst="roundRect">
            <a:avLst>
              <a:gd name="adj" fmla="val 4986"/>
            </a:avLst>
          </a:prstGeom>
        </p:spPr>
        <p:txBody>
          <a:bodyPr/>
          <a:lstStyle/>
          <a:p>
            <a:pPr lvl="0"/>
            <a:r>
              <a:rPr lang="en-US" noProof="0" dirty="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20725" y="4319588"/>
            <a:ext cx="1797048" cy="1800412"/>
          </a:xfrm>
          <a:prstGeom prst="roundRect">
            <a:avLst>
              <a:gd name="adj" fmla="val 6218"/>
            </a:avLst>
          </a:prstGeom>
        </p:spPr>
        <p:txBody>
          <a:bodyPr/>
          <a:lstStyle/>
          <a:p>
            <a:pPr lvl="0"/>
            <a:r>
              <a:rPr lang="en-US" noProof="0" dirty="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838948" y="2160588"/>
            <a:ext cx="1800620" cy="3959411"/>
          </a:xfrm>
          <a:prstGeom prst="roundRect">
            <a:avLst>
              <a:gd name="adj" fmla="val 3743"/>
            </a:avLst>
          </a:prstGeom>
        </p:spPr>
        <p:txBody>
          <a:bodyPr/>
          <a:lstStyle/>
          <a:p>
            <a:pPr lvl="0"/>
            <a:r>
              <a:rPr lang="en-US" noProof="0" dirty="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D9326FB-DCCB-FC47-93A9-9DEA7DB23AC9}" type="datetime3">
              <a:rPr lang="en-GB" smtClean="0"/>
              <a:t>6 March, 2019</a:t>
            </a:fld>
            <a:endParaRPr lang="en-GB" dirty="0"/>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1855342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6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8634" y="215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7773" y="431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9724" y="215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878135" y="431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5036738" y="215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5038723" y="431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04E479E0-1E06-DE4C-83BA-C65FC6EB3C8D}" type="datetime3">
              <a:rPr lang="en-GB" smtClean="0"/>
              <a:t>6 March, 2019</a:t>
            </a:fld>
            <a:endParaRPr lang="en-GB" dirty="0"/>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603762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5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5" y="3600449"/>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158498" y="2160588"/>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146857" y="3600450"/>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8635" y="5040499"/>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146857" y="5040313"/>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50" y="2160588"/>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3598861" y="3600450"/>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2"/>
          </p:nvPr>
        </p:nvSpPr>
        <p:spPr>
          <a:xfrm>
            <a:off x="5038724" y="2160589"/>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3"/>
          </p:nvPr>
        </p:nvSpPr>
        <p:spPr>
          <a:xfrm>
            <a:off x="5027083" y="3600451"/>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1" y="5040500"/>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5"/>
          </p:nvPr>
        </p:nvSpPr>
        <p:spPr>
          <a:xfrm>
            <a:off x="5027083" y="5040314"/>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7"/>
          </p:nvPr>
        </p:nvSpPr>
        <p:spPr>
          <a:xfrm>
            <a:off x="6480173" y="3600448"/>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2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30"/>
          </p:nvPr>
        </p:nvSpPr>
        <p:spPr>
          <a:xfrm>
            <a:off x="6480173" y="5040498"/>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6 March, 2019</a:t>
            </a:fld>
            <a:endParaRPr lang="en-GB" dirty="0"/>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55976712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9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2517774"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4" y="3600449"/>
            <a:ext cx="2520531" cy="2519366"/>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49" y="2160588"/>
            <a:ext cx="2520527" cy="2519362"/>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0" y="5040500"/>
            <a:ext cx="2519363"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2157306" cy="3959415"/>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6 March, 2019</a:t>
            </a:fld>
            <a:endParaRPr lang="en-GB" dirty="0"/>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52366426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2517773" y="2160588"/>
            <a:ext cx="5761796" cy="3239412"/>
          </a:xfrm>
        </p:spPr>
        <p:txBody>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9135" y="2160586"/>
            <a:ext cx="1439864" cy="3779411"/>
          </a:xfrm>
          <a:prstGeom prst="roundRect">
            <a:avLst>
              <a:gd name="adj" fmla="val 10455"/>
            </a:avLst>
          </a:prstGeom>
        </p:spPr>
        <p:txBody>
          <a:bodyPr>
            <a:normAutofit/>
          </a:bodyPr>
          <a:lstStyle>
            <a:lvl1pPr>
              <a:defRPr sz="1200"/>
            </a:lvl1pPr>
          </a:lstStyle>
          <a:p>
            <a:pPr lvl="0"/>
            <a:r>
              <a:rPr lang="en-US" noProof="0" dirty="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2517772" y="5399999"/>
            <a:ext cx="5761796"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9495607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2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719135" y="2160588"/>
            <a:ext cx="6119814" cy="3239412"/>
          </a:xfrm>
        </p:spPr>
        <p:txBody>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0104" y="2160588"/>
            <a:ext cx="1439864" cy="3779411"/>
          </a:xfrm>
          <a:prstGeom prst="roundRect">
            <a:avLst>
              <a:gd name="adj" fmla="val 10455"/>
            </a:avLst>
          </a:prstGeom>
        </p:spPr>
        <p:txBody>
          <a:bodyPr>
            <a:normAutofit/>
          </a:bodyPr>
          <a:lstStyle>
            <a:lvl1pPr>
              <a:defRPr sz="1200"/>
            </a:lvl1pPr>
          </a:lstStyle>
          <a:p>
            <a:pPr lvl="0"/>
            <a:r>
              <a:rPr lang="en-US" noProof="0" dirty="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720724" y="5409178"/>
            <a:ext cx="6118223"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08582971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2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4" y="2160588"/>
            <a:ext cx="3600844" cy="395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136" y="2160588"/>
            <a:ext cx="3959225" cy="3240274"/>
          </a:xfrm>
          <a:prstGeom prst="roundRect">
            <a:avLst>
              <a:gd name="adj" fmla="val 3484"/>
            </a:avLst>
          </a:prstGeom>
        </p:spPr>
        <p:txBody>
          <a:bodyPr/>
          <a:lstStyle/>
          <a:p>
            <a:pPr lvl="0"/>
            <a:r>
              <a:rPr lang="en-US" noProof="0" dirty="0"/>
              <a:t>Click icon to add picture</a:t>
            </a:r>
            <a:endParaRPr lang="en-GB" noProof="0" dirty="0"/>
          </a:p>
        </p:txBody>
      </p:sp>
      <p:sp>
        <p:nvSpPr>
          <p:cNvPr id="62"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2778168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3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4" y="2160588"/>
            <a:ext cx="3600844"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4" cy="1439862"/>
          </a:xfrm>
          <a:prstGeom prst="roundRect">
            <a:avLst>
              <a:gd name="adj" fmla="val 5286"/>
            </a:avLst>
          </a:prstGeom>
        </p:spPr>
        <p:txBody>
          <a:body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6" y="3960813"/>
            <a:ext cx="3958433" cy="1440050"/>
          </a:xfrm>
          <a:prstGeom prst="roundRect">
            <a:avLst>
              <a:gd name="adj" fmla="val 5286"/>
            </a:avLst>
          </a:prstGeom>
        </p:spPr>
        <p:txBody>
          <a:body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922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430770233"/>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1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5286"/>
            </a:avLst>
          </a:prstGeom>
        </p:spPr>
        <p:txBody>
          <a:body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2159212"/>
          </a:xfrm>
          <a:prstGeom prst="roundRect">
            <a:avLst>
              <a:gd name="adj" fmla="val 5286"/>
            </a:avLst>
          </a:prstGeom>
        </p:spPr>
        <p:txBody>
          <a:body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5" y="3240788"/>
            <a:ext cx="1797846" cy="2159212"/>
          </a:xfrm>
          <a:prstGeom prst="roundRect">
            <a:avLst>
              <a:gd name="adj" fmla="val 5286"/>
            </a:avLst>
          </a:prstGeom>
        </p:spPr>
        <p:txBody>
          <a:bodyPr/>
          <a:lstStyle/>
          <a:p>
            <a:pPr lvl="0"/>
            <a:r>
              <a:rPr lang="en-US" noProof="0" dirty="0"/>
              <a:t>Click icon to add picture</a:t>
            </a:r>
            <a:endParaRPr lang="en-GB" noProof="0" dirty="0"/>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75687260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5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15436"/>
            </a:avLst>
          </a:prstGeom>
        </p:spPr>
        <p:txBody>
          <a:body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3956054" cy="2159212"/>
          </a:xfrm>
          <a:prstGeom prst="roundRect">
            <a:avLst>
              <a:gd name="adj" fmla="val 5286"/>
            </a:avLst>
          </a:prstGeom>
        </p:spPr>
        <p:txBody>
          <a:body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5745992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419225"/>
            <a:ext cx="8407400" cy="5041900"/>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419225"/>
            <a:ext cx="8407400" cy="5041899"/>
          </a:xfrm>
        </p:spPr>
        <p:txBody>
          <a:bodyPr/>
          <a:lstStyle>
            <a:lvl1pPr>
              <a:defRPr/>
            </a:lvl1pPr>
          </a:lstStyle>
          <a:p>
            <a:pPr lvl="0"/>
            <a:r>
              <a:rPr lang="en-US" dirty="0"/>
              <a:t>Click icon to add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6 March, 2019</a:t>
            </a:fld>
            <a:endParaRPr lang="en-GB" dirty="0"/>
          </a:p>
        </p:txBody>
      </p:sp>
      <p:sp>
        <p:nvSpPr>
          <p:cNvPr id="100"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10076243"/>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4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10361"/>
            </a:avLst>
          </a:prstGeom>
        </p:spPr>
        <p:txBody>
          <a:bodyPr>
            <a:normAutofit/>
          </a:bodyPr>
          <a:lstStyle>
            <a:lvl1pPr>
              <a:defRPr sz="1200"/>
            </a:lvl1p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107880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7" y="4680838"/>
            <a:ext cx="3958433" cy="719162"/>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283966015"/>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6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720025"/>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8" y="4679950"/>
            <a:ext cx="1797846" cy="72005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2878135" y="4319588"/>
            <a:ext cx="1797846" cy="108075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4"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69814452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3_Single column layout">
    <p:spTree>
      <p:nvGrpSpPr>
        <p:cNvPr id="1" name=""/>
        <p:cNvGrpSpPr/>
        <p:nvPr/>
      </p:nvGrpSpPr>
      <p:grpSpPr>
        <a:xfrm>
          <a:off x="0" y="0"/>
          <a:ext cx="0" cy="0"/>
          <a:chOff x="0" y="0"/>
          <a:chExt cx="0" cy="0"/>
        </a:xfrm>
      </p:grpSpPr>
      <p:sp>
        <p:nvSpPr>
          <p:cNvPr id="3" name="Rectangle 2"/>
          <p:cNvSpPr/>
          <p:nvPr userDrawn="1"/>
        </p:nvSpPr>
        <p:spPr>
          <a:xfrm>
            <a:off x="0" y="1079999"/>
            <a:ext cx="9144000" cy="5400001"/>
          </a:xfrm>
          <a:prstGeom prst="rect">
            <a:avLst/>
          </a:prstGeom>
          <a:solidFill>
            <a:srgbClr val="02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latin typeface="Franklin Gothic Book"/>
            </a:endParaRPr>
          </a:p>
        </p:txBody>
      </p:sp>
      <p:sp>
        <p:nvSpPr>
          <p:cNvPr id="2" name="Title 1" descr="Ideally your title should fit on one line." title="Slide title"/>
          <p:cNvSpPr>
            <a:spLocks noGrp="1"/>
          </p:cNvSpPr>
          <p:nvPr>
            <p:ph type="title" hasCustomPrompt="1"/>
          </p:nvPr>
        </p:nvSpPr>
        <p:spPr>
          <a:xfrm>
            <a:off x="708025" y="-1"/>
            <a:ext cx="6348414" cy="1080000"/>
          </a:xfrm>
        </p:spPr>
        <p:txBody>
          <a:bodyPr/>
          <a:lstStyle/>
          <a:p>
            <a:r>
              <a:rPr lang="en-US" dirty="0"/>
              <a:t>Media</a:t>
            </a:r>
            <a:endParaRPr lang="en-GB" dirty="0"/>
          </a:p>
        </p:txBody>
      </p:sp>
      <p:sp>
        <p:nvSpPr>
          <p:cNvPr id="97"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F3BA13B-2A56-B54D-AFFB-21233951D47B}" type="datetime3">
              <a:rPr lang="en-GB" smtClean="0"/>
              <a:t>6 March, 2019</a:t>
            </a:fld>
            <a:endParaRPr lang="en-GB" dirty="0"/>
          </a:p>
        </p:txBody>
      </p:sp>
      <p:sp>
        <p:nvSpPr>
          <p:cNvPr id="98"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92793131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5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 </a:t>
            </a:r>
            <a:br>
              <a:rPr lang="en-US" sz="7000" baseline="0" dirty="0">
                <a:latin typeface="Franklin Gothic Book"/>
              </a:rPr>
            </a:br>
            <a:r>
              <a:rPr lang="en-US" sz="7000" baseline="0" dirty="0">
                <a:latin typeface="Franklin Gothic Book"/>
              </a:rPr>
              <a:t>case studies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96355956"/>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5058751"/>
          </a:xfrm>
          <a:prstGeom prst="round2SameRect">
            <a:avLst>
              <a:gd name="adj1" fmla="val 4426"/>
              <a:gd name="adj2" fmla="val 0"/>
            </a:avLst>
          </a:prstGeom>
        </p:spPr>
        <p:txBody>
          <a:bodyPr/>
          <a:lstStyle/>
          <a:p>
            <a:pPr lvl="0"/>
            <a:r>
              <a:rPr lang="en-US" noProof="0" dirty="0"/>
              <a:t>Click icon to add picture</a:t>
            </a:r>
            <a:endParaRPr lang="en-GB" noProof="0" dirty="0"/>
          </a:p>
        </p:txBody>
      </p:sp>
    </p:spTree>
    <p:extLst>
      <p:ext uri="{BB962C8B-B14F-4D97-AF65-F5344CB8AC3E}">
        <p14:creationId xmlns:p14="http://schemas.microsoft.com/office/powerpoint/2010/main" val="1295706261"/>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13" name="Text Placeholder 6"/>
          <p:cNvSpPr>
            <a:spLocks noGrp="1"/>
          </p:cNvSpPr>
          <p:nvPr>
            <p:ph type="body" sz="quarter" idx="13"/>
          </p:nvPr>
        </p:nvSpPr>
        <p:spPr>
          <a:xfrm>
            <a:off x="720726" y="2161445"/>
            <a:ext cx="3600000"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4" name="Text Placeholder 6"/>
          <p:cNvSpPr>
            <a:spLocks noGrp="1"/>
          </p:cNvSpPr>
          <p:nvPr>
            <p:ph type="body" sz="quarter" idx="14"/>
          </p:nvPr>
        </p:nvSpPr>
        <p:spPr>
          <a:xfrm>
            <a:off x="4679567" y="2161445"/>
            <a:ext cx="3600002"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77434482"/>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1111877"/>
          </a:xfrm>
          <a:prstGeom prst="roundRect">
            <a:avLst/>
          </a:prstGeom>
        </p:spPr>
        <p:txBody>
          <a:bodyPr/>
          <a:lstStyle/>
          <a:p>
            <a:pPr lvl="0"/>
            <a:r>
              <a:rPr lang="en-US" noProof="0" dirty="0"/>
              <a:t>Click icon to add picture</a:t>
            </a:r>
            <a:endParaRPr lang="en-GB" noProof="0" dirty="0"/>
          </a:p>
        </p:txBody>
      </p:sp>
      <p:sp>
        <p:nvSpPr>
          <p:cNvPr id="58" name="Text Placeholder 6"/>
          <p:cNvSpPr>
            <a:spLocks noGrp="1"/>
          </p:cNvSpPr>
          <p:nvPr>
            <p:ph type="body" sz="quarter" idx="15"/>
          </p:nvPr>
        </p:nvSpPr>
        <p:spPr>
          <a:xfrm>
            <a:off x="3598860" y="2879725"/>
            <a:ext cx="4680709" cy="324027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2386408025"/>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39863"/>
            <a:ext cx="2879724" cy="5040138"/>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0" y="5400000"/>
            <a:ext cx="4717259" cy="1080000"/>
          </a:xfrm>
          <a:prstGeom prst="round2SameRect">
            <a:avLst/>
          </a:prstGeom>
        </p:spPr>
        <p:txBody>
          <a:bodyPr/>
          <a:lstStyle/>
          <a:p>
            <a:pPr lvl="0"/>
            <a:r>
              <a:rPr lang="en-US" noProof="0" dirty="0"/>
              <a:t>Click icon to add picture</a:t>
            </a:r>
            <a:endParaRPr lang="en-GB" noProof="0" dirty="0"/>
          </a:p>
        </p:txBody>
      </p:sp>
      <p:sp>
        <p:nvSpPr>
          <p:cNvPr id="58" name="Text Placeholder 6"/>
          <p:cNvSpPr>
            <a:spLocks noGrp="1"/>
          </p:cNvSpPr>
          <p:nvPr>
            <p:ph type="body" sz="quarter" idx="15"/>
          </p:nvPr>
        </p:nvSpPr>
        <p:spPr>
          <a:xfrm>
            <a:off x="3598861" y="1439863"/>
            <a:ext cx="2159000"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9" name="Text Placeholder 6"/>
          <p:cNvSpPr>
            <a:spLocks noGrp="1"/>
          </p:cNvSpPr>
          <p:nvPr>
            <p:ph type="body" sz="quarter" idx="16"/>
          </p:nvPr>
        </p:nvSpPr>
        <p:spPr>
          <a:xfrm>
            <a:off x="6118224" y="1439863"/>
            <a:ext cx="2197896"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1898741938"/>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0" name="Rectangle 9"/>
          <p:cNvSpPr/>
          <p:nvPr userDrawn="1"/>
        </p:nvSpPr>
        <p:spPr>
          <a:xfrm>
            <a:off x="0" y="1800224"/>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Summary</a:t>
            </a:r>
          </a:p>
        </p:txBody>
      </p:sp>
      <p:sp>
        <p:nvSpPr>
          <p:cNvPr id="8" name="Rounded Rectangle 7"/>
          <p:cNvSpPr/>
          <p:nvPr userDrawn="1"/>
        </p:nvSpPr>
        <p:spPr>
          <a:xfrm>
            <a:off x="720725" y="4319775"/>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2878135" y="2160588"/>
            <a:ext cx="1800226" cy="4310062"/>
          </a:xfrm>
          <a:prstGeom prst="round2SameRect">
            <a:avLst>
              <a:gd name="adj1" fmla="val 10230"/>
              <a:gd name="adj2" fmla="val 0"/>
            </a:avLst>
          </a:prstGeom>
        </p:spPr>
        <p:txBody>
          <a:bodyPr/>
          <a:lstStyle/>
          <a:p>
            <a:pPr lvl="0"/>
            <a:r>
              <a:rPr lang="en-US" noProof="0" dirty="0"/>
              <a:t>Click icon to add picture</a:t>
            </a:r>
            <a:endParaRPr lang="en-GB" noProof="0" dirty="0"/>
          </a:p>
        </p:txBody>
      </p:sp>
    </p:spTree>
    <p:extLst>
      <p:ext uri="{BB962C8B-B14F-4D97-AF65-F5344CB8AC3E}">
        <p14:creationId xmlns:p14="http://schemas.microsoft.com/office/powerpoint/2010/main" val="2388587145"/>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Rectangle 9"/>
          <p:cNvSpPr/>
          <p:nvPr userDrawn="1"/>
        </p:nvSpPr>
        <p:spPr>
          <a:xfrm>
            <a:off x="0" y="1800225"/>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4319588"/>
            <a:ext cx="3957636" cy="2151062"/>
          </a:xfrm>
          <a:prstGeom prst="round2SameRect">
            <a:avLst>
              <a:gd name="adj1" fmla="val 10230"/>
              <a:gd name="adj2" fmla="val 0"/>
            </a:avLst>
          </a:prstGeom>
        </p:spPr>
        <p:txBody>
          <a:bodyPr/>
          <a:lstStyle/>
          <a:p>
            <a:pPr lvl="0"/>
            <a:r>
              <a:rPr lang="en-US" noProof="0" dirty="0"/>
              <a:t>Click icon to add picture</a:t>
            </a:r>
            <a:endParaRPr lang="en-GB" noProof="0" dirty="0"/>
          </a:p>
        </p:txBody>
      </p:sp>
      <p:sp>
        <p:nvSpPr>
          <p:cNvPr id="2" name="Title 1"/>
          <p:cNvSpPr>
            <a:spLocks noGrp="1"/>
          </p:cNvSpPr>
          <p:nvPr>
            <p:ph type="title"/>
          </p:nvPr>
        </p:nvSpPr>
        <p:spPr/>
        <p:txBody>
          <a:bodyPr/>
          <a:lstStyle>
            <a:lvl1pPr>
              <a:defRPr>
                <a:latin typeface="Bodoni MT" panose="02070603080606020203" pitchFamily="18" charset="0"/>
              </a:defRPr>
            </a:lvl1pPr>
          </a:lstStyle>
          <a:p>
            <a:r>
              <a:rPr lang="en-GB" dirty="0"/>
              <a:t>Click to edit Master title style</a:t>
            </a:r>
            <a:endParaRPr lang="en-US" dirty="0"/>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Summary</a:t>
            </a:r>
          </a:p>
        </p:txBody>
      </p:sp>
      <p:sp>
        <p:nvSpPr>
          <p:cNvPr id="8" name="Rounded Rectangle 7"/>
          <p:cNvSpPr/>
          <p:nvPr userDrawn="1"/>
        </p:nvSpPr>
        <p:spPr>
          <a:xfrm>
            <a:off x="2878136" y="2158844"/>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Tree>
    <p:extLst>
      <p:ext uri="{BB962C8B-B14F-4D97-AF65-F5344CB8AC3E}">
        <p14:creationId xmlns:p14="http://schemas.microsoft.com/office/powerpoint/2010/main" val="12855307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baseline="0"/>
            </a:lvl1pPr>
          </a:lstStyle>
          <a:p>
            <a:pPr lvl="0"/>
            <a:r>
              <a:rPr lang="en-US" dirty="0"/>
              <a:t>Click icon to add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6 March, 2019</a:t>
            </a:fld>
            <a:endParaRPr lang="en-GB" dirty="0"/>
          </a:p>
        </p:txBody>
      </p:sp>
      <p:sp>
        <p:nvSpPr>
          <p:cNvPr id="100"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70932786"/>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Smart graphic">
    <p:spTree>
      <p:nvGrpSpPr>
        <p:cNvPr id="1" name=""/>
        <p:cNvGrpSpPr/>
        <p:nvPr/>
      </p:nvGrpSpPr>
      <p:grpSpPr>
        <a:xfrm>
          <a:off x="0" y="0"/>
          <a:ext cx="0" cy="0"/>
          <a:chOff x="0" y="0"/>
          <a:chExt cx="0" cy="0"/>
        </a:xfrm>
      </p:grpSpPr>
      <p:sp>
        <p:nvSpPr>
          <p:cNvPr id="4" name="Round Same Side Corner Rectangle 3"/>
          <p:cNvSpPr/>
          <p:nvPr userDrawn="1"/>
        </p:nvSpPr>
        <p:spPr>
          <a:xfrm>
            <a:off x="358773" y="1803401"/>
            <a:ext cx="8280795" cy="4657724"/>
          </a:xfrm>
          <a:prstGeom prst="round2SameRect">
            <a:avLst>
              <a:gd name="adj1" fmla="val 2778"/>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title="SmartArt"/>
          <p:cNvSpPr>
            <a:spLocks noGrp="1"/>
          </p:cNvSpPr>
          <p:nvPr>
            <p:ph type="dgm" sz="quarter" idx="13"/>
          </p:nvPr>
        </p:nvSpPr>
        <p:spPr>
          <a:xfrm>
            <a:off x="719136" y="2168526"/>
            <a:ext cx="7560432" cy="3951474"/>
          </a:xfrm>
          <a:prstGeom prst="rect">
            <a:avLst/>
          </a:prstGeom>
        </p:spPr>
        <p:txBody>
          <a:bodyPr/>
          <a:lstStyle/>
          <a:p>
            <a:pPr lvl="0"/>
            <a:r>
              <a:rPr lang="en-US" noProof="0" dirty="0"/>
              <a:t>Click icon to add SmartArt graphic</a:t>
            </a:r>
            <a:endParaRPr lang="en-GB" noProof="0" dirty="0"/>
          </a:p>
        </p:txBody>
      </p:sp>
      <p:cxnSp>
        <p:nvCxnSpPr>
          <p:cNvPr id="98" name="Straight Connector 97"/>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AC6FD2B1-39C9-5645-A6AB-AC163D18084F}"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8873880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Simple layouts</a:t>
            </a: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74417205"/>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dirty="0"/>
              <a:t>Click to edit Master title style</a:t>
            </a:r>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03660239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019757534"/>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918577908"/>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4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 for charts, images, tables, smart</a:t>
            </a:r>
            <a:r>
              <a:rPr lang="en-US" sz="7000" baseline="0" dirty="0">
                <a:latin typeface="Franklin Gothic Book"/>
              </a:rPr>
              <a:t> art or video</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29926405"/>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ext + chart - standard">
    <p:spTree>
      <p:nvGrpSpPr>
        <p:cNvPr id="1" name=""/>
        <p:cNvGrpSpPr/>
        <p:nvPr/>
      </p:nvGrpSpPr>
      <p:grpSpPr>
        <a:xfrm>
          <a:off x="0" y="0"/>
          <a:ext cx="0" cy="0"/>
          <a:chOff x="0" y="0"/>
          <a:chExt cx="0" cy="0"/>
        </a:xfrm>
      </p:grpSpPr>
      <p:sp>
        <p:nvSpPr>
          <p:cNvPr id="5" name="Round Same Side Corner Rectangle 4"/>
          <p:cNvSpPr/>
          <p:nvPr userDrawn="1"/>
        </p:nvSpPr>
        <p:spPr>
          <a:xfrm>
            <a:off x="4819650" y="1803400"/>
            <a:ext cx="3579813"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3605212" cy="46831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Tree>
    <p:extLst>
      <p:ext uri="{BB962C8B-B14F-4D97-AF65-F5344CB8AC3E}">
        <p14:creationId xmlns:p14="http://schemas.microsoft.com/office/powerpoint/2010/main" val="1116714359"/>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1_text + chart">
    <p:spTree>
      <p:nvGrpSpPr>
        <p:cNvPr id="1" name=""/>
        <p:cNvGrpSpPr/>
        <p:nvPr/>
      </p:nvGrpSpPr>
      <p:grpSpPr>
        <a:xfrm>
          <a:off x="0" y="0"/>
          <a:ext cx="0" cy="0"/>
          <a:chOff x="0" y="0"/>
          <a:chExt cx="0" cy="0"/>
        </a:xfrm>
      </p:grpSpPr>
      <p:sp>
        <p:nvSpPr>
          <p:cNvPr id="10" name="Round Same Side Corner Rectangle 9"/>
          <p:cNvSpPr/>
          <p:nvPr userDrawn="1"/>
        </p:nvSpPr>
        <p:spPr>
          <a:xfrm>
            <a:off x="4819649" y="1794782"/>
            <a:ext cx="3605215" cy="46663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4" name="Content Placeholder 8"/>
          <p:cNvSpPr>
            <a:spLocks noGrp="1"/>
          </p:cNvSpPr>
          <p:nvPr>
            <p:ph sz="quarter" idx="18"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20725" y="1794782"/>
            <a:ext cx="3603625"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6" name="Text Placeholder 5"/>
          <p:cNvSpPr>
            <a:spLocks noGrp="1"/>
          </p:cNvSpPr>
          <p:nvPr>
            <p:ph type="body" sz="quarter" idx="17"/>
          </p:nvPr>
        </p:nvSpPr>
        <p:spPr>
          <a:xfrm>
            <a:off x="720725" y="2513919"/>
            <a:ext cx="3603625" cy="396625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781899291"/>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2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3" name="Round Same Side Corner Rectangle 12"/>
          <p:cNvSpPr/>
          <p:nvPr userDrawn="1"/>
        </p:nvSpPr>
        <p:spPr>
          <a:xfrm>
            <a:off x="4819649" y="1795006"/>
            <a:ext cx="3605215" cy="466611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720725" y="1795006"/>
            <a:ext cx="3603625"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17" name="Text Placeholder 5"/>
          <p:cNvSpPr>
            <a:spLocks noGrp="1"/>
          </p:cNvSpPr>
          <p:nvPr>
            <p:ph type="body" sz="quarter" idx="17"/>
          </p:nvPr>
        </p:nvSpPr>
        <p:spPr>
          <a:xfrm>
            <a:off x="720725" y="2527300"/>
            <a:ext cx="3603625" cy="39528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2" name="Text Placeholder 3"/>
          <p:cNvSpPr>
            <a:spLocks noGrp="1"/>
          </p:cNvSpPr>
          <p:nvPr>
            <p:ph type="body" sz="quarter" idx="18"/>
          </p:nvPr>
        </p:nvSpPr>
        <p:spPr>
          <a:xfrm>
            <a:off x="4950220" y="1938108"/>
            <a:ext cx="3329348" cy="566737"/>
          </a:xfrm>
        </p:spPr>
        <p:txBody>
          <a:bodyPr/>
          <a:lstStyle>
            <a:lvl1pPr>
              <a:defRPr sz="1800">
                <a:latin typeface="Franklin Gothic Medium" panose="020B0603020102020204" pitchFamily="34" charset="0"/>
              </a:defRPr>
            </a:lvl1pPr>
          </a:lstStyle>
          <a:p>
            <a:pPr lvl="0"/>
            <a:r>
              <a:rPr lang="en-US" dirty="0"/>
              <a:t>Click to edit Master text styles</a:t>
            </a:r>
          </a:p>
        </p:txBody>
      </p:sp>
      <p:sp>
        <p:nvSpPr>
          <p:cNvPr id="23" name="Content Placeholder 8"/>
          <p:cNvSpPr>
            <a:spLocks noGrp="1"/>
          </p:cNvSpPr>
          <p:nvPr>
            <p:ph sz="quarter" idx="19" hasCustomPrompt="1"/>
          </p:nvPr>
        </p:nvSpPr>
        <p:spPr>
          <a:xfrm>
            <a:off x="4819650" y="2504845"/>
            <a:ext cx="3579813" cy="3956280"/>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Tree>
    <p:extLst>
      <p:ext uri="{BB962C8B-B14F-4D97-AF65-F5344CB8AC3E}">
        <p14:creationId xmlns:p14="http://schemas.microsoft.com/office/powerpoint/2010/main" val="35920834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7" name="Text Placeholder 5"/>
          <p:cNvSpPr>
            <a:spLocks noGrp="1"/>
          </p:cNvSpPr>
          <p:nvPr>
            <p:ph type="body" sz="quarter" idx="17"/>
          </p:nvPr>
        </p:nvSpPr>
        <p:spPr>
          <a:xfrm>
            <a:off x="4803774" y="1803400"/>
            <a:ext cx="3603625" cy="46950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8103653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ingle chart - with title">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399"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6 March, 2019</a:t>
            </a:fld>
            <a:endParaRPr lang="en-GB" dirty="0"/>
          </a:p>
        </p:txBody>
      </p:sp>
      <p:sp>
        <p:nvSpPr>
          <p:cNvPr id="100"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Content Placeholder 4"/>
          <p:cNvSpPr>
            <a:spLocks noGrp="1"/>
          </p:cNvSpPr>
          <p:nvPr>
            <p:ph sz="quarter" idx="17" hasCustomPrompt="1"/>
          </p:nvPr>
        </p:nvSpPr>
        <p:spPr>
          <a:xfrm>
            <a:off x="376238" y="2472531"/>
            <a:ext cx="8407400" cy="4013994"/>
          </a:xfrm>
        </p:spPr>
        <p:txBody>
          <a:bodyPr/>
          <a:lstStyle>
            <a:lvl1pPr>
              <a:defRPr baseline="0"/>
            </a:lvl1pPr>
          </a:lstStyle>
          <a:p>
            <a:pPr lvl="0"/>
            <a:r>
              <a:rPr lang="en-US" dirty="0"/>
              <a:t>Click icon to add object</a:t>
            </a:r>
          </a:p>
        </p:txBody>
      </p:sp>
      <p:sp>
        <p:nvSpPr>
          <p:cNvPr id="7" name="Text Placeholder 6"/>
          <p:cNvSpPr>
            <a:spLocks noGrp="1"/>
          </p:cNvSpPr>
          <p:nvPr>
            <p:ph type="body" sz="quarter" idx="18" hasCustomPrompt="1"/>
          </p:nvPr>
        </p:nvSpPr>
        <p:spPr>
          <a:xfrm>
            <a:off x="720725" y="1864518"/>
            <a:ext cx="7704138" cy="608013"/>
          </a:xfrm>
        </p:spPr>
        <p:txBody>
          <a:bodyPr/>
          <a:lstStyle>
            <a:lvl1pPr>
              <a:defRPr sz="1800">
                <a:latin typeface="Franklin Gothic Medium" panose="020B0603020102020204" pitchFamily="34" charset="0"/>
              </a:defRPr>
            </a:lvl1pPr>
          </a:lstStyle>
          <a:p>
            <a:pPr lvl="0"/>
            <a:r>
              <a:rPr lang="en-US" dirty="0"/>
              <a:t>Chart title</a:t>
            </a:r>
          </a:p>
        </p:txBody>
      </p:sp>
    </p:spTree>
    <p:extLst>
      <p:ext uri="{BB962C8B-B14F-4D97-AF65-F5344CB8AC3E}">
        <p14:creationId xmlns:p14="http://schemas.microsoft.com/office/powerpoint/2010/main" val="57362233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1_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6" name="Text Placeholder 3"/>
          <p:cNvSpPr>
            <a:spLocks noGrp="1"/>
          </p:cNvSpPr>
          <p:nvPr>
            <p:ph type="body" sz="quarter" idx="16"/>
          </p:nvPr>
        </p:nvSpPr>
        <p:spPr>
          <a:xfrm>
            <a:off x="4803774" y="1803400"/>
            <a:ext cx="3603625"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17" name="Text Placeholder 5"/>
          <p:cNvSpPr>
            <a:spLocks noGrp="1"/>
          </p:cNvSpPr>
          <p:nvPr>
            <p:ph type="body" sz="quarter" idx="17"/>
          </p:nvPr>
        </p:nvSpPr>
        <p:spPr>
          <a:xfrm>
            <a:off x="4803774" y="2527300"/>
            <a:ext cx="3603625" cy="39711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54568121"/>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4_Chart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4803774" y="1780836"/>
            <a:ext cx="3603625"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17" name="Text Placeholder 5"/>
          <p:cNvSpPr>
            <a:spLocks noGrp="1"/>
          </p:cNvSpPr>
          <p:nvPr>
            <p:ph type="body" sz="quarter" idx="17"/>
          </p:nvPr>
        </p:nvSpPr>
        <p:spPr>
          <a:xfrm>
            <a:off x="4803774" y="2499973"/>
            <a:ext cx="3603625" cy="399845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Text Placeholder 3"/>
          <p:cNvSpPr>
            <a:spLocks noGrp="1"/>
          </p:cNvSpPr>
          <p:nvPr>
            <p:ph type="body" sz="quarter" idx="18"/>
          </p:nvPr>
        </p:nvSpPr>
        <p:spPr>
          <a:xfrm>
            <a:off x="849706" y="1885156"/>
            <a:ext cx="3329348" cy="566737"/>
          </a:xfrm>
        </p:spPr>
        <p:txBody>
          <a:bodyPr/>
          <a:lstStyle>
            <a:lvl1pPr>
              <a:defRPr sz="1800">
                <a:latin typeface="Franklin Gothic Medium" panose="020B0603020102020204" pitchFamily="34" charset="0"/>
              </a:defRPr>
            </a:lvl1pPr>
          </a:lstStyle>
          <a:p>
            <a:pPr lvl="0"/>
            <a:r>
              <a:rPr lang="en-US" dirty="0"/>
              <a:t>Click to edit Master text styles</a:t>
            </a:r>
          </a:p>
        </p:txBody>
      </p:sp>
      <p:sp>
        <p:nvSpPr>
          <p:cNvPr id="19" name="Content Placeholder 8"/>
          <p:cNvSpPr>
            <a:spLocks noGrp="1"/>
          </p:cNvSpPr>
          <p:nvPr>
            <p:ph sz="quarter" idx="19" hasCustomPrompt="1"/>
          </p:nvPr>
        </p:nvSpPr>
        <p:spPr>
          <a:xfrm>
            <a:off x="719136" y="2527300"/>
            <a:ext cx="3579813" cy="39187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Tree>
    <p:extLst>
      <p:ext uri="{BB962C8B-B14F-4D97-AF65-F5344CB8AC3E}">
        <p14:creationId xmlns:p14="http://schemas.microsoft.com/office/powerpoint/2010/main" val="1898193155"/>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text + large chart">
    <p:spTree>
      <p:nvGrpSpPr>
        <p:cNvPr id="1" name=""/>
        <p:cNvGrpSpPr/>
        <p:nvPr/>
      </p:nvGrpSpPr>
      <p:grpSpPr>
        <a:xfrm>
          <a:off x="0" y="0"/>
          <a:ext cx="0" cy="0"/>
          <a:chOff x="0" y="0"/>
          <a:chExt cx="0" cy="0"/>
        </a:xfrm>
      </p:grpSpPr>
      <p:sp>
        <p:nvSpPr>
          <p:cNvPr id="5" name="Round Same Side Corner Rectangle 4"/>
          <p:cNvSpPr/>
          <p:nvPr userDrawn="1"/>
        </p:nvSpPr>
        <p:spPr>
          <a:xfrm>
            <a:off x="3609976" y="1803400"/>
            <a:ext cx="4789488"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609976" y="1803400"/>
            <a:ext cx="4789488"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2519361" cy="46831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Tree>
    <p:extLst>
      <p:ext uri="{BB962C8B-B14F-4D97-AF65-F5344CB8AC3E}">
        <p14:creationId xmlns:p14="http://schemas.microsoft.com/office/powerpoint/2010/main" val="1865671220"/>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large chart + text">
    <p:spTree>
      <p:nvGrpSpPr>
        <p:cNvPr id="1" name=""/>
        <p:cNvGrpSpPr/>
        <p:nvPr/>
      </p:nvGrpSpPr>
      <p:grpSpPr>
        <a:xfrm>
          <a:off x="0" y="0"/>
          <a:ext cx="0" cy="0"/>
          <a:chOff x="0" y="0"/>
          <a:chExt cx="0" cy="0"/>
        </a:xfrm>
      </p:grpSpPr>
      <p:sp>
        <p:nvSpPr>
          <p:cNvPr id="5" name="Round Same Side Corner Rectangle 4"/>
          <p:cNvSpPr/>
          <p:nvPr userDrawn="1"/>
        </p:nvSpPr>
        <p:spPr>
          <a:xfrm>
            <a:off x="387350" y="1803400"/>
            <a:ext cx="4789488" cy="4668044"/>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76238" y="1803400"/>
            <a:ext cx="4789488" cy="4654549"/>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5535614" y="1803400"/>
            <a:ext cx="2884486" cy="46767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Tree>
    <p:extLst>
      <p:ext uri="{BB962C8B-B14F-4D97-AF65-F5344CB8AC3E}">
        <p14:creationId xmlns:p14="http://schemas.microsoft.com/office/powerpoint/2010/main" val="224508153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Chart + chart">
    <p:spTree>
      <p:nvGrpSpPr>
        <p:cNvPr id="1" name=""/>
        <p:cNvGrpSpPr/>
        <p:nvPr/>
      </p:nvGrpSpPr>
      <p:grpSpPr>
        <a:xfrm>
          <a:off x="0" y="0"/>
          <a:ext cx="0" cy="0"/>
          <a:chOff x="0" y="0"/>
          <a:chExt cx="0" cy="0"/>
        </a:xfrm>
      </p:grpSpPr>
      <p:sp>
        <p:nvSpPr>
          <p:cNvPr id="5" name="Round Same Side Corner Rectangle 4"/>
          <p:cNvSpPr/>
          <p:nvPr userDrawn="1"/>
        </p:nvSpPr>
        <p:spPr>
          <a:xfrm>
            <a:off x="720724" y="1803401"/>
            <a:ext cx="3598861" cy="4657724"/>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04" name="Round Same Side Corner Rectangle 103"/>
          <p:cNvSpPr/>
          <p:nvPr userDrawn="1"/>
        </p:nvSpPr>
        <p:spPr>
          <a:xfrm>
            <a:off x="4819650" y="1793900"/>
            <a:ext cx="3605213" cy="4666337"/>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Content Placeholder 3"/>
          <p:cNvSpPr>
            <a:spLocks noGrp="1"/>
          </p:cNvSpPr>
          <p:nvPr>
            <p:ph sz="quarter" idx="10" hasCustomPrompt="1"/>
          </p:nvPr>
        </p:nvSpPr>
        <p:spPr>
          <a:xfrm>
            <a:off x="719138" y="1803401"/>
            <a:ext cx="3600450" cy="4683125"/>
          </a:xfrm>
        </p:spPr>
        <p:txBody>
          <a:bodyPr/>
          <a:lstStyle>
            <a:lvl1pPr>
              <a:defRPr baseline="0"/>
            </a:lvl1pPr>
          </a:lstStyle>
          <a:p>
            <a:pPr lvl="0"/>
            <a:r>
              <a:rPr lang="en-US" dirty="0"/>
              <a:t>Click icon to insert object</a:t>
            </a:r>
          </a:p>
        </p:txBody>
      </p:sp>
      <p:sp>
        <p:nvSpPr>
          <p:cNvPr id="13" name="Content Placeholder 3"/>
          <p:cNvSpPr>
            <a:spLocks noGrp="1"/>
          </p:cNvSpPr>
          <p:nvPr>
            <p:ph sz="quarter" idx="11" hasCustomPrompt="1"/>
          </p:nvPr>
        </p:nvSpPr>
        <p:spPr>
          <a:xfrm>
            <a:off x="4819650" y="1803401"/>
            <a:ext cx="3600450" cy="4683125"/>
          </a:xfrm>
        </p:spPr>
        <p:txBody>
          <a:bodyPr/>
          <a:lstStyle>
            <a:lvl1pPr>
              <a:defRPr baseline="0"/>
            </a:lvl1pPr>
          </a:lstStyle>
          <a:p>
            <a:pPr lvl="0"/>
            <a:r>
              <a:rPr lang="en-US"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855920396"/>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Chart + chart - with titles">
    <p:spTree>
      <p:nvGrpSpPr>
        <p:cNvPr id="1" name=""/>
        <p:cNvGrpSpPr/>
        <p:nvPr/>
      </p:nvGrpSpPr>
      <p:grpSpPr>
        <a:xfrm>
          <a:off x="0" y="0"/>
          <a:ext cx="0" cy="0"/>
          <a:chOff x="0" y="0"/>
          <a:chExt cx="0" cy="0"/>
        </a:xfrm>
      </p:grpSpPr>
      <p:sp>
        <p:nvSpPr>
          <p:cNvPr id="5" name="Round Same Side Corner Rectangle 4"/>
          <p:cNvSpPr/>
          <p:nvPr userDrawn="1"/>
        </p:nvSpPr>
        <p:spPr>
          <a:xfrm>
            <a:off x="720725" y="2168445"/>
            <a:ext cx="3598861" cy="4292680"/>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4" name="Round Same Side Corner Rectangle 103"/>
          <p:cNvSpPr/>
          <p:nvPr userDrawn="1"/>
        </p:nvSpPr>
        <p:spPr>
          <a:xfrm>
            <a:off x="4819650" y="2168525"/>
            <a:ext cx="3605213" cy="4291712"/>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Text Placeholder 3"/>
          <p:cNvSpPr>
            <a:spLocks noGrp="1"/>
          </p:cNvSpPr>
          <p:nvPr>
            <p:ph type="body" sz="quarter" idx="20" hasCustomPrompt="1"/>
          </p:nvPr>
        </p:nvSpPr>
        <p:spPr>
          <a:xfrm>
            <a:off x="708025" y="1446213"/>
            <a:ext cx="7716838" cy="723900"/>
          </a:xfrm>
        </p:spPr>
        <p:txBody>
          <a:bodyPr/>
          <a:lstStyle>
            <a:lvl1pPr>
              <a:defRPr/>
            </a:lvl1pPr>
          </a:lstStyle>
          <a:p>
            <a:pPr lvl="0"/>
            <a:r>
              <a:rPr lang="en-US" dirty="0"/>
              <a:t>Short intro text</a:t>
            </a:r>
          </a:p>
        </p:txBody>
      </p:sp>
      <p:sp>
        <p:nvSpPr>
          <p:cNvPr id="7" name="Text Placeholder 6"/>
          <p:cNvSpPr>
            <a:spLocks noGrp="1"/>
          </p:cNvSpPr>
          <p:nvPr>
            <p:ph type="body" sz="quarter" idx="21" hasCustomPrompt="1"/>
          </p:nvPr>
        </p:nvSpPr>
        <p:spPr>
          <a:xfrm>
            <a:off x="850900" y="2271939"/>
            <a:ext cx="3111500" cy="244475"/>
          </a:xfrm>
        </p:spPr>
        <p:txBody>
          <a:bodyPr/>
          <a:lstStyle>
            <a:lvl1pPr>
              <a:defRPr sz="1600" baseline="0">
                <a:latin typeface="Franklin Gothic Medium" panose="020B0603020102020204" pitchFamily="34" charset="0"/>
              </a:defRPr>
            </a:lvl1pPr>
          </a:lstStyle>
          <a:p>
            <a:pPr lvl="0"/>
            <a:r>
              <a:rPr lang="en-US" dirty="0"/>
              <a:t>Chart title</a:t>
            </a:r>
          </a:p>
        </p:txBody>
      </p:sp>
      <p:sp>
        <p:nvSpPr>
          <p:cNvPr id="18" name="Text Placeholder 6"/>
          <p:cNvSpPr>
            <a:spLocks noGrp="1"/>
          </p:cNvSpPr>
          <p:nvPr>
            <p:ph type="body" sz="quarter" idx="22" hasCustomPrompt="1"/>
          </p:nvPr>
        </p:nvSpPr>
        <p:spPr>
          <a:xfrm>
            <a:off x="5073649" y="2246539"/>
            <a:ext cx="3111500" cy="269875"/>
          </a:xfrm>
        </p:spPr>
        <p:txBody>
          <a:bodyPr/>
          <a:lstStyle>
            <a:lvl1pPr>
              <a:defRPr sz="1600" baseline="0">
                <a:latin typeface="Franklin Gothic Medium" panose="020B0603020102020204" pitchFamily="34" charset="0"/>
              </a:defRPr>
            </a:lvl1pPr>
          </a:lstStyle>
          <a:p>
            <a:pPr lvl="0"/>
            <a:r>
              <a:rPr lang="en-US" dirty="0"/>
              <a:t>Chart title</a:t>
            </a:r>
          </a:p>
        </p:txBody>
      </p:sp>
      <p:sp>
        <p:nvSpPr>
          <p:cNvPr id="9" name="Content Placeholder 8"/>
          <p:cNvSpPr>
            <a:spLocks noGrp="1"/>
          </p:cNvSpPr>
          <p:nvPr>
            <p:ph sz="quarter" idx="23"/>
          </p:nvPr>
        </p:nvSpPr>
        <p:spPr>
          <a:xfrm>
            <a:off x="720725" y="2642488"/>
            <a:ext cx="3603625" cy="3818637"/>
          </a:xfrm>
        </p:spPr>
        <p:txBody>
          <a:bodyPr/>
          <a:lstStyle>
            <a:lvl1pPr>
              <a:defRPr sz="1600"/>
            </a:lvl1pPr>
          </a:lstStyle>
          <a:p>
            <a:pPr lvl="0"/>
            <a:r>
              <a:rPr lang="en-US" dirty="0"/>
              <a:t>Click to edit Master text styles</a:t>
            </a:r>
          </a:p>
        </p:txBody>
      </p:sp>
      <p:sp>
        <p:nvSpPr>
          <p:cNvPr id="21" name="Content Placeholder 8"/>
          <p:cNvSpPr>
            <a:spLocks noGrp="1"/>
          </p:cNvSpPr>
          <p:nvPr>
            <p:ph sz="quarter" idx="24"/>
          </p:nvPr>
        </p:nvSpPr>
        <p:spPr>
          <a:xfrm>
            <a:off x="4822825" y="2641600"/>
            <a:ext cx="3603625" cy="3818637"/>
          </a:xfrm>
        </p:spPr>
        <p:txBody>
          <a:bodyPr/>
          <a:lstStyle>
            <a:lvl1pPr>
              <a:defRPr sz="1600"/>
            </a:lvl1pPr>
          </a:lstStyle>
          <a:p>
            <a:pPr lvl="0"/>
            <a:r>
              <a:rPr lang="en-US" dirty="0"/>
              <a:t>Click to edit Master text styles</a:t>
            </a:r>
          </a:p>
        </p:txBody>
      </p:sp>
    </p:spTree>
    <p:extLst>
      <p:ext uri="{BB962C8B-B14F-4D97-AF65-F5344CB8AC3E}">
        <p14:creationId xmlns:p14="http://schemas.microsoft.com/office/powerpoint/2010/main" val="2041878380"/>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2_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a:lvl1pPr>
          </a:lstStyle>
          <a:p>
            <a:pPr lvl="0"/>
            <a:r>
              <a:rPr lang="en-US" dirty="0"/>
              <a:t>Click icon to add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777662863"/>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baseline="0"/>
            </a:lvl1pPr>
          </a:lstStyle>
          <a:p>
            <a:pPr lvl="0"/>
            <a:r>
              <a:rPr lang="en-US" dirty="0"/>
              <a:t>Click icon to add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963595066"/>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Single chart - with title">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399"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Content Placeholder 4"/>
          <p:cNvSpPr>
            <a:spLocks noGrp="1"/>
          </p:cNvSpPr>
          <p:nvPr>
            <p:ph sz="quarter" idx="17" hasCustomPrompt="1"/>
          </p:nvPr>
        </p:nvSpPr>
        <p:spPr>
          <a:xfrm>
            <a:off x="376238" y="2472531"/>
            <a:ext cx="8407400" cy="4013994"/>
          </a:xfrm>
        </p:spPr>
        <p:txBody>
          <a:bodyPr/>
          <a:lstStyle>
            <a:lvl1pPr>
              <a:defRPr baseline="0"/>
            </a:lvl1pPr>
          </a:lstStyle>
          <a:p>
            <a:pPr lvl="0"/>
            <a:r>
              <a:rPr lang="en-US" dirty="0"/>
              <a:t>Click icon to add object</a:t>
            </a:r>
          </a:p>
        </p:txBody>
      </p:sp>
      <p:sp>
        <p:nvSpPr>
          <p:cNvPr id="7" name="Text Placeholder 6"/>
          <p:cNvSpPr>
            <a:spLocks noGrp="1"/>
          </p:cNvSpPr>
          <p:nvPr>
            <p:ph type="body" sz="quarter" idx="18" hasCustomPrompt="1"/>
          </p:nvPr>
        </p:nvSpPr>
        <p:spPr>
          <a:xfrm>
            <a:off x="720725" y="1864518"/>
            <a:ext cx="7704138" cy="608013"/>
          </a:xfrm>
        </p:spPr>
        <p:txBody>
          <a:bodyPr/>
          <a:lstStyle>
            <a:lvl1pPr>
              <a:defRPr sz="1800">
                <a:latin typeface="Franklin Gothic Medium" panose="020B0603020102020204" pitchFamily="34" charset="0"/>
              </a:defRPr>
            </a:lvl1pPr>
          </a:lstStyle>
          <a:p>
            <a:pPr lvl="0"/>
            <a:r>
              <a:rPr lang="en-US" dirty="0"/>
              <a:t>Chart title</a:t>
            </a:r>
          </a:p>
        </p:txBody>
      </p:sp>
    </p:spTree>
    <p:extLst>
      <p:ext uri="{BB962C8B-B14F-4D97-AF65-F5344CB8AC3E}">
        <p14:creationId xmlns:p14="http://schemas.microsoft.com/office/powerpoint/2010/main" val="322084171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4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a:t>
            </a:r>
            <a:br>
              <a:rPr lang="en-US" sz="7000" baseline="0" dirty="0">
                <a:latin typeface="Franklin Gothic Book"/>
              </a:rPr>
            </a:br>
            <a:r>
              <a:rPr lang="en-US" sz="7000" baseline="0" dirty="0">
                <a:latin typeface="Franklin Gothic Book"/>
              </a:rPr>
              <a:t>complex text</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77868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a:t>
            </a:r>
            <a:br>
              <a:rPr lang="en-US" sz="7000" baseline="0" dirty="0">
                <a:latin typeface="Franklin Gothic Book"/>
              </a:rPr>
            </a:br>
            <a:r>
              <a:rPr lang="en-US" sz="7000" baseline="0" dirty="0">
                <a:latin typeface="Franklin Gothic Book"/>
              </a:rPr>
              <a:t>complex text</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77923848"/>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ound Same Side Corner Rectangle 5"/>
          <p:cNvSpPr/>
          <p:nvPr userDrawn="1"/>
        </p:nvSpPr>
        <p:spPr>
          <a:xfrm>
            <a:off x="4319585" y="1803400"/>
            <a:ext cx="4319983" cy="46765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6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6478586" y="4833942"/>
            <a:ext cx="1800982" cy="1286058"/>
          </a:xfrm>
          <a:prstGeom prst="roundRect">
            <a:avLst>
              <a:gd name="adj" fmla="val 10702"/>
            </a:avLst>
          </a:prstGeom>
        </p:spPr>
        <p:txBody>
          <a:bodyPr/>
          <a:lstStyle/>
          <a:p>
            <a:pPr lvl="0"/>
            <a:r>
              <a:rPr lang="en-US" noProof="0" dirty="0"/>
              <a:t>Click icon to add picture</a:t>
            </a:r>
            <a:endParaRPr lang="en-GB" noProof="0" dirty="0"/>
          </a:p>
        </p:txBody>
      </p:sp>
      <p:pic>
        <p:nvPicPr>
          <p:cNvPr id="7" name="Picture 6" descr="inverted commas closed.png"/>
          <p:cNvPicPr>
            <a:picLocks noChangeAspect="1"/>
          </p:cNvPicPr>
          <p:nvPr userDrawn="1"/>
        </p:nvPicPr>
        <p:blipFill rotWithShape="1">
          <a:blip r:embed="rId3" cstate="screen">
            <a:lum bright="70000" contrast="-70000"/>
            <a:extLst>
              <a:ext uri="{28A0092B-C50C-407E-A947-70E740481C1C}">
                <a14:useLocalDpi xmlns:a14="http://schemas.microsoft.com/office/drawing/2010/main"/>
              </a:ext>
            </a:extLst>
          </a:blip>
          <a:srcRect/>
          <a:stretch/>
        </p:blipFill>
        <p:spPr>
          <a:xfrm>
            <a:off x="7517819" y="3312408"/>
            <a:ext cx="762020" cy="542668"/>
          </a:xfrm>
          <a:prstGeom prst="rect">
            <a:avLst/>
          </a:prstGeom>
        </p:spPr>
      </p:pic>
      <p:pic>
        <p:nvPicPr>
          <p:cNvPr id="8" name="Picture 7" descr="inverted commas open.png"/>
          <p:cNvPicPr>
            <a:picLocks noChangeAspect="1"/>
          </p:cNvPicPr>
          <p:nvPr userDrawn="1"/>
        </p:nvPicPr>
        <p:blipFill rotWithShape="1">
          <a:blip r:embed="rId4" cstate="screen">
            <a:lum bright="70000" contrast="-70000"/>
            <a:extLst>
              <a:ext uri="{28A0092B-C50C-407E-A947-70E740481C1C}">
                <a14:useLocalDpi xmlns:a14="http://schemas.microsoft.com/office/drawing/2010/main"/>
              </a:ext>
            </a:extLst>
          </a:blip>
          <a:srcRect/>
          <a:stretch/>
        </p:blipFill>
        <p:spPr>
          <a:xfrm>
            <a:off x="4678162" y="2141311"/>
            <a:ext cx="692748" cy="531132"/>
          </a:xfrm>
          <a:prstGeom prst="rect">
            <a:avLst/>
          </a:prstGeom>
        </p:spPr>
      </p:pic>
      <p:sp>
        <p:nvSpPr>
          <p:cNvPr id="13" name="Text Placeholder 6"/>
          <p:cNvSpPr>
            <a:spLocks noGrp="1"/>
          </p:cNvSpPr>
          <p:nvPr>
            <p:ph type="body" sz="quarter" idx="15"/>
          </p:nvPr>
        </p:nvSpPr>
        <p:spPr>
          <a:xfrm>
            <a:off x="5038723" y="2313668"/>
            <a:ext cx="2881313" cy="1449578"/>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2" name="Text Placeholder 6"/>
          <p:cNvSpPr>
            <a:spLocks noGrp="1"/>
          </p:cNvSpPr>
          <p:nvPr>
            <p:ph type="body" sz="quarter" idx="14"/>
          </p:nvPr>
        </p:nvSpPr>
        <p:spPr>
          <a:xfrm>
            <a:off x="717550" y="1803400"/>
            <a:ext cx="3240085" cy="4316599"/>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166246051"/>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6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3"/>
          </p:nvPr>
        </p:nvSpPr>
        <p:spPr>
          <a:xfrm>
            <a:off x="717550" y="1803400"/>
            <a:ext cx="3606800"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5" name="Text Placeholder 6"/>
          <p:cNvSpPr>
            <a:spLocks noGrp="1"/>
          </p:cNvSpPr>
          <p:nvPr>
            <p:ph type="body" sz="quarter" idx="17"/>
          </p:nvPr>
        </p:nvSpPr>
        <p:spPr>
          <a:xfrm>
            <a:off x="4819650" y="1803400"/>
            <a:ext cx="3602036"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cxnSp>
        <p:nvCxnSpPr>
          <p:cNvPr id="104" name="Straight Connector 103"/>
          <p:cNvCxnSpPr/>
          <p:nvPr userDrawn="1"/>
        </p:nvCxnSpPr>
        <p:spPr>
          <a:xfrm>
            <a:off x="4551813" y="1761671"/>
            <a:ext cx="0" cy="4316600"/>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46475510"/>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5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3"/>
          </p:nvPr>
        </p:nvSpPr>
        <p:spPr>
          <a:xfrm>
            <a:off x="717551" y="2879725"/>
            <a:ext cx="3240086"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p:cNvSpPr>
            <a:spLocks noGrp="1"/>
          </p:cNvSpPr>
          <p:nvPr>
            <p:ph type="body" sz="quarter" idx="16"/>
          </p:nvPr>
        </p:nvSpPr>
        <p:spPr>
          <a:xfrm>
            <a:off x="720725" y="2340519"/>
            <a:ext cx="3236517"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05" name="Text Placeholder 6"/>
          <p:cNvSpPr>
            <a:spLocks noGrp="1"/>
          </p:cNvSpPr>
          <p:nvPr>
            <p:ph type="body" sz="quarter" idx="17"/>
          </p:nvPr>
        </p:nvSpPr>
        <p:spPr>
          <a:xfrm>
            <a:off x="4678361" y="2879725"/>
            <a:ext cx="3241675"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6" name="Text Placeholder 6"/>
          <p:cNvSpPr>
            <a:spLocks noGrp="1"/>
          </p:cNvSpPr>
          <p:nvPr>
            <p:ph type="body" sz="quarter" idx="18"/>
          </p:nvPr>
        </p:nvSpPr>
        <p:spPr>
          <a:xfrm>
            <a:off x="4681536" y="2340519"/>
            <a:ext cx="3238103"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cxnSp>
        <p:nvCxnSpPr>
          <p:cNvPr id="104" name="Straight Connector 103"/>
          <p:cNvCxnSpPr/>
          <p:nvPr userDrawn="1"/>
        </p:nvCxnSpPr>
        <p:spPr>
          <a:xfrm>
            <a:off x="4319585" y="2160588"/>
            <a:ext cx="0" cy="3959412"/>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409198"/>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4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a:t>
            </a:r>
            <a:br>
              <a:rPr lang="en-US" sz="7000" baseline="0" dirty="0">
                <a:latin typeface="Franklin Gothic Book"/>
              </a:rPr>
            </a:br>
            <a:r>
              <a:rPr lang="en-US" sz="7000" baseline="0" dirty="0">
                <a:latin typeface="Franklin Gothic Book"/>
              </a:rPr>
              <a:t>images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37027161"/>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160587"/>
            <a:ext cx="7717349" cy="4310063"/>
          </a:xfrm>
          <a:prstGeom prst="round2SameRect">
            <a:avLst>
              <a:gd name="adj1" fmla="val 6208"/>
              <a:gd name="adj2" fmla="val 0"/>
            </a:avLst>
          </a:prstGeom>
        </p:spPr>
        <p:txBody>
          <a:bodyPr/>
          <a:lstStyle/>
          <a:p>
            <a:pPr lvl="0"/>
            <a:r>
              <a:rPr lang="en-US" noProof="0" dirty="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6 March, 2019</a:t>
            </a:fld>
            <a:endParaRPr lang="en-GB" dirty="0"/>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76432281"/>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Big image with titl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879725"/>
            <a:ext cx="7717349" cy="3590925"/>
          </a:xfrm>
          <a:prstGeom prst="round2SameRect">
            <a:avLst>
              <a:gd name="adj1" fmla="val 6739"/>
              <a:gd name="adj2" fmla="val 0"/>
            </a:avLst>
          </a:prstGeom>
        </p:spPr>
        <p:txBody>
          <a:bodyPr/>
          <a:lstStyle/>
          <a:p>
            <a:pPr lvl="0"/>
            <a:r>
              <a:rPr lang="en-US" noProof="0" dirty="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6 March, 2019</a:t>
            </a:fld>
            <a:endParaRPr lang="en-GB" dirty="0"/>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hasCustomPrompt="1"/>
          </p:nvPr>
        </p:nvSpPr>
        <p:spPr>
          <a:xfrm>
            <a:off x="708025" y="2168525"/>
            <a:ext cx="7716838" cy="358775"/>
          </a:xfrm>
        </p:spPr>
        <p:txBody>
          <a:bodyPr/>
          <a:lstStyle>
            <a:lvl1pPr>
              <a:defRPr baseline="0">
                <a:latin typeface="Franklin Gothic Medium" panose="020B0603020102020204" pitchFamily="34" charset="0"/>
              </a:defRPr>
            </a:lvl1pPr>
          </a:lstStyle>
          <a:p>
            <a:pPr lvl="0"/>
            <a:r>
              <a:rPr lang="en-US" dirty="0"/>
              <a:t>Image title</a:t>
            </a:r>
          </a:p>
        </p:txBody>
      </p:sp>
    </p:spTree>
    <p:extLst>
      <p:ext uri="{BB962C8B-B14F-4D97-AF65-F5344CB8AC3E}">
        <p14:creationId xmlns:p14="http://schemas.microsoft.com/office/powerpoint/2010/main" val="414475799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8525"/>
            <a:ext cx="3603625" cy="43021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10" name="Content Placeholder 9"/>
          <p:cNvSpPr>
            <a:spLocks noGrp="1"/>
          </p:cNvSpPr>
          <p:nvPr>
            <p:ph sz="quarter" idx="16"/>
          </p:nvPr>
        </p:nvSpPr>
        <p:spPr>
          <a:xfrm>
            <a:off x="4819650" y="2168525"/>
            <a:ext cx="3605213" cy="4302125"/>
          </a:xfrm>
          <a:prstGeom prst="round2SameRect">
            <a:avLst>
              <a:gd name="adj1" fmla="val 7860"/>
              <a:gd name="adj2" fmla="val 0"/>
            </a:avLst>
          </a:prstGeom>
        </p:spPr>
        <p:txBody>
          <a:bodyPr/>
          <a:lstStyle/>
          <a:p>
            <a:pPr lvl="0"/>
            <a:r>
              <a:rPr lang="en-US" dirty="0"/>
              <a:t>Click to edit Master text styles</a:t>
            </a:r>
          </a:p>
        </p:txBody>
      </p:sp>
    </p:spTree>
    <p:extLst>
      <p:ext uri="{BB962C8B-B14F-4D97-AF65-F5344CB8AC3E}">
        <p14:creationId xmlns:p14="http://schemas.microsoft.com/office/powerpoint/2010/main" val="1556038330"/>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1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262688" y="2160587"/>
            <a:ext cx="2162175" cy="3963988"/>
          </a:xfrm>
          <a:prstGeom prst="roundRect">
            <a:avLst>
              <a:gd name="adj" fmla="val 10702"/>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19138" y="2168525"/>
            <a:ext cx="5181600" cy="43116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Tree>
    <p:extLst>
      <p:ext uri="{BB962C8B-B14F-4D97-AF65-F5344CB8AC3E}">
        <p14:creationId xmlns:p14="http://schemas.microsoft.com/office/powerpoint/2010/main" val="4892240"/>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10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819651" y="2160587"/>
            <a:ext cx="3605212" cy="4310064"/>
          </a:xfrm>
          <a:prstGeom prst="round2SameRect">
            <a:avLst>
              <a:gd name="adj1" fmla="val 5389"/>
              <a:gd name="adj2" fmla="val 0"/>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0588"/>
            <a:ext cx="3603625" cy="366712"/>
          </a:xfrm>
        </p:spPr>
        <p:txBody>
          <a:bodyPr>
            <a:normAutofit/>
          </a:bodyPr>
          <a:lstStyle>
            <a:lvl1pPr>
              <a:defRPr sz="1800">
                <a:latin typeface="Franklin Gothic Medium" panose="020B0603020102020204" pitchFamily="34" charset="0"/>
              </a:defRPr>
            </a:lvl1pPr>
          </a:lstStyle>
          <a:p>
            <a:pPr lvl="0"/>
            <a:r>
              <a:rPr lang="en-US" dirty="0"/>
              <a:t>Click to edit Master text styles</a:t>
            </a:r>
          </a:p>
        </p:txBody>
      </p:sp>
      <p:sp>
        <p:nvSpPr>
          <p:cNvPr id="6" name="Text Placeholder 5"/>
          <p:cNvSpPr>
            <a:spLocks noGrp="1"/>
          </p:cNvSpPr>
          <p:nvPr>
            <p:ph type="body" sz="quarter" idx="16"/>
          </p:nvPr>
        </p:nvSpPr>
        <p:spPr>
          <a:xfrm>
            <a:off x="719138" y="2886075"/>
            <a:ext cx="3605212" cy="3584575"/>
          </a:xfrm>
        </p:spPr>
        <p:txBody>
          <a:bodyPr>
            <a:normAutofit/>
          </a:bodyPr>
          <a:lstStyle>
            <a:lvl1pPr>
              <a:defRPr sz="1800"/>
            </a:lvl1pPr>
            <a:lvl2pPr>
              <a:defRPr sz="1800"/>
            </a:lvl2pPr>
            <a:lvl3pPr>
              <a:defRPr sz="1800"/>
            </a:lvl3pPr>
            <a:lvl4pPr>
              <a:defRPr sz="18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25930207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7" name="Text Placeholder 6"/>
          <p:cNvSpPr>
            <a:spLocks noGrp="1"/>
          </p:cNvSpPr>
          <p:nvPr>
            <p:ph type="body" sz="quarter" idx="13"/>
          </p:nvPr>
        </p:nvSpPr>
        <p:spPr>
          <a:xfrm>
            <a:off x="5068887" y="2160587"/>
            <a:ext cx="3570681" cy="377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863975" cy="4310063"/>
          </a:xfrm>
          <a:prstGeom prst="round2SameRect">
            <a:avLst>
              <a:gd name="adj1" fmla="val 1674"/>
              <a:gd name="adj2" fmla="val 0"/>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864666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429779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ound Same Side Corner Rectangle 5"/>
          <p:cNvSpPr/>
          <p:nvPr userDrawn="1"/>
        </p:nvSpPr>
        <p:spPr>
          <a:xfrm>
            <a:off x="4319585" y="1803400"/>
            <a:ext cx="4319983" cy="46765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6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6478586" y="4833942"/>
            <a:ext cx="1800982" cy="1286058"/>
          </a:xfrm>
          <a:prstGeom prst="roundRect">
            <a:avLst>
              <a:gd name="adj" fmla="val 10702"/>
            </a:avLst>
          </a:prstGeom>
        </p:spPr>
        <p:txBody>
          <a:bodyPr/>
          <a:lstStyle/>
          <a:p>
            <a:pPr lvl="0"/>
            <a:r>
              <a:rPr lang="en-US" noProof="0"/>
              <a:t>Click icon to add picture</a:t>
            </a:r>
            <a:endParaRPr lang="en-GB" noProof="0" dirty="0"/>
          </a:p>
        </p:txBody>
      </p:sp>
      <p:pic>
        <p:nvPicPr>
          <p:cNvPr id="7" name="Picture 6" descr="inverted commas closed.png"/>
          <p:cNvPicPr>
            <a:picLocks noChangeAspect="1"/>
          </p:cNvPicPr>
          <p:nvPr userDrawn="1"/>
        </p:nvPicPr>
        <p:blipFill rotWithShape="1">
          <a:blip r:embed="rId2" cstate="screen">
            <a:lum bright="70000" contrast="-70000"/>
            <a:extLst>
              <a:ext uri="{28A0092B-C50C-407E-A947-70E740481C1C}">
                <a14:useLocalDpi xmlns:a14="http://schemas.microsoft.com/office/drawing/2010/main"/>
              </a:ext>
            </a:extLst>
          </a:blip>
          <a:srcRect/>
          <a:stretch/>
        </p:blipFill>
        <p:spPr>
          <a:xfrm>
            <a:off x="7517819" y="3312408"/>
            <a:ext cx="762020" cy="542668"/>
          </a:xfrm>
          <a:prstGeom prst="rect">
            <a:avLst/>
          </a:prstGeom>
        </p:spPr>
      </p:pic>
      <p:pic>
        <p:nvPicPr>
          <p:cNvPr id="8" name="Picture 7" descr="inverted commas open.png"/>
          <p:cNvPicPr>
            <a:picLocks noChangeAspect="1"/>
          </p:cNvPicPr>
          <p:nvPr userDrawn="1"/>
        </p:nvPicPr>
        <p:blipFill rotWithShape="1">
          <a:blip r:embed="rId3" cstate="screen">
            <a:lum bright="70000" contrast="-70000"/>
            <a:extLst>
              <a:ext uri="{28A0092B-C50C-407E-A947-70E740481C1C}">
                <a14:useLocalDpi xmlns:a14="http://schemas.microsoft.com/office/drawing/2010/main"/>
              </a:ext>
            </a:extLst>
          </a:blip>
          <a:srcRect/>
          <a:stretch/>
        </p:blipFill>
        <p:spPr>
          <a:xfrm>
            <a:off x="4678162" y="2141311"/>
            <a:ext cx="692748" cy="531132"/>
          </a:xfrm>
          <a:prstGeom prst="rect">
            <a:avLst/>
          </a:prstGeom>
        </p:spPr>
      </p:pic>
      <p:sp>
        <p:nvSpPr>
          <p:cNvPr id="13" name="Text Placeholder 6"/>
          <p:cNvSpPr>
            <a:spLocks noGrp="1"/>
          </p:cNvSpPr>
          <p:nvPr>
            <p:ph type="body" sz="quarter" idx="15"/>
          </p:nvPr>
        </p:nvSpPr>
        <p:spPr>
          <a:xfrm>
            <a:off x="5038723" y="2313668"/>
            <a:ext cx="2881313" cy="1449578"/>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2" name="Text Placeholder 6"/>
          <p:cNvSpPr>
            <a:spLocks noGrp="1"/>
          </p:cNvSpPr>
          <p:nvPr>
            <p:ph type="body" sz="quarter" idx="14"/>
          </p:nvPr>
        </p:nvSpPr>
        <p:spPr>
          <a:xfrm>
            <a:off x="717550" y="1803400"/>
            <a:ext cx="3240085" cy="4316599"/>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389451746"/>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1_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7" name="Text Placeholder 6"/>
          <p:cNvSpPr>
            <a:spLocks noGrp="1"/>
          </p:cNvSpPr>
          <p:nvPr>
            <p:ph type="body" sz="quarter" idx="13"/>
          </p:nvPr>
        </p:nvSpPr>
        <p:spPr>
          <a:xfrm>
            <a:off x="5068887" y="2879725"/>
            <a:ext cx="3570681" cy="3060274"/>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960812" cy="4310063"/>
          </a:xfrm>
          <a:prstGeom prst="round2SameRect">
            <a:avLst>
              <a:gd name="adj1" fmla="val 6315"/>
              <a:gd name="adj2" fmla="val 0"/>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descr="First level - paragraph text&#10;Second level - bullet 1&#10;Third level - bullet 2&#10;&#10;No more than 100 words per slide" title="Main text copy"/>
          <p:cNvSpPr>
            <a:spLocks noGrp="1"/>
          </p:cNvSpPr>
          <p:nvPr>
            <p:ph type="body" sz="quarter" idx="15"/>
          </p:nvPr>
        </p:nvSpPr>
        <p:spPr>
          <a:xfrm>
            <a:off x="5068887" y="2160588"/>
            <a:ext cx="3570681" cy="36036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Tree>
    <p:extLst>
      <p:ext uri="{BB962C8B-B14F-4D97-AF65-F5344CB8AC3E}">
        <p14:creationId xmlns:p14="http://schemas.microsoft.com/office/powerpoint/2010/main" val="4065406475"/>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8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3600451"/>
            <a:ext cx="7932054" cy="2870200"/>
          </a:xfrm>
          <a:prstGeom prst="round2SameRect">
            <a:avLst>
              <a:gd name="adj1" fmla="val 1788"/>
              <a:gd name="adj2" fmla="val 0"/>
            </a:avLst>
          </a:prstGeom>
        </p:spPr>
        <p:txBody>
          <a:bodyPr/>
          <a:lstStyle/>
          <a:p>
            <a:pPr lvl="0"/>
            <a:r>
              <a:rPr lang="en-US" noProof="0" dirty="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918844"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endPar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endParaRP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686366964"/>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11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5" y="3600451"/>
            <a:ext cx="3612072" cy="2870200"/>
          </a:xfrm>
          <a:prstGeom prst="round2SameRect">
            <a:avLst>
              <a:gd name="adj1" fmla="val 1788"/>
              <a:gd name="adj2" fmla="val 0"/>
            </a:avLst>
          </a:prstGeom>
        </p:spPr>
        <p:txBody>
          <a:bodyPr/>
          <a:lstStyle/>
          <a:p>
            <a:pPr lvl="0"/>
            <a:r>
              <a:rPr lang="en-US" noProof="0" dirty="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558843"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endPar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endParaRP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4678361" y="3600450"/>
            <a:ext cx="3601206" cy="2870200"/>
          </a:xfrm>
          <a:prstGeom prst="round2SameRect">
            <a:avLst>
              <a:gd name="adj1" fmla="val 1788"/>
              <a:gd name="adj2" fmla="val 0"/>
            </a:avLst>
          </a:prstGeom>
        </p:spPr>
        <p:txBody>
          <a:bodyPr/>
          <a:lstStyle/>
          <a:p>
            <a:pPr lvl="0"/>
            <a:r>
              <a:rPr lang="en-US" noProof="0" dirty="0"/>
              <a:t>Click icon to add picture</a:t>
            </a:r>
            <a:endParaRPr lang="en-GB" noProof="0" dirty="0"/>
          </a:p>
        </p:txBody>
      </p:sp>
    </p:spTree>
    <p:extLst>
      <p:ext uri="{BB962C8B-B14F-4D97-AF65-F5344CB8AC3E}">
        <p14:creationId xmlns:p14="http://schemas.microsoft.com/office/powerpoint/2010/main" val="177114122"/>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1" y="2160587"/>
            <a:ext cx="2159000" cy="3779411"/>
          </a:xfrm>
          <a:prstGeom prst="roundRect">
            <a:avLst>
              <a:gd name="adj" fmla="val 5286"/>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118223" y="2180103"/>
            <a:ext cx="2159000" cy="3779411"/>
          </a:xfrm>
          <a:prstGeom prst="roundRect">
            <a:avLst>
              <a:gd name="adj" fmla="val 5286"/>
            </a:avLst>
          </a:prstGeom>
        </p:spPr>
        <p:txBody>
          <a:bodyPr/>
          <a:lstStyle/>
          <a:p>
            <a:pPr lvl="0"/>
            <a:r>
              <a:rPr lang="en-US" noProof="0" dirty="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EDCE6523-1D77-094B-8E5B-28D72BCF4B9A}" type="datetime3">
              <a:rPr lang="en-GB" smtClean="0"/>
              <a:t>6 March, 2019</a:t>
            </a:fld>
            <a:endParaRPr lang="en-GB" dirty="0"/>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098687126"/>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7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0" y="2160588"/>
            <a:ext cx="5043235" cy="1800226"/>
          </a:xfrm>
          <a:prstGeom prst="roundRect">
            <a:avLst>
              <a:gd name="adj" fmla="val 5286"/>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3598860" y="4319588"/>
            <a:ext cx="5040708" cy="1639926"/>
          </a:xfrm>
          <a:prstGeom prst="roundRect">
            <a:avLst>
              <a:gd name="adj" fmla="val 5286"/>
            </a:avLst>
          </a:prstGeom>
        </p:spPr>
        <p:txBody>
          <a:bodyPr/>
          <a:lstStyle/>
          <a:p>
            <a:pPr lvl="0"/>
            <a:r>
              <a:rPr lang="en-US" noProof="0" dirty="0"/>
              <a:t>Click icon to add picture</a:t>
            </a:r>
            <a:endParaRPr lang="en-GB" noProof="0" dirty="0"/>
          </a:p>
        </p:txBody>
      </p:sp>
      <p:sp>
        <p:nvSpPr>
          <p:cNvPr id="101"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DB9F3E3-D95D-7744-B1A9-3A5E9661014B}" type="datetime3">
              <a:rPr lang="en-GB" smtClean="0"/>
              <a:t>6 March, 2019</a:t>
            </a:fld>
            <a:endParaRPr lang="en-GB" dirty="0"/>
          </a:p>
        </p:txBody>
      </p:sp>
      <p:sp>
        <p:nvSpPr>
          <p:cNvPr id="102"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21616204"/>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2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395763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5038723" y="2160587"/>
            <a:ext cx="1800000" cy="1800226"/>
          </a:xfrm>
          <a:prstGeom prst="roundRect">
            <a:avLst>
              <a:gd name="adj" fmla="val 1665"/>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020035" y="2160588"/>
            <a:ext cx="1619275" cy="1089346"/>
          </a:xfrm>
          <a:prstGeom prst="roundRect">
            <a:avLst>
              <a:gd name="adj" fmla="val 5742"/>
            </a:avLst>
          </a:prstGeom>
        </p:spPr>
        <p:txBody>
          <a:bodyPr/>
          <a:lstStyle/>
          <a:p>
            <a:pPr lvl="0"/>
            <a:r>
              <a:rPr lang="en-US" noProof="0" dirty="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5038724" y="4140313"/>
            <a:ext cx="1440000" cy="1800000"/>
          </a:xfrm>
          <a:prstGeom prst="roundRect">
            <a:avLst>
              <a:gd name="adj" fmla="val 4466"/>
            </a:avLst>
          </a:prstGeom>
        </p:spPr>
        <p:txBody>
          <a:bodyPr/>
          <a:lstStyle/>
          <a:p>
            <a:pPr lvl="0"/>
            <a:r>
              <a:rPr lang="en-US" noProof="0" dirty="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310" y="3419950"/>
            <a:ext cx="1440000" cy="1260000"/>
          </a:xfrm>
          <a:prstGeom prst="roundRect">
            <a:avLst>
              <a:gd name="adj" fmla="val 5336"/>
            </a:avLst>
          </a:prstGeom>
        </p:spPr>
        <p:txBody>
          <a:bodyPr/>
          <a:lstStyle/>
          <a:p>
            <a:pPr lvl="0"/>
            <a:r>
              <a:rPr lang="en-US" noProof="0" dirty="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663765" y="4863353"/>
            <a:ext cx="1975545" cy="1068054"/>
          </a:xfrm>
          <a:prstGeom prst="roundRect">
            <a:avLst>
              <a:gd name="adj" fmla="val 5591"/>
            </a:avLst>
          </a:prstGeom>
        </p:spPr>
        <p:txBody>
          <a:bodyPr/>
          <a:lstStyle/>
          <a:p>
            <a:pPr lvl="0"/>
            <a:r>
              <a:rPr lang="en-US" noProof="0" dirty="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9A64614-7B90-2844-BF62-27C15202A4B6}" type="datetime3">
              <a:rPr lang="en-GB" smtClean="0"/>
              <a:t>6 March, 2019</a:t>
            </a:fld>
            <a:endParaRPr lang="en-GB" dirty="0"/>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566284081"/>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4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2160587"/>
            <a:ext cx="2881087" cy="1800226"/>
          </a:xfrm>
          <a:prstGeom prst="roundRect">
            <a:avLst>
              <a:gd name="adj" fmla="val 5400"/>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3956773" y="2160587"/>
            <a:ext cx="2521812" cy="1808483"/>
          </a:xfrm>
          <a:prstGeom prst="roundRect">
            <a:avLst>
              <a:gd name="adj" fmla="val 4197"/>
            </a:avLst>
          </a:prstGeom>
        </p:spPr>
        <p:txBody>
          <a:bodyPr/>
          <a:lstStyle/>
          <a:p>
            <a:pPr lvl="0"/>
            <a:r>
              <a:rPr lang="en-US" noProof="0" dirty="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8136" y="4319588"/>
            <a:ext cx="3600588" cy="1800411"/>
          </a:xfrm>
          <a:prstGeom prst="roundRect">
            <a:avLst>
              <a:gd name="adj" fmla="val 4986"/>
            </a:avLst>
          </a:prstGeom>
        </p:spPr>
        <p:txBody>
          <a:bodyPr/>
          <a:lstStyle/>
          <a:p>
            <a:pPr lvl="0"/>
            <a:r>
              <a:rPr lang="en-US" noProof="0" dirty="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20725" y="4319588"/>
            <a:ext cx="1797048" cy="1800412"/>
          </a:xfrm>
          <a:prstGeom prst="roundRect">
            <a:avLst>
              <a:gd name="adj" fmla="val 6218"/>
            </a:avLst>
          </a:prstGeom>
        </p:spPr>
        <p:txBody>
          <a:bodyPr/>
          <a:lstStyle/>
          <a:p>
            <a:pPr lvl="0"/>
            <a:r>
              <a:rPr lang="en-US" noProof="0" dirty="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838948" y="2160588"/>
            <a:ext cx="1800620" cy="3959411"/>
          </a:xfrm>
          <a:prstGeom prst="roundRect">
            <a:avLst>
              <a:gd name="adj" fmla="val 3743"/>
            </a:avLst>
          </a:prstGeom>
        </p:spPr>
        <p:txBody>
          <a:bodyPr/>
          <a:lstStyle/>
          <a:p>
            <a:pPr lvl="0"/>
            <a:r>
              <a:rPr lang="en-US" noProof="0" dirty="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D9326FB-DCCB-FC47-93A9-9DEA7DB23AC9}" type="datetime3">
              <a:rPr lang="en-GB" smtClean="0"/>
              <a:t>6 March, 2019</a:t>
            </a:fld>
            <a:endParaRPr lang="en-GB" dirty="0"/>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369287497"/>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6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8634" y="215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7773" y="431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9724" y="215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878135" y="431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5036738" y="215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5038723" y="431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04E479E0-1E06-DE4C-83BA-C65FC6EB3C8D}" type="datetime3">
              <a:rPr lang="en-GB" smtClean="0"/>
              <a:t>6 March, 2019</a:t>
            </a:fld>
            <a:endParaRPr lang="en-GB" dirty="0"/>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484289546"/>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5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5" y="3600449"/>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158498" y="2160588"/>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146857" y="3600450"/>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8635" y="5040499"/>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146857" y="5040313"/>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50" y="2160588"/>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3598861" y="3600450"/>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2"/>
          </p:nvPr>
        </p:nvSpPr>
        <p:spPr>
          <a:xfrm>
            <a:off x="5038724" y="2160589"/>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3"/>
          </p:nvPr>
        </p:nvSpPr>
        <p:spPr>
          <a:xfrm>
            <a:off x="5027083" y="3600451"/>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1" y="5040500"/>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5"/>
          </p:nvPr>
        </p:nvSpPr>
        <p:spPr>
          <a:xfrm>
            <a:off x="5027083" y="5040314"/>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7"/>
          </p:nvPr>
        </p:nvSpPr>
        <p:spPr>
          <a:xfrm>
            <a:off x="6480173" y="3600448"/>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2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30"/>
          </p:nvPr>
        </p:nvSpPr>
        <p:spPr>
          <a:xfrm>
            <a:off x="6480173" y="5040498"/>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6 March, 2019</a:t>
            </a:fld>
            <a:endParaRPr lang="en-GB" dirty="0"/>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177225917"/>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9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2517774"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4" y="3600449"/>
            <a:ext cx="2520531" cy="2519366"/>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49" y="2160588"/>
            <a:ext cx="2520527" cy="2519362"/>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0" y="5040500"/>
            <a:ext cx="2519363"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2157306" cy="3959415"/>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6 March, 2019</a:t>
            </a:fld>
            <a:endParaRPr lang="en-GB" dirty="0"/>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990778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3"/>
          </p:nvPr>
        </p:nvSpPr>
        <p:spPr>
          <a:xfrm>
            <a:off x="717550" y="1409700"/>
            <a:ext cx="3606800" cy="47103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accent6"/>
                </a:solidFill>
                <a:latin typeface="Franklin Gothic Book" panose="020B0503020102020204" pitchFamily="34" charset="0"/>
                <a:cs typeface="Franklin Gothic Book" panose="020B0503020102020204" pitchFamily="34" charset="0"/>
              </a:defRPr>
            </a:lvl1pPr>
            <a:lvl2pPr marL="179388" marR="0" indent="-179388" algn="l" defTabSz="914400" rtl="0" eaLnBrk="0" fontAlgn="base" latinLnBrk="0" hangingPunct="0">
              <a:lnSpc>
                <a:spcPct val="100000"/>
              </a:lnSpc>
              <a:spcBef>
                <a:spcPts val="0"/>
              </a:spcBef>
              <a:spcAft>
                <a:spcPts val="1200"/>
              </a:spcAft>
              <a:buClr>
                <a:schemeClr val="accent1"/>
              </a:buClr>
              <a:buSzTx/>
              <a:buFont typeface="Arial" charset="0"/>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3pPr>
            <a:lvl4pPr marL="540000" marR="0" indent="-180000" algn="l" defTabSz="914400" rtl="0" eaLnBrk="0" fontAlgn="base" latinLnBrk="0" hangingPunct="0">
              <a:lnSpc>
                <a:spcPct val="100000"/>
              </a:lnSpc>
              <a:spcBef>
                <a:spcPts val="0"/>
              </a:spcBef>
              <a:spcAft>
                <a:spcPts val="1200"/>
              </a:spcAft>
              <a:buClrTx/>
              <a:buSzTx/>
              <a:buFont typeface="Franklin Gothic Book" panose="020B0503020102020204" pitchFamily="34" charset="0"/>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5" name="Text Placeholder 6"/>
          <p:cNvSpPr>
            <a:spLocks noGrp="1"/>
          </p:cNvSpPr>
          <p:nvPr>
            <p:ph type="body" sz="quarter" idx="17"/>
          </p:nvPr>
        </p:nvSpPr>
        <p:spPr>
          <a:xfrm>
            <a:off x="4819650" y="1409700"/>
            <a:ext cx="3602036" cy="47103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accent6"/>
                </a:solidFill>
                <a:latin typeface="Franklin Gothic Book" panose="020B0503020102020204" pitchFamily="34" charset="0"/>
                <a:cs typeface="Franklin Gothic Book" panose="020B0503020102020204" pitchFamily="34" charset="0"/>
              </a:defRPr>
            </a:lvl1pPr>
            <a:lvl2pPr marL="179388" marR="0" indent="-179388" algn="l" defTabSz="914400" rtl="0" eaLnBrk="0" fontAlgn="base" latinLnBrk="0" hangingPunct="0">
              <a:lnSpc>
                <a:spcPct val="100000"/>
              </a:lnSpc>
              <a:spcBef>
                <a:spcPts val="0"/>
              </a:spcBef>
              <a:spcAft>
                <a:spcPts val="1200"/>
              </a:spcAft>
              <a:buClr>
                <a:schemeClr val="accent1"/>
              </a:buClr>
              <a:buSzTx/>
              <a:buFont typeface="Arial" charset="0"/>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3pPr>
            <a:lvl4pPr marL="540000" marR="0" indent="-180000" algn="l" defTabSz="914400" rtl="0" eaLnBrk="0" fontAlgn="base" latinLnBrk="0" hangingPunct="0">
              <a:lnSpc>
                <a:spcPct val="100000"/>
              </a:lnSpc>
              <a:spcBef>
                <a:spcPts val="0"/>
              </a:spcBef>
              <a:spcAft>
                <a:spcPts val="1200"/>
              </a:spcAft>
              <a:buClrTx/>
              <a:buSzTx/>
              <a:buFont typeface="Franklin Gothic Book" panose="020B0503020102020204" pitchFamily="34" charset="0"/>
              <a:buChar char="―"/>
              <a:tabLst/>
              <a:defRPr>
                <a:solidFill>
                  <a:schemeClr val="accent6"/>
                </a:solidFill>
                <a:latin typeface="Franklin Gothic Book" panose="020B0503020102020204" pitchFamily="34" charset="0"/>
                <a:ea typeface="Franklin Gothic Book"/>
                <a:cs typeface="Franklin Gothic Book" panose="020B05030201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104" name="Straight Connector 103"/>
          <p:cNvCxnSpPr/>
          <p:nvPr userDrawn="1"/>
        </p:nvCxnSpPr>
        <p:spPr>
          <a:xfrm>
            <a:off x="4551813" y="1761671"/>
            <a:ext cx="0" cy="4316600"/>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312722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1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2517773" y="2160588"/>
            <a:ext cx="5761796" cy="3239412"/>
          </a:xfrm>
        </p:spPr>
        <p:txBody>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9135" y="2160586"/>
            <a:ext cx="1439864" cy="3779411"/>
          </a:xfrm>
          <a:prstGeom prst="roundRect">
            <a:avLst>
              <a:gd name="adj" fmla="val 10455"/>
            </a:avLst>
          </a:prstGeom>
        </p:spPr>
        <p:txBody>
          <a:bodyPr>
            <a:normAutofit/>
          </a:bodyPr>
          <a:lstStyle>
            <a:lvl1pPr>
              <a:defRPr sz="1200"/>
            </a:lvl1pPr>
          </a:lstStyle>
          <a:p>
            <a:pPr lvl="0"/>
            <a:r>
              <a:rPr lang="en-US" noProof="0" dirty="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2517772" y="5399999"/>
            <a:ext cx="5761796"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30619454"/>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2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719135" y="2160588"/>
            <a:ext cx="6119814" cy="3239412"/>
          </a:xfrm>
        </p:spPr>
        <p:txBody>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0104" y="2160588"/>
            <a:ext cx="1439864" cy="3779411"/>
          </a:xfrm>
          <a:prstGeom prst="roundRect">
            <a:avLst>
              <a:gd name="adj" fmla="val 10455"/>
            </a:avLst>
          </a:prstGeom>
        </p:spPr>
        <p:txBody>
          <a:bodyPr>
            <a:normAutofit/>
          </a:bodyPr>
          <a:lstStyle>
            <a:lvl1pPr>
              <a:defRPr sz="1200"/>
            </a:lvl1pPr>
          </a:lstStyle>
          <a:p>
            <a:pPr lvl="0"/>
            <a:r>
              <a:rPr lang="en-US" noProof="0" dirty="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720724" y="5409178"/>
            <a:ext cx="6118223"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155131784"/>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2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4" y="2160588"/>
            <a:ext cx="3600844" cy="395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136" y="2160588"/>
            <a:ext cx="3959225" cy="3240274"/>
          </a:xfrm>
          <a:prstGeom prst="roundRect">
            <a:avLst>
              <a:gd name="adj" fmla="val 3484"/>
            </a:avLst>
          </a:prstGeom>
        </p:spPr>
        <p:txBody>
          <a:bodyPr/>
          <a:lstStyle/>
          <a:p>
            <a:pPr lvl="0"/>
            <a:r>
              <a:rPr lang="en-US" noProof="0" dirty="0"/>
              <a:t>Click icon to add picture</a:t>
            </a:r>
            <a:endParaRPr lang="en-GB" noProof="0" dirty="0"/>
          </a:p>
        </p:txBody>
      </p:sp>
      <p:sp>
        <p:nvSpPr>
          <p:cNvPr id="62"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283029844"/>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3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4" y="2160588"/>
            <a:ext cx="3600844"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4" cy="1439862"/>
          </a:xfrm>
          <a:prstGeom prst="roundRect">
            <a:avLst>
              <a:gd name="adj" fmla="val 5286"/>
            </a:avLst>
          </a:prstGeom>
        </p:spPr>
        <p:txBody>
          <a:body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6" y="3960813"/>
            <a:ext cx="3958433" cy="1440050"/>
          </a:xfrm>
          <a:prstGeom prst="roundRect">
            <a:avLst>
              <a:gd name="adj" fmla="val 5286"/>
            </a:avLst>
          </a:prstGeom>
        </p:spPr>
        <p:txBody>
          <a:body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922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231802654"/>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1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5286"/>
            </a:avLst>
          </a:prstGeom>
        </p:spPr>
        <p:txBody>
          <a:body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2159212"/>
          </a:xfrm>
          <a:prstGeom prst="roundRect">
            <a:avLst>
              <a:gd name="adj" fmla="val 5286"/>
            </a:avLst>
          </a:prstGeom>
        </p:spPr>
        <p:txBody>
          <a:body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5" y="3240788"/>
            <a:ext cx="1797846" cy="2159212"/>
          </a:xfrm>
          <a:prstGeom prst="roundRect">
            <a:avLst>
              <a:gd name="adj" fmla="val 5286"/>
            </a:avLst>
          </a:prstGeom>
        </p:spPr>
        <p:txBody>
          <a:bodyPr/>
          <a:lstStyle/>
          <a:p>
            <a:pPr lvl="0"/>
            <a:r>
              <a:rPr lang="en-US" noProof="0" dirty="0"/>
              <a:t>Click icon to add picture</a:t>
            </a:r>
            <a:endParaRPr lang="en-GB" noProof="0" dirty="0"/>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132401175"/>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5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15436"/>
            </a:avLst>
          </a:prstGeom>
        </p:spPr>
        <p:txBody>
          <a:body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3956054" cy="2159212"/>
          </a:xfrm>
          <a:prstGeom prst="roundRect">
            <a:avLst>
              <a:gd name="adj" fmla="val 5286"/>
            </a:avLst>
          </a:prstGeom>
        </p:spPr>
        <p:txBody>
          <a:body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89806383"/>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4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10361"/>
            </a:avLst>
          </a:prstGeom>
        </p:spPr>
        <p:txBody>
          <a:bodyPr>
            <a:normAutofit/>
          </a:bodyPr>
          <a:lstStyle>
            <a:lvl1pPr>
              <a:defRPr sz="1200"/>
            </a:lvl1p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107880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7" y="4680838"/>
            <a:ext cx="3958433" cy="719162"/>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916509590"/>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6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720025"/>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8" y="4679950"/>
            <a:ext cx="1797846" cy="72005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2878135" y="4319588"/>
            <a:ext cx="1797846" cy="1080750"/>
          </a:xfrm>
          <a:prstGeom prst="roundRect">
            <a:avLst>
              <a:gd name="adj" fmla="val 5286"/>
            </a:avLst>
          </a:prstGeom>
        </p:spPr>
        <p:txBody>
          <a:bodyPr>
            <a:normAutofit/>
          </a:bodyPr>
          <a:lstStyle>
            <a:lvl1pPr>
              <a:defRPr sz="1200"/>
            </a:lvl1pPr>
          </a:lstStyle>
          <a:p>
            <a:pPr lvl="0"/>
            <a:r>
              <a:rPr lang="en-US" noProof="0" dirty="0"/>
              <a:t>Click icon to add picture</a:t>
            </a:r>
            <a:endParaRPr lang="en-GB" noProof="0" dirty="0"/>
          </a:p>
        </p:txBody>
      </p:sp>
      <p:sp>
        <p:nvSpPr>
          <p:cNvPr id="64"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874638527"/>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3_Single column layout">
    <p:spTree>
      <p:nvGrpSpPr>
        <p:cNvPr id="1" name=""/>
        <p:cNvGrpSpPr/>
        <p:nvPr/>
      </p:nvGrpSpPr>
      <p:grpSpPr>
        <a:xfrm>
          <a:off x="0" y="0"/>
          <a:ext cx="0" cy="0"/>
          <a:chOff x="0" y="0"/>
          <a:chExt cx="0" cy="0"/>
        </a:xfrm>
      </p:grpSpPr>
      <p:sp>
        <p:nvSpPr>
          <p:cNvPr id="3" name="Rectangle 2"/>
          <p:cNvSpPr/>
          <p:nvPr userDrawn="1"/>
        </p:nvSpPr>
        <p:spPr>
          <a:xfrm>
            <a:off x="0" y="1079999"/>
            <a:ext cx="9144000" cy="5400001"/>
          </a:xfrm>
          <a:prstGeom prst="rect">
            <a:avLst/>
          </a:prstGeom>
          <a:solidFill>
            <a:srgbClr val="02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latin typeface="Franklin Gothic Book"/>
            </a:endParaRPr>
          </a:p>
        </p:txBody>
      </p:sp>
      <p:sp>
        <p:nvSpPr>
          <p:cNvPr id="2" name="Title 1" descr="Ideally your title should fit on one line." title="Slide title"/>
          <p:cNvSpPr>
            <a:spLocks noGrp="1"/>
          </p:cNvSpPr>
          <p:nvPr>
            <p:ph type="title" hasCustomPrompt="1"/>
          </p:nvPr>
        </p:nvSpPr>
        <p:spPr>
          <a:xfrm>
            <a:off x="708025" y="-1"/>
            <a:ext cx="6348414" cy="1080000"/>
          </a:xfrm>
        </p:spPr>
        <p:txBody>
          <a:bodyPr/>
          <a:lstStyle/>
          <a:p>
            <a:r>
              <a:rPr lang="en-US" dirty="0"/>
              <a:t>Media</a:t>
            </a:r>
            <a:endParaRPr lang="en-GB" dirty="0"/>
          </a:p>
        </p:txBody>
      </p:sp>
      <p:sp>
        <p:nvSpPr>
          <p:cNvPr id="97"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F3BA13B-2A56-B54D-AFFB-21233951D47B}" type="datetime3">
              <a:rPr lang="en-GB" smtClean="0"/>
              <a:t>6 March, 2019</a:t>
            </a:fld>
            <a:endParaRPr lang="en-GB" dirty="0"/>
          </a:p>
        </p:txBody>
      </p:sp>
      <p:sp>
        <p:nvSpPr>
          <p:cNvPr id="98"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840097733"/>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5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 </a:t>
            </a:r>
            <a:br>
              <a:rPr lang="en-US" sz="7000" baseline="0" dirty="0">
                <a:latin typeface="Franklin Gothic Book"/>
              </a:rPr>
            </a:br>
            <a:r>
              <a:rPr lang="en-US" sz="7000" baseline="0" dirty="0">
                <a:latin typeface="Franklin Gothic Book"/>
              </a:rPr>
              <a:t>case studies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468646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3"/>
          </p:nvPr>
        </p:nvSpPr>
        <p:spPr>
          <a:xfrm>
            <a:off x="717551" y="2879725"/>
            <a:ext cx="3240086"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p:cNvSpPr>
            <a:spLocks noGrp="1"/>
          </p:cNvSpPr>
          <p:nvPr>
            <p:ph type="body" sz="quarter" idx="16"/>
          </p:nvPr>
        </p:nvSpPr>
        <p:spPr>
          <a:xfrm>
            <a:off x="720725" y="2340519"/>
            <a:ext cx="3236517"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05" name="Text Placeholder 6"/>
          <p:cNvSpPr>
            <a:spLocks noGrp="1"/>
          </p:cNvSpPr>
          <p:nvPr>
            <p:ph type="body" sz="quarter" idx="17"/>
          </p:nvPr>
        </p:nvSpPr>
        <p:spPr>
          <a:xfrm>
            <a:off x="4678361" y="2879725"/>
            <a:ext cx="3241675"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06" name="Text Placeholder 6"/>
          <p:cNvSpPr>
            <a:spLocks noGrp="1"/>
          </p:cNvSpPr>
          <p:nvPr>
            <p:ph type="body" sz="quarter" idx="18"/>
          </p:nvPr>
        </p:nvSpPr>
        <p:spPr>
          <a:xfrm>
            <a:off x="4681536" y="2340519"/>
            <a:ext cx="3238103"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cxnSp>
        <p:nvCxnSpPr>
          <p:cNvPr id="104" name="Straight Connector 103"/>
          <p:cNvCxnSpPr/>
          <p:nvPr userDrawn="1"/>
        </p:nvCxnSpPr>
        <p:spPr>
          <a:xfrm>
            <a:off x="4319585" y="2160588"/>
            <a:ext cx="0" cy="3959412"/>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19549912"/>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5058751"/>
          </a:xfrm>
          <a:prstGeom prst="round2SameRect">
            <a:avLst>
              <a:gd name="adj1" fmla="val 4426"/>
              <a:gd name="adj2" fmla="val 0"/>
            </a:avLst>
          </a:prstGeom>
        </p:spPr>
        <p:txBody>
          <a:bodyPr/>
          <a:lstStyle/>
          <a:p>
            <a:pPr lvl="0"/>
            <a:r>
              <a:rPr lang="en-US" noProof="0" dirty="0"/>
              <a:t>Click icon to add picture</a:t>
            </a:r>
            <a:endParaRPr lang="en-GB" noProof="0" dirty="0"/>
          </a:p>
        </p:txBody>
      </p:sp>
    </p:spTree>
    <p:extLst>
      <p:ext uri="{BB962C8B-B14F-4D97-AF65-F5344CB8AC3E}">
        <p14:creationId xmlns:p14="http://schemas.microsoft.com/office/powerpoint/2010/main" val="141083931"/>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13" name="Text Placeholder 6"/>
          <p:cNvSpPr>
            <a:spLocks noGrp="1"/>
          </p:cNvSpPr>
          <p:nvPr>
            <p:ph type="body" sz="quarter" idx="13"/>
          </p:nvPr>
        </p:nvSpPr>
        <p:spPr>
          <a:xfrm>
            <a:off x="720726" y="2161445"/>
            <a:ext cx="3600000"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4" name="Text Placeholder 6"/>
          <p:cNvSpPr>
            <a:spLocks noGrp="1"/>
          </p:cNvSpPr>
          <p:nvPr>
            <p:ph type="body" sz="quarter" idx="14"/>
          </p:nvPr>
        </p:nvSpPr>
        <p:spPr>
          <a:xfrm>
            <a:off x="4679567" y="2161445"/>
            <a:ext cx="3600002"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1337366421"/>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1111877"/>
          </a:xfrm>
          <a:prstGeom prst="roundRect">
            <a:avLst/>
          </a:prstGeom>
        </p:spPr>
        <p:txBody>
          <a:bodyPr/>
          <a:lstStyle/>
          <a:p>
            <a:pPr lvl="0"/>
            <a:r>
              <a:rPr lang="en-US" noProof="0" dirty="0"/>
              <a:t>Click icon to add picture</a:t>
            </a:r>
            <a:endParaRPr lang="en-GB" noProof="0" dirty="0"/>
          </a:p>
        </p:txBody>
      </p:sp>
      <p:sp>
        <p:nvSpPr>
          <p:cNvPr id="58" name="Text Placeholder 6"/>
          <p:cNvSpPr>
            <a:spLocks noGrp="1"/>
          </p:cNvSpPr>
          <p:nvPr>
            <p:ph type="body" sz="quarter" idx="15"/>
          </p:nvPr>
        </p:nvSpPr>
        <p:spPr>
          <a:xfrm>
            <a:off x="3598860" y="2879725"/>
            <a:ext cx="4680709" cy="324027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3783404923"/>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39863"/>
            <a:ext cx="2879724" cy="5040138"/>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0" y="5400000"/>
            <a:ext cx="4717259" cy="1080000"/>
          </a:xfrm>
          <a:prstGeom prst="round2SameRect">
            <a:avLst/>
          </a:prstGeom>
        </p:spPr>
        <p:txBody>
          <a:bodyPr/>
          <a:lstStyle/>
          <a:p>
            <a:pPr lvl="0"/>
            <a:r>
              <a:rPr lang="en-US" noProof="0" dirty="0"/>
              <a:t>Click icon to add picture</a:t>
            </a:r>
            <a:endParaRPr lang="en-GB" noProof="0" dirty="0"/>
          </a:p>
        </p:txBody>
      </p:sp>
      <p:sp>
        <p:nvSpPr>
          <p:cNvPr id="58" name="Text Placeholder 6"/>
          <p:cNvSpPr>
            <a:spLocks noGrp="1"/>
          </p:cNvSpPr>
          <p:nvPr>
            <p:ph type="body" sz="quarter" idx="15"/>
          </p:nvPr>
        </p:nvSpPr>
        <p:spPr>
          <a:xfrm>
            <a:off x="3598861" y="1439863"/>
            <a:ext cx="2159000"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9" name="Text Placeholder 6"/>
          <p:cNvSpPr>
            <a:spLocks noGrp="1"/>
          </p:cNvSpPr>
          <p:nvPr>
            <p:ph type="body" sz="quarter" idx="16"/>
          </p:nvPr>
        </p:nvSpPr>
        <p:spPr>
          <a:xfrm>
            <a:off x="6118224" y="1439863"/>
            <a:ext cx="2197896"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Tree>
    <p:extLst>
      <p:ext uri="{BB962C8B-B14F-4D97-AF65-F5344CB8AC3E}">
        <p14:creationId xmlns:p14="http://schemas.microsoft.com/office/powerpoint/2010/main" val="1040496234"/>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0" name="Rectangle 9"/>
          <p:cNvSpPr/>
          <p:nvPr userDrawn="1"/>
        </p:nvSpPr>
        <p:spPr>
          <a:xfrm>
            <a:off x="0" y="1800224"/>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Summary</a:t>
            </a:r>
          </a:p>
        </p:txBody>
      </p:sp>
      <p:sp>
        <p:nvSpPr>
          <p:cNvPr id="8" name="Rounded Rectangle 7"/>
          <p:cNvSpPr/>
          <p:nvPr userDrawn="1"/>
        </p:nvSpPr>
        <p:spPr>
          <a:xfrm>
            <a:off x="720725" y="4319775"/>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2878135" y="2160588"/>
            <a:ext cx="1800226" cy="4310062"/>
          </a:xfrm>
          <a:prstGeom prst="round2SameRect">
            <a:avLst>
              <a:gd name="adj1" fmla="val 10230"/>
              <a:gd name="adj2" fmla="val 0"/>
            </a:avLst>
          </a:prstGeom>
        </p:spPr>
        <p:txBody>
          <a:bodyPr/>
          <a:lstStyle/>
          <a:p>
            <a:pPr lvl="0"/>
            <a:r>
              <a:rPr lang="en-US" noProof="0" dirty="0"/>
              <a:t>Click icon to add picture</a:t>
            </a:r>
            <a:endParaRPr lang="en-GB" noProof="0" dirty="0"/>
          </a:p>
        </p:txBody>
      </p:sp>
    </p:spTree>
    <p:extLst>
      <p:ext uri="{BB962C8B-B14F-4D97-AF65-F5344CB8AC3E}">
        <p14:creationId xmlns:p14="http://schemas.microsoft.com/office/powerpoint/2010/main" val="3760372073"/>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Rectangle 9"/>
          <p:cNvSpPr/>
          <p:nvPr userDrawn="1"/>
        </p:nvSpPr>
        <p:spPr>
          <a:xfrm>
            <a:off x="0" y="1800225"/>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4319588"/>
            <a:ext cx="3957636" cy="2151062"/>
          </a:xfrm>
          <a:prstGeom prst="round2SameRect">
            <a:avLst>
              <a:gd name="adj1" fmla="val 10230"/>
              <a:gd name="adj2" fmla="val 0"/>
            </a:avLst>
          </a:prstGeom>
        </p:spPr>
        <p:txBody>
          <a:bodyPr/>
          <a:lstStyle/>
          <a:p>
            <a:pPr lvl="0"/>
            <a:r>
              <a:rPr lang="en-US" noProof="0" dirty="0"/>
              <a:t>Click icon to add picture</a:t>
            </a:r>
            <a:endParaRPr lang="en-GB" noProof="0" dirty="0"/>
          </a:p>
        </p:txBody>
      </p:sp>
      <p:sp>
        <p:nvSpPr>
          <p:cNvPr id="2" name="Title 1"/>
          <p:cNvSpPr>
            <a:spLocks noGrp="1"/>
          </p:cNvSpPr>
          <p:nvPr>
            <p:ph type="title"/>
          </p:nvPr>
        </p:nvSpPr>
        <p:spPr/>
        <p:txBody>
          <a:bodyPr/>
          <a:lstStyle>
            <a:lvl1pPr>
              <a:defRPr>
                <a:latin typeface="Bodoni MT" panose="02070603080606020203" pitchFamily="18" charset="0"/>
              </a:defRPr>
            </a:lvl1pPr>
          </a:lstStyle>
          <a:p>
            <a:r>
              <a:rPr lang="en-GB" dirty="0"/>
              <a:t>Click to edit Master title style</a:t>
            </a:r>
            <a:endParaRPr lang="en-US" dirty="0"/>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Summary</a:t>
            </a:r>
          </a:p>
        </p:txBody>
      </p:sp>
      <p:sp>
        <p:nvSpPr>
          <p:cNvPr id="8" name="Rounded Rectangle 7"/>
          <p:cNvSpPr/>
          <p:nvPr userDrawn="1"/>
        </p:nvSpPr>
        <p:spPr>
          <a:xfrm>
            <a:off x="2878136" y="2158844"/>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Tree>
    <p:extLst>
      <p:ext uri="{BB962C8B-B14F-4D97-AF65-F5344CB8AC3E}">
        <p14:creationId xmlns:p14="http://schemas.microsoft.com/office/powerpoint/2010/main" val="4121067681"/>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Smart graphic">
    <p:spTree>
      <p:nvGrpSpPr>
        <p:cNvPr id="1" name=""/>
        <p:cNvGrpSpPr/>
        <p:nvPr/>
      </p:nvGrpSpPr>
      <p:grpSpPr>
        <a:xfrm>
          <a:off x="0" y="0"/>
          <a:ext cx="0" cy="0"/>
          <a:chOff x="0" y="0"/>
          <a:chExt cx="0" cy="0"/>
        </a:xfrm>
      </p:grpSpPr>
      <p:sp>
        <p:nvSpPr>
          <p:cNvPr id="4" name="Round Same Side Corner Rectangle 3"/>
          <p:cNvSpPr/>
          <p:nvPr userDrawn="1"/>
        </p:nvSpPr>
        <p:spPr>
          <a:xfrm>
            <a:off x="358773" y="1803401"/>
            <a:ext cx="8280795" cy="4657724"/>
          </a:xfrm>
          <a:prstGeom prst="round2SameRect">
            <a:avLst>
              <a:gd name="adj1" fmla="val 2778"/>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title="SmartArt"/>
          <p:cNvSpPr>
            <a:spLocks noGrp="1"/>
          </p:cNvSpPr>
          <p:nvPr>
            <p:ph type="dgm" sz="quarter" idx="13"/>
          </p:nvPr>
        </p:nvSpPr>
        <p:spPr>
          <a:xfrm>
            <a:off x="719136" y="2168526"/>
            <a:ext cx="7560432" cy="3951474"/>
          </a:xfrm>
          <a:prstGeom prst="rect">
            <a:avLst/>
          </a:prstGeom>
        </p:spPr>
        <p:txBody>
          <a:bodyPr/>
          <a:lstStyle/>
          <a:p>
            <a:pPr lvl="0"/>
            <a:r>
              <a:rPr lang="en-US" noProof="0" dirty="0"/>
              <a:t>Click icon to add SmartArt graphic</a:t>
            </a:r>
            <a:endParaRPr lang="en-GB" noProof="0" dirty="0"/>
          </a:p>
        </p:txBody>
      </p:sp>
      <p:cxnSp>
        <p:nvCxnSpPr>
          <p:cNvPr id="98" name="Straight Connector 97"/>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AC6FD2B1-39C9-5645-A6AB-AC163D18084F}"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36543419"/>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Title - standard non-animated">
    <p:spTree>
      <p:nvGrpSpPr>
        <p:cNvPr id="1" name=""/>
        <p:cNvGrpSpPr/>
        <p:nvPr/>
      </p:nvGrpSpPr>
      <p:grpSpPr>
        <a:xfrm>
          <a:off x="0" y="0"/>
          <a:ext cx="0" cy="0"/>
          <a:chOff x="0" y="0"/>
          <a:chExt cx="0" cy="0"/>
        </a:xfrm>
      </p:grpSpPr>
      <p:sp>
        <p:nvSpPr>
          <p:cNvPr id="3" name="Rectangle 2"/>
          <p:cNvSpPr/>
          <p:nvPr userDrawn="1"/>
        </p:nvSpPr>
        <p:spPr>
          <a:xfrm>
            <a:off x="0" y="0"/>
            <a:ext cx="9144000" cy="6858000"/>
          </a:xfrm>
          <a:prstGeom prst="rect">
            <a:avLst/>
          </a:prstGeom>
          <a:gradFill flip="none" rotWithShape="1">
            <a:gsLst>
              <a:gs pos="0">
                <a:schemeClr val="accent2">
                  <a:lumMod val="50000"/>
                </a:schemeClr>
              </a:gs>
              <a:gs pos="22000">
                <a:schemeClr val="accent2"/>
              </a:gs>
              <a:gs pos="69000">
                <a:schemeClr val="tx2"/>
              </a:gs>
            </a:gsLst>
            <a:path path="circle">
              <a:fillToRect l="100000" t="100000"/>
            </a:path>
            <a:tileRect r="-100000" b="-100000"/>
          </a:gra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pic>
        <p:nvPicPr>
          <p:cNvPr id="4" name="Picture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87" y="4407789"/>
            <a:ext cx="9144000" cy="2176272"/>
          </a:xfrm>
          <a:prstGeom prst="rect">
            <a:avLst/>
          </a:prstGeom>
        </p:spPr>
      </p:pic>
      <p:sp>
        <p:nvSpPr>
          <p:cNvPr id="70" name="Title 1"/>
          <p:cNvSpPr>
            <a:spLocks noGrp="1"/>
          </p:cNvSpPr>
          <p:nvPr>
            <p:ph type="title" hasCustomPrompt="1"/>
          </p:nvPr>
        </p:nvSpPr>
        <p:spPr>
          <a:xfrm>
            <a:off x="719134" y="4893126"/>
            <a:ext cx="6291266" cy="727534"/>
          </a:xfrm>
        </p:spPr>
        <p:txBody>
          <a:bodyPr anchor="b">
            <a:normAutofit/>
          </a:bodyPr>
          <a:lstStyle>
            <a:lvl1pPr>
              <a:defRPr sz="3200" baseline="0"/>
            </a:lvl1pPr>
          </a:lstStyle>
          <a:p>
            <a:r>
              <a:rPr lang="en-US" dirty="0"/>
              <a:t>Presentation title</a:t>
            </a:r>
          </a:p>
        </p:txBody>
      </p:sp>
      <p:sp>
        <p:nvSpPr>
          <p:cNvPr id="5" name="Text Placeholder 4"/>
          <p:cNvSpPr>
            <a:spLocks noGrp="1"/>
          </p:cNvSpPr>
          <p:nvPr>
            <p:ph type="body" sz="quarter" idx="10" hasCustomPrompt="1"/>
          </p:nvPr>
        </p:nvSpPr>
        <p:spPr>
          <a:xfrm>
            <a:off x="719138" y="5731785"/>
            <a:ext cx="6127750" cy="609600"/>
          </a:xfrm>
        </p:spPr>
        <p:txBody>
          <a:bodyPr/>
          <a:lstStyle>
            <a:lvl1pPr>
              <a:spcAft>
                <a:spcPts val="0"/>
              </a:spcAft>
              <a:defRPr>
                <a:solidFill>
                  <a:srgbClr val="00AE9E"/>
                </a:solidFill>
                <a:latin typeface="Bodoni MT" panose="02070603080606020203" pitchFamily="18" charset="0"/>
              </a:defRPr>
            </a:lvl1pPr>
          </a:lstStyle>
          <a:p>
            <a:pPr lvl="0"/>
            <a:r>
              <a:rPr lang="en-US" dirty="0"/>
              <a:t>Presenter name</a:t>
            </a:r>
          </a:p>
          <a:p>
            <a:pPr lvl="0"/>
            <a:r>
              <a:rPr lang="en-US" dirty="0"/>
              <a:t>Event name</a:t>
            </a:r>
          </a:p>
        </p:txBody>
      </p:sp>
    </p:spTree>
    <p:extLst>
      <p:ext uri="{BB962C8B-B14F-4D97-AF65-F5344CB8AC3E}">
        <p14:creationId xmlns:p14="http://schemas.microsoft.com/office/powerpoint/2010/main" val="4193029773"/>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1_Title - standard non-animated">
    <p:spTree>
      <p:nvGrpSpPr>
        <p:cNvPr id="1" name=""/>
        <p:cNvGrpSpPr/>
        <p:nvPr/>
      </p:nvGrpSpPr>
      <p:grpSpPr>
        <a:xfrm>
          <a:off x="0" y="0"/>
          <a:ext cx="0" cy="0"/>
          <a:chOff x="0" y="0"/>
          <a:chExt cx="0" cy="0"/>
        </a:xfrm>
      </p:grpSpPr>
      <p:pic>
        <p:nvPicPr>
          <p:cNvPr id="1026" name="Picture 2" descr="Z:\852_General presentation_update_2017\02_ARTWORK\IMAGES\HI RES\background1280x960.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13771" y="0"/>
            <a:ext cx="9257771" cy="694332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587" y="4407789"/>
            <a:ext cx="9144000" cy="2176272"/>
          </a:xfrm>
          <a:prstGeom prst="rect">
            <a:avLst/>
          </a:prstGeom>
        </p:spPr>
      </p:pic>
      <p:sp>
        <p:nvSpPr>
          <p:cNvPr id="70" name="Title 1"/>
          <p:cNvSpPr>
            <a:spLocks noGrp="1"/>
          </p:cNvSpPr>
          <p:nvPr>
            <p:ph type="title" hasCustomPrompt="1"/>
          </p:nvPr>
        </p:nvSpPr>
        <p:spPr>
          <a:xfrm>
            <a:off x="719134" y="4893126"/>
            <a:ext cx="6291266" cy="727534"/>
          </a:xfrm>
        </p:spPr>
        <p:txBody>
          <a:bodyPr anchor="b">
            <a:normAutofit/>
          </a:bodyPr>
          <a:lstStyle>
            <a:lvl1pPr>
              <a:defRPr sz="3200" baseline="0"/>
            </a:lvl1pPr>
          </a:lstStyle>
          <a:p>
            <a:r>
              <a:rPr lang="en-US" dirty="0"/>
              <a:t>Presentation title</a:t>
            </a:r>
          </a:p>
        </p:txBody>
      </p:sp>
      <p:sp>
        <p:nvSpPr>
          <p:cNvPr id="5" name="Text Placeholder 4"/>
          <p:cNvSpPr>
            <a:spLocks noGrp="1"/>
          </p:cNvSpPr>
          <p:nvPr>
            <p:ph type="body" sz="quarter" idx="10" hasCustomPrompt="1"/>
          </p:nvPr>
        </p:nvSpPr>
        <p:spPr>
          <a:xfrm>
            <a:off x="719138" y="5731785"/>
            <a:ext cx="6127750" cy="609600"/>
          </a:xfrm>
        </p:spPr>
        <p:txBody>
          <a:bodyPr/>
          <a:lstStyle>
            <a:lvl1pPr>
              <a:spcAft>
                <a:spcPts val="0"/>
              </a:spcAft>
              <a:defRPr>
                <a:solidFill>
                  <a:srgbClr val="00AE9E"/>
                </a:solidFill>
                <a:latin typeface="Bodoni MT" panose="02070603080606020203" pitchFamily="18" charset="0"/>
              </a:defRPr>
            </a:lvl1pPr>
          </a:lstStyle>
          <a:p>
            <a:pPr lvl="0"/>
            <a:r>
              <a:rPr lang="en-US" dirty="0"/>
              <a:t>Presenter name</a:t>
            </a:r>
          </a:p>
          <a:p>
            <a:pPr lvl="0"/>
            <a:r>
              <a:rPr lang="en-US" dirty="0"/>
              <a:t>Event name</a:t>
            </a:r>
          </a:p>
        </p:txBody>
      </p:sp>
    </p:spTree>
    <p:extLst>
      <p:ext uri="{BB962C8B-B14F-4D97-AF65-F5344CB8AC3E}">
        <p14:creationId xmlns:p14="http://schemas.microsoft.com/office/powerpoint/2010/main" val="1391061689"/>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19125" y="290513"/>
            <a:ext cx="6391275" cy="635000"/>
          </a:xfrm>
        </p:spPr>
        <p:txBody>
          <a:bodyPr/>
          <a:lstStyle/>
          <a:p>
            <a:r>
              <a:rPr lang="en-US"/>
              <a:t>Click to edit Master title style</a:t>
            </a:r>
            <a:endParaRPr lang="en-GB"/>
          </a:p>
        </p:txBody>
      </p:sp>
      <p:sp>
        <p:nvSpPr>
          <p:cNvPr id="3" name="Chart Placeholder 2"/>
          <p:cNvSpPr>
            <a:spLocks noGrp="1"/>
          </p:cNvSpPr>
          <p:nvPr>
            <p:ph type="chart" sz="half" idx="1"/>
          </p:nvPr>
        </p:nvSpPr>
        <p:spPr>
          <a:xfrm>
            <a:off x="966788" y="1546225"/>
            <a:ext cx="3656012" cy="5092700"/>
          </a:xfrm>
        </p:spPr>
        <p:txBody>
          <a:bodyPr/>
          <a:lstStyle/>
          <a:p>
            <a:pPr lvl="0"/>
            <a:endParaRPr lang="en-GB" noProof="0"/>
          </a:p>
        </p:txBody>
      </p:sp>
      <p:sp>
        <p:nvSpPr>
          <p:cNvPr id="4" name="Text Placeholder 3"/>
          <p:cNvSpPr>
            <a:spLocks noGrp="1"/>
          </p:cNvSpPr>
          <p:nvPr>
            <p:ph type="body" sz="half" idx="2"/>
          </p:nvPr>
        </p:nvSpPr>
        <p:spPr>
          <a:xfrm>
            <a:off x="4775200" y="1546225"/>
            <a:ext cx="3657600" cy="5092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8AAB895D-EE4F-4776-AE15-5FBFA44D93AF}" type="datetime1">
              <a:rPr lang="en-GB"/>
              <a:pPr>
                <a:defRPr/>
              </a:pPr>
              <a:t>06/03/2019</a:t>
            </a:fld>
            <a:endParaRPr lang="en-GB"/>
          </a:p>
        </p:txBody>
      </p:sp>
    </p:spTree>
    <p:extLst>
      <p:ext uri="{BB962C8B-B14F-4D97-AF65-F5344CB8AC3E}">
        <p14:creationId xmlns:p14="http://schemas.microsoft.com/office/powerpoint/2010/main" val="16462897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4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a:t>
            </a:r>
            <a:br>
              <a:rPr lang="en-US" sz="7000" baseline="0" dirty="0">
                <a:latin typeface="Franklin Gothic Book"/>
              </a:rPr>
            </a:br>
            <a:r>
              <a:rPr lang="en-US" sz="7000" baseline="0" dirty="0">
                <a:latin typeface="Franklin Gothic Book"/>
              </a:rPr>
              <a:t>images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40087902"/>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Smart graphic">
    <p:spTree>
      <p:nvGrpSpPr>
        <p:cNvPr id="1" name=""/>
        <p:cNvGrpSpPr/>
        <p:nvPr/>
      </p:nvGrpSpPr>
      <p:grpSpPr>
        <a:xfrm>
          <a:off x="0" y="0"/>
          <a:ext cx="0" cy="0"/>
          <a:chOff x="0" y="0"/>
          <a:chExt cx="0" cy="0"/>
        </a:xfrm>
      </p:grpSpPr>
      <p:sp>
        <p:nvSpPr>
          <p:cNvPr id="4" name="Round Same Side Corner Rectangle 3"/>
          <p:cNvSpPr/>
          <p:nvPr userDrawn="1"/>
        </p:nvSpPr>
        <p:spPr>
          <a:xfrm>
            <a:off x="358773" y="1803401"/>
            <a:ext cx="8280795" cy="4657724"/>
          </a:xfrm>
          <a:prstGeom prst="round2SameRect">
            <a:avLst>
              <a:gd name="adj1" fmla="val 2778"/>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title="SmartArt"/>
          <p:cNvSpPr>
            <a:spLocks noGrp="1"/>
          </p:cNvSpPr>
          <p:nvPr>
            <p:ph type="dgm" sz="quarter" idx="13"/>
          </p:nvPr>
        </p:nvSpPr>
        <p:spPr>
          <a:xfrm>
            <a:off x="719136" y="2168526"/>
            <a:ext cx="7560432" cy="3951474"/>
          </a:xfrm>
          <a:prstGeom prst="rect">
            <a:avLst/>
          </a:prstGeom>
        </p:spPr>
        <p:txBody>
          <a:bodyPr/>
          <a:lstStyle/>
          <a:p>
            <a:pPr lvl="0"/>
            <a:r>
              <a:rPr lang="en-US" noProof="0" dirty="0"/>
              <a:t>Click icon to add SmartArt graphic</a:t>
            </a:r>
            <a:endParaRPr lang="en-GB" noProof="0" dirty="0"/>
          </a:p>
        </p:txBody>
      </p:sp>
      <p:cxnSp>
        <p:nvCxnSpPr>
          <p:cNvPr id="98" name="Straight Connector 97"/>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AC6FD2B1-39C9-5645-A6AB-AC163D18084F}"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r>
              <a:rPr lang="en-GB"/>
              <a:t>EBRD Classification: </a:t>
            </a:r>
            <a:r>
              <a:rPr lang="en-GB" b="1"/>
              <a:t> INTERNAL </a:t>
            </a:r>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756427377"/>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userDrawn="1">
  <p:cSld name="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1" y="6480000"/>
            <a:ext cx="9144000" cy="378000"/>
          </a:xfrm>
          <a:prstGeom prst="rect">
            <a:avLst/>
          </a:prstGeom>
        </p:spPr>
        <p:txBody>
          <a:bodyPr lIns="0" tIns="0" rIns="0" bIns="0" anchor="ctr"/>
          <a:lstStyle>
            <a:lvl1pPr>
              <a:defRPr lang="en-GB" sz="1000" b="0" i="0" u="none" dirty="0">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5037136"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118223" y="2160587"/>
            <a:ext cx="2521347" cy="3779411"/>
          </a:xfrm>
          <a:prstGeom prst="roundRect">
            <a:avLst>
              <a:gd name="adj" fmla="val 10702"/>
            </a:avLst>
          </a:prstGeom>
        </p:spPr>
        <p:txBody>
          <a:bodyPr/>
          <a:lstStyle/>
          <a:p>
            <a:pPr lvl="0"/>
            <a:r>
              <a:rPr lang="en-US" noProof="0"/>
              <a:t>Click icon to add picture</a:t>
            </a:r>
            <a:endParaRPr lang="en-GB" noProof="0" dirty="0"/>
          </a:p>
        </p:txBody>
      </p:sp>
    </p:spTree>
    <p:extLst>
      <p:ext uri="{BB962C8B-B14F-4D97-AF65-F5344CB8AC3E}">
        <p14:creationId xmlns:p14="http://schemas.microsoft.com/office/powerpoint/2010/main" val="2861093445"/>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solidFill>
                  <a:srgbClr val="FFFFFF"/>
                </a:solidFill>
                <a:latin typeface="Franklin Gothic Book"/>
              </a:rPr>
              <a:t>Simple layouts</a:t>
            </a: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64312656"/>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solidFill>
                  <a:srgbClr val="00539B"/>
                </a:solidFill>
              </a:rPr>
              <a:pPr/>
              <a:t>6 March, 2019</a:t>
            </a:fld>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098191038"/>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solidFill>
                  <a:srgbClr val="00539B"/>
                </a:solidFill>
              </a:rPr>
              <a:pPr/>
              <a:t>6 March, 2019</a:t>
            </a:fld>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987918172"/>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6 March, 2019</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5" name="Text Placeholder 4"/>
          <p:cNvSpPr>
            <a:spLocks noGrp="1"/>
          </p:cNvSpPr>
          <p:nvPr>
            <p:ph type="body" sz="quarter" idx="11"/>
          </p:nvPr>
        </p:nvSpPr>
        <p:spPr>
          <a:xfrm>
            <a:off x="719138" y="1446213"/>
            <a:ext cx="3605212" cy="503396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415910877"/>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p:cSld name="4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solidFill>
                  <a:srgbClr val="FFFFFF"/>
                </a:solidFill>
                <a:latin typeface="Franklin Gothic Book"/>
              </a:rPr>
              <a:t>Layouts for charts, images, tables, smart art or video</a:t>
            </a: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56154843"/>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text + chart - standard">
    <p:spTree>
      <p:nvGrpSpPr>
        <p:cNvPr id="1" name=""/>
        <p:cNvGrpSpPr/>
        <p:nvPr/>
      </p:nvGrpSpPr>
      <p:grpSpPr>
        <a:xfrm>
          <a:off x="0" y="0"/>
          <a:ext cx="0" cy="0"/>
          <a:chOff x="0" y="0"/>
          <a:chExt cx="0" cy="0"/>
        </a:xfrm>
      </p:grpSpPr>
      <p:sp>
        <p:nvSpPr>
          <p:cNvPr id="5" name="Round Same Side Corner Rectangle 4"/>
          <p:cNvSpPr/>
          <p:nvPr userDrawn="1"/>
        </p:nvSpPr>
        <p:spPr>
          <a:xfrm>
            <a:off x="4819650" y="1803400"/>
            <a:ext cx="3579813"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9" name="Content Placeholder 8"/>
          <p:cNvSpPr>
            <a:spLocks noGrp="1"/>
          </p:cNvSpPr>
          <p:nvPr>
            <p:ph sz="quarter" idx="17"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6 March, 2019</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6"/>
          </p:nvPr>
        </p:nvSpPr>
        <p:spPr>
          <a:xfrm>
            <a:off x="719138" y="1803400"/>
            <a:ext cx="3605212" cy="468312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921129285"/>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1_text + chart">
    <p:spTree>
      <p:nvGrpSpPr>
        <p:cNvPr id="1" name=""/>
        <p:cNvGrpSpPr/>
        <p:nvPr/>
      </p:nvGrpSpPr>
      <p:grpSpPr>
        <a:xfrm>
          <a:off x="0" y="0"/>
          <a:ext cx="0" cy="0"/>
          <a:chOff x="0" y="0"/>
          <a:chExt cx="0" cy="0"/>
        </a:xfrm>
      </p:grpSpPr>
      <p:sp>
        <p:nvSpPr>
          <p:cNvPr id="10" name="Round Same Side Corner Rectangle 9"/>
          <p:cNvSpPr/>
          <p:nvPr userDrawn="1"/>
        </p:nvSpPr>
        <p:spPr>
          <a:xfrm>
            <a:off x="4819649" y="1794782"/>
            <a:ext cx="3605215" cy="46663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14" name="Content Placeholder 8"/>
          <p:cNvSpPr>
            <a:spLocks noGrp="1"/>
          </p:cNvSpPr>
          <p:nvPr>
            <p:ph sz="quarter" idx="18"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6 March, 2019</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6"/>
          </p:nvPr>
        </p:nvSpPr>
        <p:spPr>
          <a:xfrm>
            <a:off x="720725" y="1794782"/>
            <a:ext cx="3603625" cy="719137"/>
          </a:xfrm>
        </p:spPr>
        <p:txBody>
          <a:bodyPr/>
          <a:lstStyle>
            <a:lvl1pPr>
              <a:defRPr>
                <a:latin typeface="Franklin Gothic Medium" panose="020B0603020102020204" pitchFamily="34" charset="0"/>
              </a:defRPr>
            </a:lvl1pPr>
          </a:lstStyle>
          <a:p>
            <a:pPr lvl="0"/>
            <a:r>
              <a:rPr lang="en-US"/>
              <a:t>Click to edit Master text styles</a:t>
            </a:r>
          </a:p>
        </p:txBody>
      </p:sp>
      <p:sp>
        <p:nvSpPr>
          <p:cNvPr id="6" name="Text Placeholder 5"/>
          <p:cNvSpPr>
            <a:spLocks noGrp="1"/>
          </p:cNvSpPr>
          <p:nvPr>
            <p:ph type="body" sz="quarter" idx="17"/>
          </p:nvPr>
        </p:nvSpPr>
        <p:spPr>
          <a:xfrm>
            <a:off x="720725" y="2513919"/>
            <a:ext cx="3603625" cy="39662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771935432"/>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2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6 March, 2019</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3" name="Round Same Side Corner Rectangle 12"/>
          <p:cNvSpPr/>
          <p:nvPr userDrawn="1"/>
        </p:nvSpPr>
        <p:spPr>
          <a:xfrm>
            <a:off x="4819649" y="1795006"/>
            <a:ext cx="3605215" cy="466611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16" name="Text Placeholder 3"/>
          <p:cNvSpPr>
            <a:spLocks noGrp="1"/>
          </p:cNvSpPr>
          <p:nvPr>
            <p:ph type="body" sz="quarter" idx="16"/>
          </p:nvPr>
        </p:nvSpPr>
        <p:spPr>
          <a:xfrm>
            <a:off x="720725" y="1795006"/>
            <a:ext cx="3603625" cy="719137"/>
          </a:xfrm>
        </p:spPr>
        <p:txBody>
          <a:bodyPr/>
          <a:lstStyle>
            <a:lvl1pPr>
              <a:defRPr>
                <a:latin typeface="Franklin Gothic Medium" panose="020B0603020102020204" pitchFamily="34" charset="0"/>
              </a:defRPr>
            </a:lvl1pPr>
          </a:lstStyle>
          <a:p>
            <a:pPr lvl="0"/>
            <a:r>
              <a:rPr lang="en-US"/>
              <a:t>Click to edit Master text styles</a:t>
            </a:r>
          </a:p>
        </p:txBody>
      </p:sp>
      <p:sp>
        <p:nvSpPr>
          <p:cNvPr id="17" name="Text Placeholder 5"/>
          <p:cNvSpPr>
            <a:spLocks noGrp="1"/>
          </p:cNvSpPr>
          <p:nvPr>
            <p:ph type="body" sz="quarter" idx="17"/>
          </p:nvPr>
        </p:nvSpPr>
        <p:spPr>
          <a:xfrm>
            <a:off x="720725" y="2527300"/>
            <a:ext cx="3603625" cy="395287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22" name="Text Placeholder 3"/>
          <p:cNvSpPr>
            <a:spLocks noGrp="1"/>
          </p:cNvSpPr>
          <p:nvPr>
            <p:ph type="body" sz="quarter" idx="18"/>
          </p:nvPr>
        </p:nvSpPr>
        <p:spPr>
          <a:xfrm>
            <a:off x="4950220" y="1938108"/>
            <a:ext cx="3329348" cy="566737"/>
          </a:xfrm>
        </p:spPr>
        <p:txBody>
          <a:bodyPr/>
          <a:lstStyle>
            <a:lvl1pPr>
              <a:defRPr sz="1800">
                <a:latin typeface="Franklin Gothic Medium" panose="020B0603020102020204" pitchFamily="34" charset="0"/>
              </a:defRPr>
            </a:lvl1pPr>
          </a:lstStyle>
          <a:p>
            <a:pPr lvl="0"/>
            <a:r>
              <a:rPr lang="en-US"/>
              <a:t>Click to edit Master text styles</a:t>
            </a:r>
          </a:p>
        </p:txBody>
      </p:sp>
      <p:sp>
        <p:nvSpPr>
          <p:cNvPr id="23" name="Content Placeholder 8"/>
          <p:cNvSpPr>
            <a:spLocks noGrp="1"/>
          </p:cNvSpPr>
          <p:nvPr>
            <p:ph sz="quarter" idx="19" hasCustomPrompt="1"/>
          </p:nvPr>
        </p:nvSpPr>
        <p:spPr>
          <a:xfrm>
            <a:off x="4819650" y="2504845"/>
            <a:ext cx="3579813" cy="3956280"/>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Tree>
    <p:extLst>
      <p:ext uri="{BB962C8B-B14F-4D97-AF65-F5344CB8AC3E}">
        <p14:creationId xmlns:p14="http://schemas.microsoft.com/office/powerpoint/2010/main" val="26771598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160587"/>
            <a:ext cx="7717349" cy="4310063"/>
          </a:xfrm>
          <a:prstGeom prst="round2SameRect">
            <a:avLst>
              <a:gd name="adj1" fmla="val 6208"/>
              <a:gd name="adj2" fmla="val 0"/>
            </a:avLst>
          </a:prstGeom>
        </p:spPr>
        <p:txBody>
          <a:bodyPr/>
          <a:lstStyle/>
          <a:p>
            <a:pPr lvl="0"/>
            <a:r>
              <a:rPr lang="en-US" noProof="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6 March, 2019</a:t>
            </a:fld>
            <a:endParaRPr lang="en-GB" dirty="0"/>
          </a:p>
        </p:txBody>
      </p:sp>
      <p:sp>
        <p:nvSpPr>
          <p:cNvPr id="99"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569156850"/>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solidFill>
                  <a:srgbClr val="00539B"/>
                </a:solidFill>
              </a:rPr>
              <a:pPr/>
              <a:t>6 March, 2019</a:t>
            </a:fld>
            <a:endParaRPr lang="en-GB" dirty="0">
              <a:solidFill>
                <a:srgbClr val="00539B"/>
              </a:solidFill>
            </a:endParaRPr>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7" name="Text Placeholder 5"/>
          <p:cNvSpPr>
            <a:spLocks noGrp="1"/>
          </p:cNvSpPr>
          <p:nvPr>
            <p:ph type="body" sz="quarter" idx="17"/>
          </p:nvPr>
        </p:nvSpPr>
        <p:spPr>
          <a:xfrm>
            <a:off x="4803774" y="1803400"/>
            <a:ext cx="3603625" cy="469503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331385886"/>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1_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solidFill>
                  <a:srgbClr val="00539B"/>
                </a:solidFill>
              </a:rPr>
              <a:pPr/>
              <a:t>6 March, 2019</a:t>
            </a:fld>
            <a:endParaRPr lang="en-GB" dirty="0">
              <a:solidFill>
                <a:srgbClr val="00539B"/>
              </a:solidFill>
            </a:endParaRPr>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6" name="Text Placeholder 3"/>
          <p:cNvSpPr>
            <a:spLocks noGrp="1"/>
          </p:cNvSpPr>
          <p:nvPr>
            <p:ph type="body" sz="quarter" idx="16"/>
          </p:nvPr>
        </p:nvSpPr>
        <p:spPr>
          <a:xfrm>
            <a:off x="4803774" y="1803400"/>
            <a:ext cx="3603625" cy="719137"/>
          </a:xfrm>
        </p:spPr>
        <p:txBody>
          <a:bodyPr/>
          <a:lstStyle>
            <a:lvl1pPr>
              <a:defRPr>
                <a:latin typeface="Franklin Gothic Medium" panose="020B0603020102020204" pitchFamily="34" charset="0"/>
              </a:defRPr>
            </a:lvl1pPr>
          </a:lstStyle>
          <a:p>
            <a:pPr lvl="0"/>
            <a:r>
              <a:rPr lang="en-US"/>
              <a:t>Click to edit Master text styles</a:t>
            </a:r>
          </a:p>
        </p:txBody>
      </p:sp>
      <p:sp>
        <p:nvSpPr>
          <p:cNvPr id="17" name="Text Placeholder 5"/>
          <p:cNvSpPr>
            <a:spLocks noGrp="1"/>
          </p:cNvSpPr>
          <p:nvPr>
            <p:ph type="body" sz="quarter" idx="17"/>
          </p:nvPr>
        </p:nvSpPr>
        <p:spPr>
          <a:xfrm>
            <a:off x="4803774" y="2527300"/>
            <a:ext cx="3603625" cy="397113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315430600"/>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4_Chart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solidFill>
                  <a:srgbClr val="00539B"/>
                </a:solidFill>
              </a:rPr>
              <a:pPr/>
              <a:t>6 March, 2019</a:t>
            </a:fld>
            <a:endParaRPr lang="en-GB" dirty="0">
              <a:solidFill>
                <a:srgbClr val="00539B"/>
              </a:solidFill>
            </a:endParaRPr>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16" name="Text Placeholder 3"/>
          <p:cNvSpPr>
            <a:spLocks noGrp="1"/>
          </p:cNvSpPr>
          <p:nvPr>
            <p:ph type="body" sz="quarter" idx="16"/>
          </p:nvPr>
        </p:nvSpPr>
        <p:spPr>
          <a:xfrm>
            <a:off x="4803774" y="1780836"/>
            <a:ext cx="3603625" cy="719137"/>
          </a:xfrm>
        </p:spPr>
        <p:txBody>
          <a:bodyPr/>
          <a:lstStyle>
            <a:lvl1pPr>
              <a:defRPr>
                <a:latin typeface="Franklin Gothic Medium" panose="020B0603020102020204" pitchFamily="34" charset="0"/>
              </a:defRPr>
            </a:lvl1pPr>
          </a:lstStyle>
          <a:p>
            <a:pPr lvl="0"/>
            <a:r>
              <a:rPr lang="en-US"/>
              <a:t>Click to edit Master text styles</a:t>
            </a:r>
          </a:p>
        </p:txBody>
      </p:sp>
      <p:sp>
        <p:nvSpPr>
          <p:cNvPr id="17" name="Text Placeholder 5"/>
          <p:cNvSpPr>
            <a:spLocks noGrp="1"/>
          </p:cNvSpPr>
          <p:nvPr>
            <p:ph type="body" sz="quarter" idx="17"/>
          </p:nvPr>
        </p:nvSpPr>
        <p:spPr>
          <a:xfrm>
            <a:off x="4803774" y="2499973"/>
            <a:ext cx="3603625" cy="39984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8" name="Text Placeholder 3"/>
          <p:cNvSpPr>
            <a:spLocks noGrp="1"/>
          </p:cNvSpPr>
          <p:nvPr>
            <p:ph type="body" sz="quarter" idx="18"/>
          </p:nvPr>
        </p:nvSpPr>
        <p:spPr>
          <a:xfrm>
            <a:off x="849706" y="1885156"/>
            <a:ext cx="3329348" cy="566737"/>
          </a:xfrm>
        </p:spPr>
        <p:txBody>
          <a:bodyPr/>
          <a:lstStyle>
            <a:lvl1pPr>
              <a:defRPr sz="1800">
                <a:latin typeface="Franklin Gothic Medium" panose="020B0603020102020204" pitchFamily="34" charset="0"/>
              </a:defRPr>
            </a:lvl1pPr>
          </a:lstStyle>
          <a:p>
            <a:pPr lvl="0"/>
            <a:r>
              <a:rPr lang="en-US"/>
              <a:t>Click to edit Master text styles</a:t>
            </a:r>
          </a:p>
        </p:txBody>
      </p:sp>
      <p:sp>
        <p:nvSpPr>
          <p:cNvPr id="19" name="Content Placeholder 8"/>
          <p:cNvSpPr>
            <a:spLocks noGrp="1"/>
          </p:cNvSpPr>
          <p:nvPr>
            <p:ph sz="quarter" idx="19" hasCustomPrompt="1"/>
          </p:nvPr>
        </p:nvSpPr>
        <p:spPr>
          <a:xfrm>
            <a:off x="719136" y="2527300"/>
            <a:ext cx="3579813" cy="39187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Tree>
    <p:extLst>
      <p:ext uri="{BB962C8B-B14F-4D97-AF65-F5344CB8AC3E}">
        <p14:creationId xmlns:p14="http://schemas.microsoft.com/office/powerpoint/2010/main" val="728402507"/>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text + large chart">
    <p:spTree>
      <p:nvGrpSpPr>
        <p:cNvPr id="1" name=""/>
        <p:cNvGrpSpPr/>
        <p:nvPr/>
      </p:nvGrpSpPr>
      <p:grpSpPr>
        <a:xfrm>
          <a:off x="0" y="0"/>
          <a:ext cx="0" cy="0"/>
          <a:chOff x="0" y="0"/>
          <a:chExt cx="0" cy="0"/>
        </a:xfrm>
      </p:grpSpPr>
      <p:sp>
        <p:nvSpPr>
          <p:cNvPr id="5" name="Round Same Side Corner Rectangle 4"/>
          <p:cNvSpPr/>
          <p:nvPr userDrawn="1"/>
        </p:nvSpPr>
        <p:spPr>
          <a:xfrm>
            <a:off x="3609976" y="1803400"/>
            <a:ext cx="4789488"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9" name="Content Placeholder 8"/>
          <p:cNvSpPr>
            <a:spLocks noGrp="1"/>
          </p:cNvSpPr>
          <p:nvPr>
            <p:ph sz="quarter" idx="17" hasCustomPrompt="1"/>
          </p:nvPr>
        </p:nvSpPr>
        <p:spPr>
          <a:xfrm>
            <a:off x="3609976" y="1803400"/>
            <a:ext cx="4789488"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6 March, 2019</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6"/>
          </p:nvPr>
        </p:nvSpPr>
        <p:spPr>
          <a:xfrm>
            <a:off x="719138" y="1803400"/>
            <a:ext cx="2519361" cy="468312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513502795"/>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large chart + text">
    <p:spTree>
      <p:nvGrpSpPr>
        <p:cNvPr id="1" name=""/>
        <p:cNvGrpSpPr/>
        <p:nvPr/>
      </p:nvGrpSpPr>
      <p:grpSpPr>
        <a:xfrm>
          <a:off x="0" y="0"/>
          <a:ext cx="0" cy="0"/>
          <a:chOff x="0" y="0"/>
          <a:chExt cx="0" cy="0"/>
        </a:xfrm>
      </p:grpSpPr>
      <p:sp>
        <p:nvSpPr>
          <p:cNvPr id="5" name="Round Same Side Corner Rectangle 4"/>
          <p:cNvSpPr/>
          <p:nvPr userDrawn="1"/>
        </p:nvSpPr>
        <p:spPr>
          <a:xfrm>
            <a:off x="387350" y="1803400"/>
            <a:ext cx="4789488" cy="4668044"/>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9" name="Content Placeholder 8"/>
          <p:cNvSpPr>
            <a:spLocks noGrp="1"/>
          </p:cNvSpPr>
          <p:nvPr>
            <p:ph sz="quarter" idx="17" hasCustomPrompt="1"/>
          </p:nvPr>
        </p:nvSpPr>
        <p:spPr>
          <a:xfrm>
            <a:off x="376238" y="1803400"/>
            <a:ext cx="4789488" cy="4654549"/>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6 March, 2019</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6"/>
          </p:nvPr>
        </p:nvSpPr>
        <p:spPr>
          <a:xfrm>
            <a:off x="5535614" y="1803400"/>
            <a:ext cx="2884486" cy="467677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775239912"/>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Chart + chart">
    <p:spTree>
      <p:nvGrpSpPr>
        <p:cNvPr id="1" name=""/>
        <p:cNvGrpSpPr/>
        <p:nvPr/>
      </p:nvGrpSpPr>
      <p:grpSpPr>
        <a:xfrm>
          <a:off x="0" y="0"/>
          <a:ext cx="0" cy="0"/>
          <a:chOff x="0" y="0"/>
          <a:chExt cx="0" cy="0"/>
        </a:xfrm>
      </p:grpSpPr>
      <p:sp>
        <p:nvSpPr>
          <p:cNvPr id="5" name="Round Same Side Corner Rectangle 4"/>
          <p:cNvSpPr/>
          <p:nvPr userDrawn="1"/>
        </p:nvSpPr>
        <p:spPr>
          <a:xfrm>
            <a:off x="720724" y="1803401"/>
            <a:ext cx="3598861" cy="4657724"/>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104" name="Round Same Side Corner Rectangle 103"/>
          <p:cNvSpPr/>
          <p:nvPr userDrawn="1"/>
        </p:nvSpPr>
        <p:spPr>
          <a:xfrm>
            <a:off x="4819650" y="1793900"/>
            <a:ext cx="3605213" cy="4666337"/>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4" name="Content Placeholder 3"/>
          <p:cNvSpPr>
            <a:spLocks noGrp="1"/>
          </p:cNvSpPr>
          <p:nvPr>
            <p:ph sz="quarter" idx="10" hasCustomPrompt="1"/>
          </p:nvPr>
        </p:nvSpPr>
        <p:spPr>
          <a:xfrm>
            <a:off x="719138" y="1803401"/>
            <a:ext cx="3600450" cy="4683125"/>
          </a:xfrm>
        </p:spPr>
        <p:txBody>
          <a:bodyPr/>
          <a:lstStyle>
            <a:lvl1pPr>
              <a:defRPr baseline="0"/>
            </a:lvl1pPr>
          </a:lstStyle>
          <a:p>
            <a:pPr lvl="0"/>
            <a:r>
              <a:rPr lang="en-US" dirty="0"/>
              <a:t>Click icon to insert object</a:t>
            </a:r>
          </a:p>
        </p:txBody>
      </p:sp>
      <p:sp>
        <p:nvSpPr>
          <p:cNvPr id="13" name="Content Placeholder 3"/>
          <p:cNvSpPr>
            <a:spLocks noGrp="1"/>
          </p:cNvSpPr>
          <p:nvPr>
            <p:ph sz="quarter" idx="11" hasCustomPrompt="1"/>
          </p:nvPr>
        </p:nvSpPr>
        <p:spPr>
          <a:xfrm>
            <a:off x="4819650" y="1803401"/>
            <a:ext cx="3600450" cy="4683125"/>
          </a:xfrm>
        </p:spPr>
        <p:txBody>
          <a:bodyPr/>
          <a:lstStyle>
            <a:lvl1pPr>
              <a:defRPr baseline="0"/>
            </a:lvl1pPr>
          </a:lstStyle>
          <a:p>
            <a:pPr lvl="0"/>
            <a:r>
              <a:rPr lang="en-US"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solidFill>
                  <a:srgbClr val="00539B"/>
                </a:solidFill>
              </a:rPr>
              <a:pPr/>
              <a:t>6 March, 2019</a:t>
            </a:fld>
            <a:endParaRPr lang="en-GB" dirty="0">
              <a:solidFill>
                <a:srgbClr val="00539B"/>
              </a:solidFill>
            </a:endParaRPr>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2454359574"/>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Chart + chart - with titles">
    <p:spTree>
      <p:nvGrpSpPr>
        <p:cNvPr id="1" name=""/>
        <p:cNvGrpSpPr/>
        <p:nvPr/>
      </p:nvGrpSpPr>
      <p:grpSpPr>
        <a:xfrm>
          <a:off x="0" y="0"/>
          <a:ext cx="0" cy="0"/>
          <a:chOff x="0" y="0"/>
          <a:chExt cx="0" cy="0"/>
        </a:xfrm>
      </p:grpSpPr>
      <p:sp>
        <p:nvSpPr>
          <p:cNvPr id="5" name="Round Same Side Corner Rectangle 4"/>
          <p:cNvSpPr/>
          <p:nvPr userDrawn="1"/>
        </p:nvSpPr>
        <p:spPr>
          <a:xfrm>
            <a:off x="720725" y="2168445"/>
            <a:ext cx="3598861" cy="4292680"/>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solidFill>
                  <a:srgbClr val="00539B"/>
                </a:solidFill>
              </a:rPr>
              <a:pPr/>
              <a:t>6 March, 2019</a:t>
            </a:fld>
            <a:endParaRPr lang="en-GB" dirty="0">
              <a:solidFill>
                <a:srgbClr val="00539B"/>
              </a:solidFill>
            </a:endParaRPr>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04" name="Round Same Side Corner Rectangle 103"/>
          <p:cNvSpPr/>
          <p:nvPr userDrawn="1"/>
        </p:nvSpPr>
        <p:spPr>
          <a:xfrm>
            <a:off x="4819650" y="2168525"/>
            <a:ext cx="3605213" cy="4291712"/>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4" name="Text Placeholder 3"/>
          <p:cNvSpPr>
            <a:spLocks noGrp="1"/>
          </p:cNvSpPr>
          <p:nvPr>
            <p:ph type="body" sz="quarter" idx="20" hasCustomPrompt="1"/>
          </p:nvPr>
        </p:nvSpPr>
        <p:spPr>
          <a:xfrm>
            <a:off x="708025" y="1446213"/>
            <a:ext cx="7716838" cy="723900"/>
          </a:xfrm>
        </p:spPr>
        <p:txBody>
          <a:bodyPr/>
          <a:lstStyle>
            <a:lvl1pPr>
              <a:defRPr/>
            </a:lvl1pPr>
          </a:lstStyle>
          <a:p>
            <a:pPr lvl="0"/>
            <a:r>
              <a:rPr lang="en-US" dirty="0"/>
              <a:t>Short intro text</a:t>
            </a:r>
          </a:p>
        </p:txBody>
      </p:sp>
      <p:sp>
        <p:nvSpPr>
          <p:cNvPr id="7" name="Text Placeholder 6"/>
          <p:cNvSpPr>
            <a:spLocks noGrp="1"/>
          </p:cNvSpPr>
          <p:nvPr>
            <p:ph type="body" sz="quarter" idx="21" hasCustomPrompt="1"/>
          </p:nvPr>
        </p:nvSpPr>
        <p:spPr>
          <a:xfrm>
            <a:off x="850900" y="2271939"/>
            <a:ext cx="3111500" cy="244475"/>
          </a:xfrm>
        </p:spPr>
        <p:txBody>
          <a:bodyPr/>
          <a:lstStyle>
            <a:lvl1pPr>
              <a:defRPr sz="1600" baseline="0">
                <a:latin typeface="Franklin Gothic Medium" panose="020B0603020102020204" pitchFamily="34" charset="0"/>
              </a:defRPr>
            </a:lvl1pPr>
          </a:lstStyle>
          <a:p>
            <a:pPr lvl="0"/>
            <a:r>
              <a:rPr lang="en-US" dirty="0"/>
              <a:t>Chart title</a:t>
            </a:r>
          </a:p>
        </p:txBody>
      </p:sp>
      <p:sp>
        <p:nvSpPr>
          <p:cNvPr id="18" name="Text Placeholder 6"/>
          <p:cNvSpPr>
            <a:spLocks noGrp="1"/>
          </p:cNvSpPr>
          <p:nvPr>
            <p:ph type="body" sz="quarter" idx="22" hasCustomPrompt="1"/>
          </p:nvPr>
        </p:nvSpPr>
        <p:spPr>
          <a:xfrm>
            <a:off x="5073649" y="2246539"/>
            <a:ext cx="3111500" cy="269875"/>
          </a:xfrm>
        </p:spPr>
        <p:txBody>
          <a:bodyPr/>
          <a:lstStyle>
            <a:lvl1pPr>
              <a:defRPr sz="1600" baseline="0">
                <a:latin typeface="Franklin Gothic Medium" panose="020B0603020102020204" pitchFamily="34" charset="0"/>
              </a:defRPr>
            </a:lvl1pPr>
          </a:lstStyle>
          <a:p>
            <a:pPr lvl="0"/>
            <a:r>
              <a:rPr lang="en-US" dirty="0"/>
              <a:t>Chart title</a:t>
            </a:r>
          </a:p>
        </p:txBody>
      </p:sp>
      <p:sp>
        <p:nvSpPr>
          <p:cNvPr id="9" name="Content Placeholder 8"/>
          <p:cNvSpPr>
            <a:spLocks noGrp="1"/>
          </p:cNvSpPr>
          <p:nvPr>
            <p:ph sz="quarter" idx="23"/>
          </p:nvPr>
        </p:nvSpPr>
        <p:spPr>
          <a:xfrm>
            <a:off x="720725" y="2642488"/>
            <a:ext cx="3603625" cy="3818637"/>
          </a:xfrm>
        </p:spPr>
        <p:txBody>
          <a:bodyPr/>
          <a:lstStyle>
            <a:lvl1pPr>
              <a:defRPr sz="1600"/>
            </a:lvl1pPr>
          </a:lstStyle>
          <a:p>
            <a:pPr lvl="0"/>
            <a:r>
              <a:rPr lang="en-US"/>
              <a:t>Click to edit Master text styles</a:t>
            </a:r>
          </a:p>
        </p:txBody>
      </p:sp>
      <p:sp>
        <p:nvSpPr>
          <p:cNvPr id="21" name="Content Placeholder 8"/>
          <p:cNvSpPr>
            <a:spLocks noGrp="1"/>
          </p:cNvSpPr>
          <p:nvPr>
            <p:ph sz="quarter" idx="24"/>
          </p:nvPr>
        </p:nvSpPr>
        <p:spPr>
          <a:xfrm>
            <a:off x="4822825" y="2641600"/>
            <a:ext cx="3603625" cy="3818637"/>
          </a:xfrm>
        </p:spPr>
        <p:txBody>
          <a:bodyPr/>
          <a:lstStyle>
            <a:lvl1pPr>
              <a:defRPr sz="1600"/>
            </a:lvl1pPr>
          </a:lstStyle>
          <a:p>
            <a:pPr lvl="0"/>
            <a:r>
              <a:rPr lang="en-US"/>
              <a:t>Click to edit Master text styles</a:t>
            </a:r>
          </a:p>
        </p:txBody>
      </p:sp>
    </p:spTree>
    <p:extLst>
      <p:ext uri="{BB962C8B-B14F-4D97-AF65-F5344CB8AC3E}">
        <p14:creationId xmlns:p14="http://schemas.microsoft.com/office/powerpoint/2010/main" val="1939447508"/>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2_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a:lvl1pPr>
          </a:lstStyle>
          <a:p>
            <a:pPr lvl="0"/>
            <a:r>
              <a:rPr lang="en-US" dirty="0"/>
              <a:t>Click icon to add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solidFill>
                  <a:srgbClr val="00539B"/>
                </a:solidFill>
              </a:rPr>
              <a:pPr/>
              <a:t>6 March, 2019</a:t>
            </a:fld>
            <a:endParaRPr lang="en-GB" dirty="0">
              <a:solidFill>
                <a:srgbClr val="00539B"/>
              </a:solidFill>
            </a:endParaRPr>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3160886778"/>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baseline="0"/>
            </a:lvl1pPr>
          </a:lstStyle>
          <a:p>
            <a:pPr lvl="0"/>
            <a:r>
              <a:rPr lang="en-US" dirty="0"/>
              <a:t>Click icon to add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solidFill>
                  <a:srgbClr val="00539B"/>
                </a:solidFill>
              </a:rPr>
              <a:pPr/>
              <a:t>6 March, 2019</a:t>
            </a:fld>
            <a:endParaRPr lang="en-GB" dirty="0">
              <a:solidFill>
                <a:srgbClr val="00539B"/>
              </a:solidFill>
            </a:endParaRPr>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3294299429"/>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Single chart - with title">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399"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solidFill>
                  <a:srgbClr val="00539B"/>
                </a:solidFill>
              </a:rPr>
              <a:pPr/>
              <a:t>6 March, 2019</a:t>
            </a:fld>
            <a:endParaRPr lang="en-GB" dirty="0">
              <a:solidFill>
                <a:srgbClr val="00539B"/>
              </a:solidFill>
            </a:endParaRPr>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5" name="Content Placeholder 4"/>
          <p:cNvSpPr>
            <a:spLocks noGrp="1"/>
          </p:cNvSpPr>
          <p:nvPr>
            <p:ph sz="quarter" idx="17" hasCustomPrompt="1"/>
          </p:nvPr>
        </p:nvSpPr>
        <p:spPr>
          <a:xfrm>
            <a:off x="376238" y="2472531"/>
            <a:ext cx="8407400" cy="4013994"/>
          </a:xfrm>
        </p:spPr>
        <p:txBody>
          <a:bodyPr/>
          <a:lstStyle>
            <a:lvl1pPr>
              <a:defRPr baseline="0"/>
            </a:lvl1pPr>
          </a:lstStyle>
          <a:p>
            <a:pPr lvl="0"/>
            <a:r>
              <a:rPr lang="en-US" dirty="0"/>
              <a:t>Click icon to add object</a:t>
            </a:r>
          </a:p>
        </p:txBody>
      </p:sp>
      <p:sp>
        <p:nvSpPr>
          <p:cNvPr id="7" name="Text Placeholder 6"/>
          <p:cNvSpPr>
            <a:spLocks noGrp="1"/>
          </p:cNvSpPr>
          <p:nvPr>
            <p:ph type="body" sz="quarter" idx="18" hasCustomPrompt="1"/>
          </p:nvPr>
        </p:nvSpPr>
        <p:spPr>
          <a:xfrm>
            <a:off x="720725" y="1864518"/>
            <a:ext cx="7704138" cy="608013"/>
          </a:xfrm>
        </p:spPr>
        <p:txBody>
          <a:bodyPr/>
          <a:lstStyle>
            <a:lvl1pPr>
              <a:defRPr sz="1800">
                <a:latin typeface="Franklin Gothic Medium" panose="020B0603020102020204" pitchFamily="34" charset="0"/>
              </a:defRPr>
            </a:lvl1pPr>
          </a:lstStyle>
          <a:p>
            <a:pPr lvl="0"/>
            <a:r>
              <a:rPr lang="en-US" dirty="0"/>
              <a:t>Chart title</a:t>
            </a:r>
          </a:p>
        </p:txBody>
      </p:sp>
    </p:spTree>
    <p:extLst>
      <p:ext uri="{BB962C8B-B14F-4D97-AF65-F5344CB8AC3E}">
        <p14:creationId xmlns:p14="http://schemas.microsoft.com/office/powerpoint/2010/main" val="10747616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ig image with titl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879725"/>
            <a:ext cx="7717349" cy="3590925"/>
          </a:xfrm>
          <a:prstGeom prst="round2SameRect">
            <a:avLst>
              <a:gd name="adj1" fmla="val 6739"/>
              <a:gd name="adj2" fmla="val 0"/>
            </a:avLst>
          </a:prstGeom>
        </p:spPr>
        <p:txBody>
          <a:bodyPr/>
          <a:lstStyle/>
          <a:p>
            <a:pPr lvl="0"/>
            <a:r>
              <a:rPr lang="en-US" noProof="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6 March, 2019</a:t>
            </a:fld>
            <a:endParaRPr lang="en-GB" dirty="0"/>
          </a:p>
        </p:txBody>
      </p:sp>
      <p:sp>
        <p:nvSpPr>
          <p:cNvPr id="99"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hasCustomPrompt="1"/>
          </p:nvPr>
        </p:nvSpPr>
        <p:spPr>
          <a:xfrm>
            <a:off x="708025" y="2168525"/>
            <a:ext cx="7716838" cy="358775"/>
          </a:xfrm>
        </p:spPr>
        <p:txBody>
          <a:bodyPr/>
          <a:lstStyle>
            <a:lvl1pPr>
              <a:defRPr baseline="0">
                <a:latin typeface="Franklin Gothic Medium" panose="020B0603020102020204" pitchFamily="34" charset="0"/>
              </a:defRPr>
            </a:lvl1pPr>
          </a:lstStyle>
          <a:p>
            <a:pPr lvl="0"/>
            <a:r>
              <a:rPr lang="en-US" dirty="0"/>
              <a:t>Image title</a:t>
            </a:r>
          </a:p>
        </p:txBody>
      </p:sp>
    </p:spTree>
    <p:extLst>
      <p:ext uri="{BB962C8B-B14F-4D97-AF65-F5344CB8AC3E}">
        <p14:creationId xmlns:p14="http://schemas.microsoft.com/office/powerpoint/2010/main" val="4116465418"/>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p:cSld name="4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solidFill>
                  <a:srgbClr val="FFFFFF"/>
                </a:solidFill>
                <a:latin typeface="Franklin Gothic Book"/>
              </a:rPr>
              <a:t>Layouts for</a:t>
            </a:r>
            <a:br>
              <a:rPr lang="en-US" sz="7000" dirty="0">
                <a:solidFill>
                  <a:srgbClr val="FFFFFF"/>
                </a:solidFill>
                <a:latin typeface="Franklin Gothic Book"/>
              </a:rPr>
            </a:br>
            <a:r>
              <a:rPr lang="en-US" sz="7000" dirty="0">
                <a:solidFill>
                  <a:srgbClr val="FFFFFF"/>
                </a:solidFill>
                <a:latin typeface="Franklin Gothic Book"/>
              </a:rPr>
              <a:t>complex text</a:t>
            </a: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79826292"/>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ound Same Side Corner Rectangle 5"/>
          <p:cNvSpPr/>
          <p:nvPr userDrawn="1"/>
        </p:nvSpPr>
        <p:spPr>
          <a:xfrm>
            <a:off x="4319585" y="1803400"/>
            <a:ext cx="4319983" cy="46765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6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6478586" y="4833942"/>
            <a:ext cx="1800982" cy="1286058"/>
          </a:xfrm>
          <a:prstGeom prst="roundRect">
            <a:avLst>
              <a:gd name="adj" fmla="val 10702"/>
            </a:avLst>
          </a:prstGeom>
        </p:spPr>
        <p:txBody>
          <a:bodyPr/>
          <a:lstStyle/>
          <a:p>
            <a:pPr lvl="0"/>
            <a:r>
              <a:rPr lang="en-US" noProof="0"/>
              <a:t>Click icon to add picture</a:t>
            </a:r>
            <a:endParaRPr lang="en-GB" noProof="0" dirty="0"/>
          </a:p>
        </p:txBody>
      </p:sp>
      <p:pic>
        <p:nvPicPr>
          <p:cNvPr id="7" name="Picture 6" descr="inverted commas closed.png"/>
          <p:cNvPicPr>
            <a:picLocks noChangeAspect="1"/>
          </p:cNvPicPr>
          <p:nvPr userDrawn="1"/>
        </p:nvPicPr>
        <p:blipFill rotWithShape="1">
          <a:blip r:embed="rId3" cstate="screen">
            <a:lum bright="70000" contrast="-70000"/>
            <a:extLst>
              <a:ext uri="{28A0092B-C50C-407E-A947-70E740481C1C}">
                <a14:useLocalDpi xmlns:a14="http://schemas.microsoft.com/office/drawing/2010/main"/>
              </a:ext>
            </a:extLst>
          </a:blip>
          <a:srcRect/>
          <a:stretch/>
        </p:blipFill>
        <p:spPr>
          <a:xfrm>
            <a:off x="7517819" y="3312408"/>
            <a:ext cx="762020" cy="542668"/>
          </a:xfrm>
          <a:prstGeom prst="rect">
            <a:avLst/>
          </a:prstGeom>
        </p:spPr>
      </p:pic>
      <p:pic>
        <p:nvPicPr>
          <p:cNvPr id="8" name="Picture 7" descr="inverted commas open.png"/>
          <p:cNvPicPr>
            <a:picLocks noChangeAspect="1"/>
          </p:cNvPicPr>
          <p:nvPr userDrawn="1"/>
        </p:nvPicPr>
        <p:blipFill rotWithShape="1">
          <a:blip r:embed="rId4" cstate="screen">
            <a:lum bright="70000" contrast="-70000"/>
            <a:extLst>
              <a:ext uri="{28A0092B-C50C-407E-A947-70E740481C1C}">
                <a14:useLocalDpi xmlns:a14="http://schemas.microsoft.com/office/drawing/2010/main"/>
              </a:ext>
            </a:extLst>
          </a:blip>
          <a:srcRect/>
          <a:stretch/>
        </p:blipFill>
        <p:spPr>
          <a:xfrm>
            <a:off x="4678162" y="2141311"/>
            <a:ext cx="692748" cy="531132"/>
          </a:xfrm>
          <a:prstGeom prst="rect">
            <a:avLst/>
          </a:prstGeom>
        </p:spPr>
      </p:pic>
      <p:sp>
        <p:nvSpPr>
          <p:cNvPr id="13" name="Text Placeholder 6"/>
          <p:cNvSpPr>
            <a:spLocks noGrp="1"/>
          </p:cNvSpPr>
          <p:nvPr>
            <p:ph type="body" sz="quarter" idx="15"/>
          </p:nvPr>
        </p:nvSpPr>
        <p:spPr>
          <a:xfrm>
            <a:off x="5038723" y="2313668"/>
            <a:ext cx="2881313" cy="1449578"/>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2" name="Text Placeholder 6"/>
          <p:cNvSpPr>
            <a:spLocks noGrp="1"/>
          </p:cNvSpPr>
          <p:nvPr>
            <p:ph type="body" sz="quarter" idx="14"/>
          </p:nvPr>
        </p:nvSpPr>
        <p:spPr>
          <a:xfrm>
            <a:off x="717550" y="1803400"/>
            <a:ext cx="3240085" cy="4316599"/>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969943323"/>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6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3"/>
          </p:nvPr>
        </p:nvSpPr>
        <p:spPr>
          <a:xfrm>
            <a:off x="717550" y="1803400"/>
            <a:ext cx="3606800"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6 March, 2019</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05" name="Text Placeholder 6"/>
          <p:cNvSpPr>
            <a:spLocks noGrp="1"/>
          </p:cNvSpPr>
          <p:nvPr>
            <p:ph type="body" sz="quarter" idx="17"/>
          </p:nvPr>
        </p:nvSpPr>
        <p:spPr>
          <a:xfrm>
            <a:off x="4819650" y="1803400"/>
            <a:ext cx="3602036"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cxnSp>
        <p:nvCxnSpPr>
          <p:cNvPr id="104" name="Straight Connector 103"/>
          <p:cNvCxnSpPr/>
          <p:nvPr userDrawn="1"/>
        </p:nvCxnSpPr>
        <p:spPr>
          <a:xfrm>
            <a:off x="4551813" y="1761671"/>
            <a:ext cx="0" cy="4316600"/>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0743209"/>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5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3"/>
          </p:nvPr>
        </p:nvSpPr>
        <p:spPr>
          <a:xfrm>
            <a:off x="717551" y="2879725"/>
            <a:ext cx="3240086"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solidFill>
                  <a:srgbClr val="00539B"/>
                </a:solidFill>
              </a:rPr>
              <a:pPr/>
              <a:t>6 March, 2019</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02" name="Text Placeholder 6"/>
          <p:cNvSpPr>
            <a:spLocks noGrp="1"/>
          </p:cNvSpPr>
          <p:nvPr>
            <p:ph type="body" sz="quarter" idx="16"/>
          </p:nvPr>
        </p:nvSpPr>
        <p:spPr>
          <a:xfrm>
            <a:off x="720725" y="2340519"/>
            <a:ext cx="3236517"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05" name="Text Placeholder 6"/>
          <p:cNvSpPr>
            <a:spLocks noGrp="1"/>
          </p:cNvSpPr>
          <p:nvPr>
            <p:ph type="body" sz="quarter" idx="17"/>
          </p:nvPr>
        </p:nvSpPr>
        <p:spPr>
          <a:xfrm>
            <a:off x="4678361" y="2879725"/>
            <a:ext cx="3241675"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06" name="Text Placeholder 6"/>
          <p:cNvSpPr>
            <a:spLocks noGrp="1"/>
          </p:cNvSpPr>
          <p:nvPr>
            <p:ph type="body" sz="quarter" idx="18"/>
          </p:nvPr>
        </p:nvSpPr>
        <p:spPr>
          <a:xfrm>
            <a:off x="4681536" y="2340519"/>
            <a:ext cx="3238103"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cxnSp>
        <p:nvCxnSpPr>
          <p:cNvPr id="104" name="Straight Connector 103"/>
          <p:cNvCxnSpPr/>
          <p:nvPr userDrawn="1"/>
        </p:nvCxnSpPr>
        <p:spPr>
          <a:xfrm>
            <a:off x="4319585" y="2160588"/>
            <a:ext cx="0" cy="3959412"/>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81657628"/>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p:cSld name="4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solidFill>
                  <a:srgbClr val="FFFFFF"/>
                </a:solidFill>
                <a:latin typeface="Franklin Gothic Book"/>
              </a:rPr>
              <a:t>Layouts for</a:t>
            </a:r>
            <a:br>
              <a:rPr lang="en-US" sz="7000" dirty="0">
                <a:solidFill>
                  <a:srgbClr val="FFFFFF"/>
                </a:solidFill>
                <a:latin typeface="Franklin Gothic Book"/>
              </a:rPr>
            </a:br>
            <a:r>
              <a:rPr lang="en-US" sz="7000" dirty="0">
                <a:solidFill>
                  <a:srgbClr val="FFFFFF"/>
                </a:solidFill>
                <a:latin typeface="Franklin Gothic Book"/>
              </a:rPr>
              <a:t>images</a:t>
            </a: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40954544"/>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160587"/>
            <a:ext cx="7717349" cy="4310063"/>
          </a:xfrm>
          <a:prstGeom prst="round2SameRect">
            <a:avLst>
              <a:gd name="adj1" fmla="val 6208"/>
              <a:gd name="adj2" fmla="val 0"/>
            </a:avLst>
          </a:prstGeom>
        </p:spPr>
        <p:txBody>
          <a:bodyPr/>
          <a:lstStyle/>
          <a:p>
            <a:pPr lvl="0"/>
            <a:r>
              <a:rPr lang="en-US" noProof="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solidFill>
                  <a:srgbClr val="00539B"/>
                </a:solidFill>
              </a:rPr>
              <a:pPr/>
              <a:t>6 March, 2019</a:t>
            </a:fld>
            <a:endParaRPr lang="en-GB" dirty="0">
              <a:solidFill>
                <a:srgbClr val="00539B"/>
              </a:solidFill>
            </a:endParaRPr>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85348638"/>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Big image with titl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879725"/>
            <a:ext cx="7717349" cy="3590925"/>
          </a:xfrm>
          <a:prstGeom prst="round2SameRect">
            <a:avLst>
              <a:gd name="adj1" fmla="val 6739"/>
              <a:gd name="adj2" fmla="val 0"/>
            </a:avLst>
          </a:prstGeom>
        </p:spPr>
        <p:txBody>
          <a:bodyPr/>
          <a:lstStyle/>
          <a:p>
            <a:pPr lvl="0"/>
            <a:r>
              <a:rPr lang="en-US" noProof="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solidFill>
                  <a:srgbClr val="00539B"/>
                </a:solidFill>
              </a:rPr>
              <a:pPr/>
              <a:t>6 March, 2019</a:t>
            </a:fld>
            <a:endParaRPr lang="en-GB" dirty="0">
              <a:solidFill>
                <a:srgbClr val="00539B"/>
              </a:solidFill>
            </a:endParaRPr>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5" hasCustomPrompt="1"/>
          </p:nvPr>
        </p:nvSpPr>
        <p:spPr>
          <a:xfrm>
            <a:off x="708025" y="2168525"/>
            <a:ext cx="7716838" cy="358775"/>
          </a:xfrm>
        </p:spPr>
        <p:txBody>
          <a:bodyPr/>
          <a:lstStyle>
            <a:lvl1pPr>
              <a:defRPr baseline="0">
                <a:latin typeface="Franklin Gothic Medium" panose="020B0603020102020204" pitchFamily="34" charset="0"/>
              </a:defRPr>
            </a:lvl1pPr>
          </a:lstStyle>
          <a:p>
            <a:pPr lvl="0"/>
            <a:r>
              <a:rPr lang="en-US" dirty="0"/>
              <a:t>Image title</a:t>
            </a:r>
          </a:p>
        </p:txBody>
      </p:sp>
    </p:spTree>
    <p:extLst>
      <p:ext uri="{BB962C8B-B14F-4D97-AF65-F5344CB8AC3E}">
        <p14:creationId xmlns:p14="http://schemas.microsoft.com/office/powerpoint/2010/main" val="2916026640"/>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solidFill>
                  <a:srgbClr val="00539B"/>
                </a:solidFill>
              </a:rPr>
              <a:pPr/>
              <a:t>6 March, 2019</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5"/>
          </p:nvPr>
        </p:nvSpPr>
        <p:spPr>
          <a:xfrm>
            <a:off x="720725" y="2168525"/>
            <a:ext cx="3603625" cy="430212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Content Placeholder 9"/>
          <p:cNvSpPr>
            <a:spLocks noGrp="1"/>
          </p:cNvSpPr>
          <p:nvPr>
            <p:ph sz="quarter" idx="16"/>
          </p:nvPr>
        </p:nvSpPr>
        <p:spPr>
          <a:xfrm>
            <a:off x="4819650" y="2168525"/>
            <a:ext cx="3605213" cy="4302125"/>
          </a:xfrm>
          <a:prstGeom prst="round2SameRect">
            <a:avLst>
              <a:gd name="adj1" fmla="val 7860"/>
              <a:gd name="adj2" fmla="val 0"/>
            </a:avLst>
          </a:prstGeom>
        </p:spPr>
        <p:txBody>
          <a:bodyPr/>
          <a:lstStyle/>
          <a:p>
            <a:pPr lvl="0"/>
            <a:r>
              <a:rPr lang="en-US"/>
              <a:t>Click to edit Master text styles</a:t>
            </a:r>
          </a:p>
        </p:txBody>
      </p:sp>
    </p:spTree>
    <p:extLst>
      <p:ext uri="{BB962C8B-B14F-4D97-AF65-F5344CB8AC3E}">
        <p14:creationId xmlns:p14="http://schemas.microsoft.com/office/powerpoint/2010/main" val="844318392"/>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1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262688" y="2160587"/>
            <a:ext cx="2162175" cy="3963988"/>
          </a:xfrm>
          <a:prstGeom prst="roundRect">
            <a:avLst>
              <a:gd name="adj" fmla="val 10702"/>
            </a:avLst>
          </a:prstGeom>
        </p:spPr>
        <p:txBody>
          <a:bodyPr/>
          <a:lstStyle/>
          <a:p>
            <a:pPr lvl="0"/>
            <a:r>
              <a:rPr lang="en-US" noProof="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solidFill>
                  <a:srgbClr val="00539B"/>
                </a:solidFill>
              </a:rPr>
              <a:pPr/>
              <a:t>6 March, 2019</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5"/>
          </p:nvPr>
        </p:nvSpPr>
        <p:spPr>
          <a:xfrm>
            <a:off x="719138" y="2168525"/>
            <a:ext cx="5181600" cy="431165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061288590"/>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10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819651" y="2160587"/>
            <a:ext cx="3605212" cy="4310064"/>
          </a:xfrm>
          <a:prstGeom prst="round2SameRect">
            <a:avLst>
              <a:gd name="adj1" fmla="val 5389"/>
              <a:gd name="adj2" fmla="val 0"/>
            </a:avLst>
          </a:prstGeom>
        </p:spPr>
        <p:txBody>
          <a:bodyPr/>
          <a:lstStyle/>
          <a:p>
            <a:pPr lvl="0"/>
            <a:r>
              <a:rPr lang="en-US" noProof="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solidFill>
                  <a:srgbClr val="00539B"/>
                </a:solidFill>
              </a:rPr>
              <a:pPr/>
              <a:t>6 March, 2019</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4" name="Text Placeholder 3"/>
          <p:cNvSpPr>
            <a:spLocks noGrp="1"/>
          </p:cNvSpPr>
          <p:nvPr>
            <p:ph type="body" sz="quarter" idx="15"/>
          </p:nvPr>
        </p:nvSpPr>
        <p:spPr>
          <a:xfrm>
            <a:off x="720725" y="2160588"/>
            <a:ext cx="3603625" cy="366712"/>
          </a:xfrm>
        </p:spPr>
        <p:txBody>
          <a:bodyPr>
            <a:normAutofit/>
          </a:bodyPr>
          <a:lstStyle>
            <a:lvl1pPr>
              <a:defRPr sz="1800">
                <a:latin typeface="Franklin Gothic Medium" panose="020B0603020102020204" pitchFamily="34" charset="0"/>
              </a:defRPr>
            </a:lvl1pPr>
          </a:lstStyle>
          <a:p>
            <a:pPr lvl="0"/>
            <a:r>
              <a:rPr lang="en-US"/>
              <a:t>Click to edit Master text styles</a:t>
            </a:r>
          </a:p>
        </p:txBody>
      </p:sp>
      <p:sp>
        <p:nvSpPr>
          <p:cNvPr id="6" name="Text Placeholder 5"/>
          <p:cNvSpPr>
            <a:spLocks noGrp="1"/>
          </p:cNvSpPr>
          <p:nvPr>
            <p:ph type="body" sz="quarter" idx="16"/>
          </p:nvPr>
        </p:nvSpPr>
        <p:spPr>
          <a:xfrm>
            <a:off x="719138" y="2886075"/>
            <a:ext cx="3605212" cy="3584575"/>
          </a:xfrm>
        </p:spPr>
        <p:txBody>
          <a:bodyPr>
            <a:normAutofit/>
          </a:bodyPr>
          <a:lstStyle>
            <a:lvl1pPr>
              <a:defRPr sz="1800"/>
            </a:lvl1pPr>
            <a:lvl2pPr>
              <a:defRPr sz="18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6794050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6 March, 2019</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8525"/>
            <a:ext cx="3603625" cy="430212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Content Placeholder 9"/>
          <p:cNvSpPr>
            <a:spLocks noGrp="1"/>
          </p:cNvSpPr>
          <p:nvPr>
            <p:ph sz="quarter" idx="16"/>
          </p:nvPr>
        </p:nvSpPr>
        <p:spPr>
          <a:xfrm>
            <a:off x="4819650" y="2168525"/>
            <a:ext cx="3605213" cy="4302125"/>
          </a:xfrm>
          <a:prstGeom prst="round2SameRect">
            <a:avLst>
              <a:gd name="adj1" fmla="val 7860"/>
              <a:gd name="adj2" fmla="val 0"/>
            </a:avLst>
          </a:prstGeom>
        </p:spPr>
        <p:txBody>
          <a:bodyPr/>
          <a:lstStyle/>
          <a:p>
            <a:pPr lvl="0"/>
            <a:r>
              <a:rPr lang="en-US"/>
              <a:t>Click to edit Master text styles</a:t>
            </a:r>
          </a:p>
        </p:txBody>
      </p:sp>
    </p:spTree>
    <p:extLst>
      <p:ext uri="{BB962C8B-B14F-4D97-AF65-F5344CB8AC3E}">
        <p14:creationId xmlns:p14="http://schemas.microsoft.com/office/powerpoint/2010/main" val="3522794092"/>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7" name="Text Placeholder 6"/>
          <p:cNvSpPr>
            <a:spLocks noGrp="1"/>
          </p:cNvSpPr>
          <p:nvPr>
            <p:ph type="body" sz="quarter" idx="13"/>
          </p:nvPr>
        </p:nvSpPr>
        <p:spPr>
          <a:xfrm>
            <a:off x="5068887" y="2160587"/>
            <a:ext cx="3570681" cy="377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863975" cy="4310063"/>
          </a:xfrm>
          <a:prstGeom prst="round2SameRect">
            <a:avLst>
              <a:gd name="adj1" fmla="val 1674"/>
              <a:gd name="adj2" fmla="val 0"/>
            </a:avLst>
          </a:prstGeom>
        </p:spPr>
        <p:txBody>
          <a:bodyPr/>
          <a:lstStyle/>
          <a:p>
            <a:pPr lvl="0"/>
            <a:r>
              <a:rPr lang="en-US" noProof="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solidFill>
                  <a:srgbClr val="00539B"/>
                </a:solidFill>
              </a:rPr>
              <a:pPr/>
              <a:t>6 March, 2019</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604960696"/>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1_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7" name="Text Placeholder 6"/>
          <p:cNvSpPr>
            <a:spLocks noGrp="1"/>
          </p:cNvSpPr>
          <p:nvPr>
            <p:ph type="body" sz="quarter" idx="13"/>
          </p:nvPr>
        </p:nvSpPr>
        <p:spPr>
          <a:xfrm>
            <a:off x="5068887" y="2879725"/>
            <a:ext cx="3570681" cy="3060274"/>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960812" cy="4310063"/>
          </a:xfrm>
          <a:prstGeom prst="round2SameRect">
            <a:avLst>
              <a:gd name="adj1" fmla="val 6315"/>
              <a:gd name="adj2" fmla="val 0"/>
            </a:avLst>
          </a:prstGeom>
        </p:spPr>
        <p:txBody>
          <a:bodyPr/>
          <a:lstStyle/>
          <a:p>
            <a:pPr lvl="0"/>
            <a:r>
              <a:rPr lang="en-US" noProof="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solidFill>
                  <a:srgbClr val="00539B"/>
                </a:solidFill>
              </a:rPr>
              <a:pPr/>
              <a:t>6 March, 2019</a:t>
            </a:fld>
            <a:endParaRPr lang="en-GB" dirty="0">
              <a:solidFill>
                <a:srgbClr val="00539B"/>
              </a:solidFill>
            </a:endParaRPr>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02" name="Text Placeholder 6" descr="First level - paragraph text&#10;Second level - bullet 1&#10;Third level - bullet 2&#10;&#10;No more than 100 words per slide" title="Main text copy"/>
          <p:cNvSpPr>
            <a:spLocks noGrp="1"/>
          </p:cNvSpPr>
          <p:nvPr>
            <p:ph type="body" sz="quarter" idx="15"/>
          </p:nvPr>
        </p:nvSpPr>
        <p:spPr>
          <a:xfrm>
            <a:off x="5068887" y="2160588"/>
            <a:ext cx="3570681" cy="36036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Tree>
    <p:extLst>
      <p:ext uri="{BB962C8B-B14F-4D97-AF65-F5344CB8AC3E}">
        <p14:creationId xmlns:p14="http://schemas.microsoft.com/office/powerpoint/2010/main" val="3059893263"/>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8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3600451"/>
            <a:ext cx="7932054" cy="2870200"/>
          </a:xfrm>
          <a:prstGeom prst="round2SameRect">
            <a:avLst>
              <a:gd name="adj1" fmla="val 1788"/>
              <a:gd name="adj2" fmla="val 0"/>
            </a:avLst>
          </a:prstGeom>
        </p:spPr>
        <p:txBody>
          <a:bodyPr/>
          <a:lstStyle/>
          <a:p>
            <a:pPr lvl="0"/>
            <a:r>
              <a:rPr lang="en-US" noProof="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918844"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solidFill>
                  <a:srgbClr val="00539B"/>
                </a:solidFill>
              </a:rPr>
              <a:pPr/>
              <a:t>6 March, 2019</a:t>
            </a:fld>
            <a:endParaRPr lang="en-GB" dirty="0">
              <a:solidFill>
                <a:srgbClr val="00539B"/>
              </a:solidFill>
            </a:endParaRPr>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034556597"/>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11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5" y="3600451"/>
            <a:ext cx="3612072" cy="2870200"/>
          </a:xfrm>
          <a:prstGeom prst="round2SameRect">
            <a:avLst>
              <a:gd name="adj1" fmla="val 1788"/>
              <a:gd name="adj2" fmla="val 0"/>
            </a:avLst>
          </a:prstGeom>
        </p:spPr>
        <p:txBody>
          <a:bodyPr/>
          <a:lstStyle/>
          <a:p>
            <a:pPr lvl="0"/>
            <a:r>
              <a:rPr lang="en-US" noProof="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558843"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solidFill>
                  <a:srgbClr val="00539B"/>
                </a:solidFill>
              </a:rPr>
              <a:pPr/>
              <a:t>6 March, 2019</a:t>
            </a:fld>
            <a:endParaRPr lang="en-GB" dirty="0">
              <a:solidFill>
                <a:srgbClr val="00539B"/>
              </a:solidFill>
            </a:endParaRPr>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4678361" y="3600450"/>
            <a:ext cx="3601206" cy="2870200"/>
          </a:xfrm>
          <a:prstGeom prst="round2SameRect">
            <a:avLst>
              <a:gd name="adj1" fmla="val 1788"/>
              <a:gd name="adj2" fmla="val 0"/>
            </a:avLst>
          </a:prstGeom>
        </p:spPr>
        <p:txBody>
          <a:bodyPr/>
          <a:lstStyle/>
          <a:p>
            <a:pPr lvl="0"/>
            <a:r>
              <a:rPr lang="en-US" noProof="0"/>
              <a:t>Click icon to add picture</a:t>
            </a:r>
            <a:endParaRPr lang="en-GB" noProof="0" dirty="0"/>
          </a:p>
        </p:txBody>
      </p:sp>
    </p:spTree>
    <p:extLst>
      <p:ext uri="{BB962C8B-B14F-4D97-AF65-F5344CB8AC3E}">
        <p14:creationId xmlns:p14="http://schemas.microsoft.com/office/powerpoint/2010/main" val="1695213218"/>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1" y="2160587"/>
            <a:ext cx="2159000" cy="3779411"/>
          </a:xfrm>
          <a:prstGeom prst="roundRect">
            <a:avLst>
              <a:gd name="adj" fmla="val 5286"/>
            </a:avLst>
          </a:prstGeom>
        </p:spPr>
        <p:txBody>
          <a:bodyPr/>
          <a:lstStyle/>
          <a:p>
            <a:pPr lvl="0"/>
            <a:r>
              <a:rPr lang="en-US" noProof="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118223" y="2180103"/>
            <a:ext cx="2159000" cy="3779411"/>
          </a:xfrm>
          <a:prstGeom prst="roundRect">
            <a:avLst>
              <a:gd name="adj" fmla="val 5286"/>
            </a:avLst>
          </a:prstGeom>
        </p:spPr>
        <p:txBody>
          <a:bodyPr/>
          <a:lstStyle/>
          <a:p>
            <a:pPr lvl="0"/>
            <a:r>
              <a:rPr lang="en-US" noProof="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EDCE6523-1D77-094B-8E5B-28D72BCF4B9A}" type="datetime3">
              <a:rPr lang="en-GB" smtClean="0">
                <a:solidFill>
                  <a:srgbClr val="00539B"/>
                </a:solidFill>
              </a:rPr>
              <a:pPr/>
              <a:t>6 March, 2019</a:t>
            </a:fld>
            <a:endParaRPr lang="en-GB" dirty="0">
              <a:solidFill>
                <a:srgbClr val="00539B"/>
              </a:solidFill>
            </a:endParaRPr>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2790953484"/>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7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0" y="2160588"/>
            <a:ext cx="5043235" cy="1800226"/>
          </a:xfrm>
          <a:prstGeom prst="roundRect">
            <a:avLst>
              <a:gd name="adj" fmla="val 5286"/>
            </a:avLst>
          </a:prstGeom>
        </p:spPr>
        <p:txBody>
          <a:bodyPr/>
          <a:lstStyle/>
          <a:p>
            <a:pPr lvl="0"/>
            <a:r>
              <a:rPr lang="en-US" noProof="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3598860" y="4319588"/>
            <a:ext cx="5040708" cy="1639926"/>
          </a:xfrm>
          <a:prstGeom prst="roundRect">
            <a:avLst>
              <a:gd name="adj" fmla="val 5286"/>
            </a:avLst>
          </a:prstGeom>
        </p:spPr>
        <p:txBody>
          <a:bodyPr/>
          <a:lstStyle/>
          <a:p>
            <a:pPr lvl="0"/>
            <a:r>
              <a:rPr lang="en-US" noProof="0"/>
              <a:t>Click icon to add picture</a:t>
            </a:r>
            <a:endParaRPr lang="en-GB" noProof="0" dirty="0"/>
          </a:p>
        </p:txBody>
      </p:sp>
      <p:sp>
        <p:nvSpPr>
          <p:cNvPr id="101"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DB9F3E3-D95D-7744-B1A9-3A5E9661014B}" type="datetime3">
              <a:rPr lang="en-GB" smtClean="0">
                <a:solidFill>
                  <a:srgbClr val="00539B"/>
                </a:solidFill>
              </a:rPr>
              <a:pPr/>
              <a:t>6 March, 2019</a:t>
            </a:fld>
            <a:endParaRPr lang="en-GB" dirty="0">
              <a:solidFill>
                <a:srgbClr val="00539B"/>
              </a:solidFill>
            </a:endParaRPr>
          </a:p>
        </p:txBody>
      </p:sp>
      <p:sp>
        <p:nvSpPr>
          <p:cNvPr id="102"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256878802"/>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2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395763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5038723" y="2160587"/>
            <a:ext cx="1800000" cy="1800226"/>
          </a:xfrm>
          <a:prstGeom prst="roundRect">
            <a:avLst>
              <a:gd name="adj" fmla="val 1665"/>
            </a:avLst>
          </a:prstGeom>
        </p:spPr>
        <p:txBody>
          <a:bodyPr/>
          <a:lstStyle/>
          <a:p>
            <a:pPr lvl="0"/>
            <a:r>
              <a:rPr lang="en-US" noProof="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020035" y="2160588"/>
            <a:ext cx="1619275" cy="1089346"/>
          </a:xfrm>
          <a:prstGeom prst="roundRect">
            <a:avLst>
              <a:gd name="adj" fmla="val 5742"/>
            </a:avLst>
          </a:prstGeom>
        </p:spPr>
        <p:txBody>
          <a:bodyPr/>
          <a:lstStyle/>
          <a:p>
            <a:pPr lvl="0"/>
            <a:r>
              <a:rPr lang="en-US" noProof="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5038724" y="4140313"/>
            <a:ext cx="1440000" cy="1800000"/>
          </a:xfrm>
          <a:prstGeom prst="roundRect">
            <a:avLst>
              <a:gd name="adj" fmla="val 4466"/>
            </a:avLst>
          </a:prstGeom>
        </p:spPr>
        <p:txBody>
          <a:bodyPr/>
          <a:lstStyle/>
          <a:p>
            <a:pPr lvl="0"/>
            <a:r>
              <a:rPr lang="en-US" noProof="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310" y="3419950"/>
            <a:ext cx="1440000" cy="1260000"/>
          </a:xfrm>
          <a:prstGeom prst="roundRect">
            <a:avLst>
              <a:gd name="adj" fmla="val 5336"/>
            </a:avLst>
          </a:prstGeom>
        </p:spPr>
        <p:txBody>
          <a:bodyPr/>
          <a:lstStyle/>
          <a:p>
            <a:pPr lvl="0"/>
            <a:r>
              <a:rPr lang="en-US" noProof="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663765" y="4863353"/>
            <a:ext cx="1975545" cy="1068054"/>
          </a:xfrm>
          <a:prstGeom prst="roundRect">
            <a:avLst>
              <a:gd name="adj" fmla="val 5591"/>
            </a:avLst>
          </a:prstGeom>
        </p:spPr>
        <p:txBody>
          <a:bodyPr/>
          <a:lstStyle/>
          <a:p>
            <a:pPr lvl="0"/>
            <a:r>
              <a:rPr lang="en-US" noProof="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9A64614-7B90-2844-BF62-27C15202A4B6}" type="datetime3">
              <a:rPr lang="en-GB" smtClean="0">
                <a:solidFill>
                  <a:srgbClr val="00539B"/>
                </a:solidFill>
              </a:rPr>
              <a:pPr/>
              <a:t>6 March, 2019</a:t>
            </a:fld>
            <a:endParaRPr lang="en-GB" dirty="0">
              <a:solidFill>
                <a:srgbClr val="00539B"/>
              </a:solidFill>
            </a:endParaRPr>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3000760273"/>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4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2160587"/>
            <a:ext cx="2881087" cy="1800226"/>
          </a:xfrm>
          <a:prstGeom prst="roundRect">
            <a:avLst>
              <a:gd name="adj" fmla="val 5400"/>
            </a:avLst>
          </a:prstGeom>
        </p:spPr>
        <p:txBody>
          <a:bodyPr/>
          <a:lstStyle/>
          <a:p>
            <a:pPr lvl="0"/>
            <a:r>
              <a:rPr lang="en-US" noProof="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3956773" y="2160587"/>
            <a:ext cx="2521812" cy="1808483"/>
          </a:xfrm>
          <a:prstGeom prst="roundRect">
            <a:avLst>
              <a:gd name="adj" fmla="val 4197"/>
            </a:avLst>
          </a:prstGeom>
        </p:spPr>
        <p:txBody>
          <a:bodyPr/>
          <a:lstStyle/>
          <a:p>
            <a:pPr lvl="0"/>
            <a:r>
              <a:rPr lang="en-US" noProof="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8136" y="4319588"/>
            <a:ext cx="3600588" cy="1800411"/>
          </a:xfrm>
          <a:prstGeom prst="roundRect">
            <a:avLst>
              <a:gd name="adj" fmla="val 4986"/>
            </a:avLst>
          </a:prstGeom>
        </p:spPr>
        <p:txBody>
          <a:bodyPr/>
          <a:lstStyle/>
          <a:p>
            <a:pPr lvl="0"/>
            <a:r>
              <a:rPr lang="en-US" noProof="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20725" y="4319588"/>
            <a:ext cx="1797048" cy="1800412"/>
          </a:xfrm>
          <a:prstGeom prst="roundRect">
            <a:avLst>
              <a:gd name="adj" fmla="val 6218"/>
            </a:avLst>
          </a:prstGeom>
        </p:spPr>
        <p:txBody>
          <a:bodyPr/>
          <a:lstStyle/>
          <a:p>
            <a:pPr lvl="0"/>
            <a:r>
              <a:rPr lang="en-US" noProof="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838948" y="2160588"/>
            <a:ext cx="1800620" cy="3959411"/>
          </a:xfrm>
          <a:prstGeom prst="roundRect">
            <a:avLst>
              <a:gd name="adj" fmla="val 3743"/>
            </a:avLst>
          </a:prstGeom>
        </p:spPr>
        <p:txBody>
          <a:bodyPr/>
          <a:lstStyle/>
          <a:p>
            <a:pPr lvl="0"/>
            <a:r>
              <a:rPr lang="en-US" noProof="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D9326FB-DCCB-FC47-93A9-9DEA7DB23AC9}" type="datetime3">
              <a:rPr lang="en-GB" smtClean="0">
                <a:solidFill>
                  <a:srgbClr val="00539B"/>
                </a:solidFill>
              </a:rPr>
              <a:pPr/>
              <a:t>6 March, 2019</a:t>
            </a:fld>
            <a:endParaRPr lang="en-GB" dirty="0">
              <a:solidFill>
                <a:srgbClr val="00539B"/>
              </a:solidFill>
            </a:endParaRPr>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3189300957"/>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6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8634" y="2159588"/>
            <a:ext cx="1800000" cy="1800000"/>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7773" y="4319588"/>
            <a:ext cx="1800000" cy="1800000"/>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9724" y="2159588"/>
            <a:ext cx="1800000" cy="1800000"/>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878135" y="4319588"/>
            <a:ext cx="1800000" cy="1800000"/>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5036738" y="2159588"/>
            <a:ext cx="1800000" cy="1800000"/>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5038723" y="4319588"/>
            <a:ext cx="1800000" cy="1800000"/>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04E479E0-1E06-DE4C-83BA-C65FC6EB3C8D}" type="datetime3">
              <a:rPr lang="en-GB" smtClean="0">
                <a:solidFill>
                  <a:srgbClr val="00539B"/>
                </a:solidFill>
              </a:rPr>
              <a:pPr/>
              <a:t>6 March, 2019</a:t>
            </a:fld>
            <a:endParaRPr lang="en-GB" dirty="0">
              <a:solidFill>
                <a:srgbClr val="00539B"/>
              </a:solidFill>
            </a:endParaRPr>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3856791185"/>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5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5" y="3600449"/>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158498" y="2160588"/>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146857" y="3600450"/>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8635" y="5040499"/>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146857" y="5040313"/>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50" y="2160588"/>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3598861" y="3600450"/>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2"/>
          </p:nvPr>
        </p:nvSpPr>
        <p:spPr>
          <a:xfrm>
            <a:off x="5038724" y="2160589"/>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3"/>
          </p:nvPr>
        </p:nvSpPr>
        <p:spPr>
          <a:xfrm>
            <a:off x="5027083" y="3600451"/>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1" y="5040500"/>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5"/>
          </p:nvPr>
        </p:nvSpPr>
        <p:spPr>
          <a:xfrm>
            <a:off x="5027083" y="5040314"/>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7"/>
          </p:nvPr>
        </p:nvSpPr>
        <p:spPr>
          <a:xfrm>
            <a:off x="6480173" y="3600448"/>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2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30"/>
          </p:nvPr>
        </p:nvSpPr>
        <p:spPr>
          <a:xfrm>
            <a:off x="6480173" y="5040498"/>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solidFill>
                  <a:srgbClr val="00539B"/>
                </a:solidFill>
              </a:rPr>
              <a:pPr/>
              <a:t>6 March, 2019</a:t>
            </a:fld>
            <a:endParaRPr lang="en-GB" dirty="0">
              <a:solidFill>
                <a:srgbClr val="00539B"/>
              </a:solidFill>
            </a:endParaRPr>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25132562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262688" y="2160587"/>
            <a:ext cx="2162175" cy="3963988"/>
          </a:xfrm>
          <a:prstGeom prst="roundRect">
            <a:avLst>
              <a:gd name="adj" fmla="val 10702"/>
            </a:avLst>
          </a:prstGeom>
        </p:spPr>
        <p:txBody>
          <a:bodyPr/>
          <a:lstStyle/>
          <a:p>
            <a:pPr lvl="0"/>
            <a:r>
              <a:rPr lang="en-US" noProof="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6 March, 2019</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19138" y="2168525"/>
            <a:ext cx="5181600" cy="431165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849936513"/>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9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2517774"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4" y="3600449"/>
            <a:ext cx="2520531" cy="2519366"/>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49" y="2160588"/>
            <a:ext cx="2520527" cy="2519362"/>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0" y="5040500"/>
            <a:ext cx="2519363"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2157306" cy="3959415"/>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solidFill>
                  <a:srgbClr val="00539B"/>
                </a:solidFill>
              </a:rPr>
              <a:pPr/>
              <a:t>6 March, 2019</a:t>
            </a:fld>
            <a:endParaRPr lang="en-GB" dirty="0">
              <a:solidFill>
                <a:srgbClr val="00539B"/>
              </a:solidFill>
            </a:endParaRPr>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338520645"/>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1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2517773" y="2160588"/>
            <a:ext cx="5761796" cy="3239412"/>
          </a:xfrm>
        </p:spPr>
        <p:txBody>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solidFill>
                  <a:srgbClr val="00539B"/>
                </a:solidFill>
              </a:rPr>
              <a:pPr/>
              <a:t>6 March, 2019</a:t>
            </a:fld>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9135" y="2160586"/>
            <a:ext cx="1439864" cy="3779411"/>
          </a:xfrm>
          <a:prstGeom prst="roundRect">
            <a:avLst>
              <a:gd name="adj" fmla="val 10455"/>
            </a:avLst>
          </a:prstGeom>
        </p:spPr>
        <p:txBody>
          <a:bodyPr>
            <a:normAutofit/>
          </a:bodyPr>
          <a:lstStyle>
            <a:lvl1pPr>
              <a:defRPr sz="1200"/>
            </a:lvl1pPr>
          </a:lstStyle>
          <a:p>
            <a:pPr lvl="0"/>
            <a:r>
              <a:rPr lang="en-US" noProof="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2517772" y="5399999"/>
            <a:ext cx="5761796"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142325712"/>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2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719135" y="2160588"/>
            <a:ext cx="6119814" cy="3239412"/>
          </a:xfrm>
        </p:spPr>
        <p:txBody>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solidFill>
                  <a:srgbClr val="00539B"/>
                </a:solidFill>
              </a:rPr>
              <a:pPr/>
              <a:t>6 March, 2019</a:t>
            </a:fld>
            <a:endParaRPr lang="en-GB" dirty="0">
              <a:solidFill>
                <a:srgbClr val="00539B"/>
              </a:solidFill>
            </a:endParaRPr>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0104" y="2160588"/>
            <a:ext cx="1439864" cy="3779411"/>
          </a:xfrm>
          <a:prstGeom prst="roundRect">
            <a:avLst>
              <a:gd name="adj" fmla="val 10455"/>
            </a:avLst>
          </a:prstGeom>
        </p:spPr>
        <p:txBody>
          <a:bodyPr>
            <a:normAutofit/>
          </a:bodyPr>
          <a:lstStyle>
            <a:lvl1pPr>
              <a:defRPr sz="1200"/>
            </a:lvl1pPr>
          </a:lstStyle>
          <a:p>
            <a:pPr lvl="0"/>
            <a:r>
              <a:rPr lang="en-US" noProof="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720724" y="5409178"/>
            <a:ext cx="6118223"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936614376"/>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2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5038724" y="2160588"/>
            <a:ext cx="3600844" cy="395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6 March, 2019</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136" y="2160588"/>
            <a:ext cx="3959225" cy="3240274"/>
          </a:xfrm>
          <a:prstGeom prst="roundRect">
            <a:avLst>
              <a:gd name="adj" fmla="val 3484"/>
            </a:avLst>
          </a:prstGeom>
        </p:spPr>
        <p:txBody>
          <a:bodyPr/>
          <a:lstStyle/>
          <a:p>
            <a:pPr lvl="0"/>
            <a:r>
              <a:rPr lang="en-US" noProof="0"/>
              <a:t>Click icon to add picture</a:t>
            </a:r>
            <a:endParaRPr lang="en-GB" noProof="0" dirty="0"/>
          </a:p>
        </p:txBody>
      </p:sp>
      <p:sp>
        <p:nvSpPr>
          <p:cNvPr id="62"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4048801736"/>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3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5038724" y="2160588"/>
            <a:ext cx="3600844"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6 March, 2019</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4" cy="1439862"/>
          </a:xfrm>
          <a:prstGeom prst="roundRect">
            <a:avLst>
              <a:gd name="adj" fmla="val 5286"/>
            </a:avLst>
          </a:prstGeom>
        </p:spPr>
        <p:txBody>
          <a:bodyPr/>
          <a:lstStyle/>
          <a:p>
            <a:pPr lvl="0"/>
            <a:r>
              <a:rPr lang="en-US" noProof="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6" y="3960813"/>
            <a:ext cx="3958433" cy="1440050"/>
          </a:xfrm>
          <a:prstGeom prst="roundRect">
            <a:avLst>
              <a:gd name="adj" fmla="val 5286"/>
            </a:avLst>
          </a:prstGeom>
        </p:spPr>
        <p:txBody>
          <a:bodyPr/>
          <a:lstStyle/>
          <a:p>
            <a:pPr lvl="0"/>
            <a:r>
              <a:rPr lang="en-US" noProof="0"/>
              <a:t>Click icon to add picture</a:t>
            </a:r>
            <a:endParaRPr lang="en-GB" noProof="0" dirty="0"/>
          </a:p>
        </p:txBody>
      </p:sp>
      <p:sp>
        <p:nvSpPr>
          <p:cNvPr id="61" name="Text Placeholder 6"/>
          <p:cNvSpPr>
            <a:spLocks noGrp="1"/>
          </p:cNvSpPr>
          <p:nvPr>
            <p:ph type="body" sz="quarter" idx="13"/>
          </p:nvPr>
        </p:nvSpPr>
        <p:spPr>
          <a:xfrm>
            <a:off x="719136" y="5760000"/>
            <a:ext cx="395922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184398887"/>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1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6 March, 2019</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5286"/>
            </a:avLst>
          </a:prstGeom>
        </p:spPr>
        <p:txBody>
          <a:bodyPr/>
          <a:lstStyle/>
          <a:p>
            <a:pPr lvl="0"/>
            <a:r>
              <a:rPr lang="en-US" noProof="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2159212"/>
          </a:xfrm>
          <a:prstGeom prst="roundRect">
            <a:avLst>
              <a:gd name="adj" fmla="val 5286"/>
            </a:avLst>
          </a:prstGeom>
        </p:spPr>
        <p:txBody>
          <a:bodyPr/>
          <a:lstStyle/>
          <a:p>
            <a:pPr lvl="0"/>
            <a:r>
              <a:rPr lang="en-US" noProof="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5" y="3240788"/>
            <a:ext cx="1797846" cy="2159212"/>
          </a:xfrm>
          <a:prstGeom prst="roundRect">
            <a:avLst>
              <a:gd name="adj" fmla="val 5286"/>
            </a:avLst>
          </a:prstGeom>
        </p:spPr>
        <p:txBody>
          <a:bodyPr/>
          <a:lstStyle/>
          <a:p>
            <a:pPr lvl="0"/>
            <a:r>
              <a:rPr lang="en-US" noProof="0"/>
              <a:t>Click icon to add picture</a:t>
            </a:r>
            <a:endParaRPr lang="en-GB" noProof="0" dirty="0"/>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563324369"/>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5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6 March, 2019</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15436"/>
            </a:avLst>
          </a:prstGeom>
        </p:spPr>
        <p:txBody>
          <a:bodyPr/>
          <a:lstStyle/>
          <a:p>
            <a:pPr lvl="0"/>
            <a:r>
              <a:rPr lang="en-US" noProof="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3956054" cy="2159212"/>
          </a:xfrm>
          <a:prstGeom prst="roundRect">
            <a:avLst>
              <a:gd name="adj" fmla="val 5286"/>
            </a:avLst>
          </a:prstGeom>
        </p:spPr>
        <p:txBody>
          <a:bodyPr/>
          <a:lstStyle/>
          <a:p>
            <a:pPr lvl="0"/>
            <a:r>
              <a:rPr lang="en-US" noProof="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9059009"/>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4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6 March, 2019</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10361"/>
            </a:avLst>
          </a:prstGeom>
        </p:spPr>
        <p:txBody>
          <a:bodyPr>
            <a:normAutofit/>
          </a:bodyPr>
          <a:lstStyle>
            <a:lvl1pPr>
              <a:defRPr sz="1200"/>
            </a:lvl1pPr>
          </a:lstStyle>
          <a:p>
            <a:pPr lvl="0"/>
            <a:r>
              <a:rPr lang="en-US" noProof="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1078800"/>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7" y="4680838"/>
            <a:ext cx="3958433" cy="719162"/>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26977661"/>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6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solidFill>
                  <a:srgbClr val="00539B"/>
                </a:solidFill>
              </a:rPr>
              <a:pPr/>
              <a:t>6 March, 2019</a:t>
            </a:fld>
            <a:endParaRPr lang="en-GB" dirty="0">
              <a:solidFill>
                <a:srgbClr val="00539B"/>
              </a:solidFill>
            </a:endParaRPr>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720025"/>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8" y="4679950"/>
            <a:ext cx="1797846" cy="720050"/>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2878135" y="4319588"/>
            <a:ext cx="1797846" cy="1080750"/>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4"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1529845935"/>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3_Single column layout">
    <p:spTree>
      <p:nvGrpSpPr>
        <p:cNvPr id="1" name=""/>
        <p:cNvGrpSpPr/>
        <p:nvPr/>
      </p:nvGrpSpPr>
      <p:grpSpPr>
        <a:xfrm>
          <a:off x="0" y="0"/>
          <a:ext cx="0" cy="0"/>
          <a:chOff x="0" y="0"/>
          <a:chExt cx="0" cy="0"/>
        </a:xfrm>
      </p:grpSpPr>
      <p:sp>
        <p:nvSpPr>
          <p:cNvPr id="3" name="Rectangle 2"/>
          <p:cNvSpPr/>
          <p:nvPr userDrawn="1"/>
        </p:nvSpPr>
        <p:spPr>
          <a:xfrm>
            <a:off x="0" y="1079999"/>
            <a:ext cx="9144000" cy="5400001"/>
          </a:xfrm>
          <a:prstGeom prst="rect">
            <a:avLst/>
          </a:prstGeom>
          <a:solidFill>
            <a:srgbClr val="02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latin typeface="Franklin Gothic Book"/>
            </a:endParaRPr>
          </a:p>
        </p:txBody>
      </p:sp>
      <p:sp>
        <p:nvSpPr>
          <p:cNvPr id="2" name="Title 1" descr="Ideally your title should fit on one line." title="Slide title"/>
          <p:cNvSpPr>
            <a:spLocks noGrp="1"/>
          </p:cNvSpPr>
          <p:nvPr>
            <p:ph type="title" hasCustomPrompt="1"/>
          </p:nvPr>
        </p:nvSpPr>
        <p:spPr>
          <a:xfrm>
            <a:off x="708025" y="-1"/>
            <a:ext cx="6348414" cy="1080000"/>
          </a:xfrm>
        </p:spPr>
        <p:txBody>
          <a:bodyPr/>
          <a:lstStyle/>
          <a:p>
            <a:r>
              <a:rPr lang="en-US" dirty="0"/>
              <a:t>Media</a:t>
            </a:r>
            <a:endParaRPr lang="en-GB" dirty="0"/>
          </a:p>
        </p:txBody>
      </p:sp>
      <p:sp>
        <p:nvSpPr>
          <p:cNvPr id="97"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F3BA13B-2A56-B54D-AFFB-21233951D47B}" type="datetime3">
              <a:rPr lang="en-GB" smtClean="0">
                <a:solidFill>
                  <a:srgbClr val="00539B"/>
                </a:solidFill>
              </a:rPr>
              <a:pPr/>
              <a:t>6 March, 2019</a:t>
            </a:fld>
            <a:endParaRPr lang="en-GB" dirty="0">
              <a:solidFill>
                <a:srgbClr val="00539B"/>
              </a:solidFill>
            </a:endParaRPr>
          </a:p>
        </p:txBody>
      </p:sp>
      <p:sp>
        <p:nvSpPr>
          <p:cNvPr id="98"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8518751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0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819651" y="2160587"/>
            <a:ext cx="3605212" cy="4310064"/>
          </a:xfrm>
          <a:prstGeom prst="round2SameRect">
            <a:avLst>
              <a:gd name="adj1" fmla="val 5389"/>
              <a:gd name="adj2" fmla="val 0"/>
            </a:avLst>
          </a:prstGeom>
        </p:spPr>
        <p:txBody>
          <a:bodyPr/>
          <a:lstStyle/>
          <a:p>
            <a:pPr lvl="0"/>
            <a:r>
              <a:rPr lang="en-US" noProof="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6 March, 2019</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0588"/>
            <a:ext cx="3603625" cy="366712"/>
          </a:xfrm>
        </p:spPr>
        <p:txBody>
          <a:bodyPr>
            <a:normAutofit/>
          </a:bodyPr>
          <a:lstStyle>
            <a:lvl1pPr>
              <a:defRPr sz="1800">
                <a:latin typeface="Franklin Gothic Medium" panose="020B0603020102020204" pitchFamily="34" charset="0"/>
              </a:defRPr>
            </a:lvl1pPr>
          </a:lstStyle>
          <a:p>
            <a:pPr lvl="0"/>
            <a:r>
              <a:rPr lang="en-US"/>
              <a:t>Click to edit Master text styles</a:t>
            </a:r>
          </a:p>
        </p:txBody>
      </p:sp>
      <p:sp>
        <p:nvSpPr>
          <p:cNvPr id="6" name="Text Placeholder 5"/>
          <p:cNvSpPr>
            <a:spLocks noGrp="1"/>
          </p:cNvSpPr>
          <p:nvPr>
            <p:ph type="body" sz="quarter" idx="16"/>
          </p:nvPr>
        </p:nvSpPr>
        <p:spPr>
          <a:xfrm>
            <a:off x="719138" y="2886075"/>
            <a:ext cx="3605212" cy="3584575"/>
          </a:xfrm>
        </p:spPr>
        <p:txBody>
          <a:bodyPr>
            <a:normAutofit/>
          </a:bodyPr>
          <a:lstStyle>
            <a:lvl1pPr>
              <a:defRPr sz="1800"/>
            </a:lvl1pPr>
            <a:lvl2pPr>
              <a:defRPr sz="1800"/>
            </a:lvl2pPr>
            <a:lvl3pPr>
              <a:defRPr sz="1800"/>
            </a:lvl3pPr>
            <a:lvl4pPr>
              <a:defRPr sz="1800"/>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546864730"/>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p:cSld name="5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solidFill>
                  <a:srgbClr val="FFFFFF"/>
                </a:solidFill>
                <a:latin typeface="Franklin Gothic Book"/>
              </a:rPr>
              <a:t>Layouts for </a:t>
            </a:r>
            <a:br>
              <a:rPr lang="en-US" sz="7000" dirty="0">
                <a:solidFill>
                  <a:srgbClr val="FFFFFF"/>
                </a:solidFill>
                <a:latin typeface="Franklin Gothic Book"/>
              </a:rPr>
            </a:br>
            <a:r>
              <a:rPr lang="en-US" sz="7000" dirty="0">
                <a:solidFill>
                  <a:srgbClr val="FFFFFF"/>
                </a:solidFill>
                <a:latin typeface="Franklin Gothic Book"/>
              </a:rPr>
              <a:t>case studies</a:t>
            </a: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97510862"/>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5058751"/>
          </a:xfrm>
          <a:prstGeom prst="round2SameRect">
            <a:avLst>
              <a:gd name="adj1" fmla="val 4426"/>
              <a:gd name="adj2" fmla="val 0"/>
            </a:avLst>
          </a:prstGeom>
        </p:spPr>
        <p:txBody>
          <a:bodyPr/>
          <a:lstStyle/>
          <a:p>
            <a:pPr lvl="0"/>
            <a:r>
              <a:rPr lang="en-US" noProof="0"/>
              <a:t>Click icon to add picture</a:t>
            </a:r>
            <a:endParaRPr lang="en-GB" noProof="0" dirty="0"/>
          </a:p>
        </p:txBody>
      </p:sp>
    </p:spTree>
    <p:extLst>
      <p:ext uri="{BB962C8B-B14F-4D97-AF65-F5344CB8AC3E}">
        <p14:creationId xmlns:p14="http://schemas.microsoft.com/office/powerpoint/2010/main" val="1777689571"/>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13" name="Text Placeholder 6"/>
          <p:cNvSpPr>
            <a:spLocks noGrp="1"/>
          </p:cNvSpPr>
          <p:nvPr>
            <p:ph type="body" sz="quarter" idx="13"/>
          </p:nvPr>
        </p:nvSpPr>
        <p:spPr>
          <a:xfrm>
            <a:off x="720726" y="2161445"/>
            <a:ext cx="3600000"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4" name="Text Placeholder 6"/>
          <p:cNvSpPr>
            <a:spLocks noGrp="1"/>
          </p:cNvSpPr>
          <p:nvPr>
            <p:ph type="body" sz="quarter" idx="14"/>
          </p:nvPr>
        </p:nvSpPr>
        <p:spPr>
          <a:xfrm>
            <a:off x="4679567" y="2161445"/>
            <a:ext cx="3600002"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306471747"/>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1111877"/>
          </a:xfrm>
          <a:prstGeom prst="roundRect">
            <a:avLst/>
          </a:prstGeom>
        </p:spPr>
        <p:txBody>
          <a:bodyPr/>
          <a:lstStyle/>
          <a:p>
            <a:pPr lvl="0"/>
            <a:r>
              <a:rPr lang="en-US" noProof="0"/>
              <a:t>Click icon to add picture</a:t>
            </a:r>
            <a:endParaRPr lang="en-GB" noProof="0" dirty="0"/>
          </a:p>
        </p:txBody>
      </p:sp>
      <p:sp>
        <p:nvSpPr>
          <p:cNvPr id="58" name="Text Placeholder 6"/>
          <p:cNvSpPr>
            <a:spLocks noGrp="1"/>
          </p:cNvSpPr>
          <p:nvPr>
            <p:ph type="body" sz="quarter" idx="15"/>
          </p:nvPr>
        </p:nvSpPr>
        <p:spPr>
          <a:xfrm>
            <a:off x="3598860" y="2879725"/>
            <a:ext cx="4680709" cy="324027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1935247219"/>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6" name="Round Same Side Corner Rectangle 5"/>
          <p:cNvSpPr/>
          <p:nvPr userDrawn="1"/>
        </p:nvSpPr>
        <p:spPr>
          <a:xfrm>
            <a:off x="358774" y="1439863"/>
            <a:ext cx="2879724" cy="5040138"/>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0" y="5400000"/>
            <a:ext cx="4717259" cy="1080000"/>
          </a:xfrm>
          <a:prstGeom prst="round2SameRect">
            <a:avLst/>
          </a:prstGeom>
        </p:spPr>
        <p:txBody>
          <a:bodyPr/>
          <a:lstStyle/>
          <a:p>
            <a:pPr lvl="0"/>
            <a:r>
              <a:rPr lang="en-US" noProof="0"/>
              <a:t>Click icon to add picture</a:t>
            </a:r>
            <a:endParaRPr lang="en-GB" noProof="0" dirty="0"/>
          </a:p>
        </p:txBody>
      </p:sp>
      <p:sp>
        <p:nvSpPr>
          <p:cNvPr id="58" name="Text Placeholder 6"/>
          <p:cNvSpPr>
            <a:spLocks noGrp="1"/>
          </p:cNvSpPr>
          <p:nvPr>
            <p:ph type="body" sz="quarter" idx="15"/>
          </p:nvPr>
        </p:nvSpPr>
        <p:spPr>
          <a:xfrm>
            <a:off x="3598861" y="1439863"/>
            <a:ext cx="2159000"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9" name="Text Placeholder 6"/>
          <p:cNvSpPr>
            <a:spLocks noGrp="1"/>
          </p:cNvSpPr>
          <p:nvPr>
            <p:ph type="body" sz="quarter" idx="16"/>
          </p:nvPr>
        </p:nvSpPr>
        <p:spPr>
          <a:xfrm>
            <a:off x="6118224" y="1439863"/>
            <a:ext cx="2197896"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1217150317"/>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0" name="Rectangle 9"/>
          <p:cNvSpPr/>
          <p:nvPr userDrawn="1"/>
        </p:nvSpPr>
        <p:spPr>
          <a:xfrm>
            <a:off x="0" y="1800224"/>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solidFill>
                  <a:srgbClr val="FFFFFF"/>
                </a:solidFill>
                <a:latin typeface="Franklin Gothic Book"/>
                <a:cs typeface="Franklin Gothic Book"/>
              </a:rPr>
              <a:t>Project Summary</a:t>
            </a:r>
          </a:p>
        </p:txBody>
      </p:sp>
      <p:sp>
        <p:nvSpPr>
          <p:cNvPr id="8" name="Rounded Rectangle 7"/>
          <p:cNvSpPr/>
          <p:nvPr userDrawn="1"/>
        </p:nvSpPr>
        <p:spPr>
          <a:xfrm>
            <a:off x="720725" y="4319775"/>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
        <p:nvSpPr>
          <p:cNvPr id="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2878135" y="2160588"/>
            <a:ext cx="1800226" cy="4310062"/>
          </a:xfrm>
          <a:prstGeom prst="round2SameRect">
            <a:avLst>
              <a:gd name="adj1" fmla="val 10230"/>
              <a:gd name="adj2" fmla="val 0"/>
            </a:avLst>
          </a:prstGeom>
        </p:spPr>
        <p:txBody>
          <a:bodyPr/>
          <a:lstStyle/>
          <a:p>
            <a:pPr lvl="0"/>
            <a:r>
              <a:rPr lang="en-US" noProof="0"/>
              <a:t>Click icon to add picture</a:t>
            </a:r>
            <a:endParaRPr lang="en-GB" noProof="0" dirty="0"/>
          </a:p>
        </p:txBody>
      </p:sp>
    </p:spTree>
    <p:extLst>
      <p:ext uri="{BB962C8B-B14F-4D97-AF65-F5344CB8AC3E}">
        <p14:creationId xmlns:p14="http://schemas.microsoft.com/office/powerpoint/2010/main" val="2475915079"/>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Rectangle 9"/>
          <p:cNvSpPr/>
          <p:nvPr userDrawn="1"/>
        </p:nvSpPr>
        <p:spPr>
          <a:xfrm>
            <a:off x="0" y="1800225"/>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
        <p:nvSpPr>
          <p:cNvPr id="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4319588"/>
            <a:ext cx="3957636" cy="2151062"/>
          </a:xfrm>
          <a:prstGeom prst="round2SameRect">
            <a:avLst>
              <a:gd name="adj1" fmla="val 10230"/>
              <a:gd name="adj2" fmla="val 0"/>
            </a:avLst>
          </a:prstGeom>
        </p:spPr>
        <p:txBody>
          <a:bodyPr/>
          <a:lstStyle/>
          <a:p>
            <a:pPr lvl="0"/>
            <a:r>
              <a:rPr lang="en-US" noProof="0"/>
              <a:t>Click icon to add picture</a:t>
            </a:r>
            <a:endParaRPr lang="en-GB" noProof="0" dirty="0"/>
          </a:p>
        </p:txBody>
      </p:sp>
      <p:sp>
        <p:nvSpPr>
          <p:cNvPr id="2" name="Title 1"/>
          <p:cNvSpPr>
            <a:spLocks noGrp="1"/>
          </p:cNvSpPr>
          <p:nvPr>
            <p:ph type="title"/>
          </p:nvPr>
        </p:nvSpPr>
        <p:spPr/>
        <p:txBody>
          <a:bodyPr/>
          <a:lstStyle>
            <a:lvl1pPr>
              <a:defRPr>
                <a:latin typeface="Bodoni MT" panose="02070603080606020203" pitchFamily="18"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b="1"/>
          </a:p>
        </p:txBody>
      </p:sp>
      <p:sp>
        <p:nvSpPr>
          <p:cNvPr id="5" name="Slide Number Placeholder 4"/>
          <p:cNvSpPr>
            <a:spLocks noGrp="1"/>
          </p:cNvSpPr>
          <p:nvPr>
            <p:ph type="sldNum" sz="quarter" idx="12"/>
          </p:nvPr>
        </p:nvSpPr>
        <p:spPr/>
        <p:txBody>
          <a:bodyPr/>
          <a:lstStyle/>
          <a:p>
            <a:fld id="{71F9F866-B438-9445-8D9F-1F8FF6608833}" type="slidenum">
              <a:rPr lang="en-GB" smtClean="0">
                <a:solidFill>
                  <a:srgbClr val="00539B"/>
                </a:solidFill>
              </a:rPr>
              <a:pPr/>
              <a:t>‹#›</a:t>
            </a:fld>
            <a:endParaRPr lang="en-GB" dirty="0">
              <a:solidFill>
                <a:srgbClr val="00539B"/>
              </a:solidFill>
            </a:endParaRPr>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solidFill>
                  <a:srgbClr val="FFFFFF"/>
                </a:solidFill>
                <a:latin typeface="Franklin Gothic Book"/>
                <a:cs typeface="Franklin Gothic Book"/>
              </a:rPr>
              <a:t>Project Summary</a:t>
            </a:r>
          </a:p>
        </p:txBody>
      </p:sp>
      <p:sp>
        <p:nvSpPr>
          <p:cNvPr id="8" name="Rounded Rectangle 7"/>
          <p:cNvSpPr/>
          <p:nvPr userDrawn="1"/>
        </p:nvSpPr>
        <p:spPr>
          <a:xfrm>
            <a:off x="2878136" y="2158844"/>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solidFill>
                <a:srgbClr val="FFFFFF"/>
              </a:solidFill>
            </a:endParaRPr>
          </a:p>
        </p:txBody>
      </p:sp>
    </p:spTree>
    <p:extLst>
      <p:ext uri="{BB962C8B-B14F-4D97-AF65-F5344CB8AC3E}">
        <p14:creationId xmlns:p14="http://schemas.microsoft.com/office/powerpoint/2010/main" val="1376028591"/>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userDrawn="1">
  <p:cSld name="Smart graphic">
    <p:spTree>
      <p:nvGrpSpPr>
        <p:cNvPr id="1" name=""/>
        <p:cNvGrpSpPr/>
        <p:nvPr/>
      </p:nvGrpSpPr>
      <p:grpSpPr>
        <a:xfrm>
          <a:off x="0" y="0"/>
          <a:ext cx="0" cy="0"/>
          <a:chOff x="0" y="0"/>
          <a:chExt cx="0" cy="0"/>
        </a:xfrm>
      </p:grpSpPr>
      <p:sp>
        <p:nvSpPr>
          <p:cNvPr id="4" name="Round Same Side Corner Rectangle 3"/>
          <p:cNvSpPr/>
          <p:nvPr userDrawn="1"/>
        </p:nvSpPr>
        <p:spPr>
          <a:xfrm>
            <a:off x="358773" y="1803401"/>
            <a:ext cx="8280795" cy="4657724"/>
          </a:xfrm>
          <a:prstGeom prst="round2SameRect">
            <a:avLst>
              <a:gd name="adj1" fmla="val 2778"/>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solidFill>
                <a:srgbClr val="FFFFFF"/>
              </a:solidFill>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SmartArt Placeholder 6" descr="SmartArt can be a very easy way to create decent looking graphics. Use the templates as they will quickly restyle your text and apply the correct colours. &#10;Try several options to see which one fits your content best.&#10;Just don't over do it." title="SmartArt"/>
          <p:cNvSpPr>
            <a:spLocks noGrp="1"/>
          </p:cNvSpPr>
          <p:nvPr>
            <p:ph type="dgm" sz="quarter" idx="13"/>
          </p:nvPr>
        </p:nvSpPr>
        <p:spPr>
          <a:xfrm>
            <a:off x="719136" y="2168526"/>
            <a:ext cx="7560432" cy="3951474"/>
          </a:xfrm>
          <a:prstGeom prst="rect">
            <a:avLst/>
          </a:prstGeom>
        </p:spPr>
        <p:txBody>
          <a:bodyPr/>
          <a:lstStyle/>
          <a:p>
            <a:pPr lvl="0"/>
            <a:r>
              <a:rPr lang="en-US" noProof="0"/>
              <a:t>Click icon to add SmartArt graphic</a:t>
            </a:r>
            <a:endParaRPr lang="en-GB" noProof="0" dirty="0"/>
          </a:p>
        </p:txBody>
      </p:sp>
      <p:cxnSp>
        <p:nvCxnSpPr>
          <p:cNvPr id="98" name="Straight Connector 97"/>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AC6FD2B1-39C9-5645-A6AB-AC163D18084F}" type="datetime3">
              <a:rPr lang="en-GB" smtClean="0">
                <a:solidFill>
                  <a:srgbClr val="00539B"/>
                </a:solidFill>
              </a:rPr>
              <a:pPr/>
              <a:t>6 March, 2019</a:t>
            </a:fld>
            <a:endParaRPr lang="en-GB" dirty="0">
              <a:solidFill>
                <a:srgbClr val="00539B"/>
              </a:solidFill>
            </a:endParaRPr>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solidFill>
                  <a:srgbClr val="00539B"/>
                </a:solidFill>
              </a:rPr>
              <a:pPr/>
              <a:t>‹#›</a:t>
            </a:fld>
            <a:endParaRPr lang="en-GB" dirty="0">
              <a:solidFill>
                <a:srgbClr val="00539B"/>
              </a:solidFill>
            </a:endParaRPr>
          </a:p>
        </p:txBody>
      </p:sp>
    </p:spTree>
    <p:extLst>
      <p:ext uri="{BB962C8B-B14F-4D97-AF65-F5344CB8AC3E}">
        <p14:creationId xmlns:p14="http://schemas.microsoft.com/office/powerpoint/2010/main" val="32285656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7" name="Text Placeholder 6"/>
          <p:cNvSpPr>
            <a:spLocks noGrp="1"/>
          </p:cNvSpPr>
          <p:nvPr>
            <p:ph type="body" sz="quarter" idx="13"/>
          </p:nvPr>
        </p:nvSpPr>
        <p:spPr>
          <a:xfrm>
            <a:off x="5068887" y="2160587"/>
            <a:ext cx="3570681" cy="377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863975" cy="4310063"/>
          </a:xfrm>
          <a:prstGeom prst="round2SameRect">
            <a:avLst>
              <a:gd name="adj1" fmla="val 1674"/>
              <a:gd name="adj2" fmla="val 0"/>
            </a:avLst>
          </a:prstGeom>
        </p:spPr>
        <p:txBody>
          <a:bodyPr/>
          <a:lstStyle/>
          <a:p>
            <a:pPr lvl="0"/>
            <a:r>
              <a:rPr lang="en-US" noProof="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6 March, 2019</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04152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9335530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7" name="Text Placeholder 6"/>
          <p:cNvSpPr>
            <a:spLocks noGrp="1"/>
          </p:cNvSpPr>
          <p:nvPr>
            <p:ph type="body" sz="quarter" idx="13"/>
          </p:nvPr>
        </p:nvSpPr>
        <p:spPr>
          <a:xfrm>
            <a:off x="5068887" y="2879725"/>
            <a:ext cx="3570681" cy="3060274"/>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960812" cy="4310063"/>
          </a:xfrm>
          <a:prstGeom prst="round2SameRect">
            <a:avLst>
              <a:gd name="adj1" fmla="val 6315"/>
              <a:gd name="adj2" fmla="val 0"/>
            </a:avLst>
          </a:prstGeom>
        </p:spPr>
        <p:txBody>
          <a:bodyPr/>
          <a:lstStyle/>
          <a:p>
            <a:pPr lvl="0"/>
            <a:r>
              <a:rPr lang="en-US" noProof="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6 March, 2019</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descr="First level - paragraph text&#10;Second level - bullet 1&#10;Third level - bullet 2&#10;&#10;No more than 100 words per slide" title="Main text copy"/>
          <p:cNvSpPr>
            <a:spLocks noGrp="1"/>
          </p:cNvSpPr>
          <p:nvPr>
            <p:ph type="body" sz="quarter" idx="15"/>
          </p:nvPr>
        </p:nvSpPr>
        <p:spPr>
          <a:xfrm>
            <a:off x="5068887" y="2160588"/>
            <a:ext cx="3570681" cy="36036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Tree>
    <p:extLst>
      <p:ext uri="{BB962C8B-B14F-4D97-AF65-F5344CB8AC3E}">
        <p14:creationId xmlns:p14="http://schemas.microsoft.com/office/powerpoint/2010/main" val="23892580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8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3600451"/>
            <a:ext cx="7932054" cy="2870200"/>
          </a:xfrm>
          <a:prstGeom prst="round2SameRect">
            <a:avLst>
              <a:gd name="adj1" fmla="val 1788"/>
              <a:gd name="adj2" fmla="val 0"/>
            </a:avLst>
          </a:prstGeom>
        </p:spPr>
        <p:txBody>
          <a:bodyPr/>
          <a:lstStyle/>
          <a:p>
            <a:pPr lvl="0"/>
            <a:r>
              <a:rPr lang="en-US" noProof="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918844"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6 March, 2019</a:t>
            </a:fld>
            <a:endParaRPr lang="en-GB" dirty="0"/>
          </a:p>
        </p:txBody>
      </p:sp>
      <p:sp>
        <p:nvSpPr>
          <p:cNvPr id="100"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5098948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1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5" y="3600451"/>
            <a:ext cx="3612072" cy="2870200"/>
          </a:xfrm>
          <a:prstGeom prst="round2SameRect">
            <a:avLst>
              <a:gd name="adj1" fmla="val 1788"/>
              <a:gd name="adj2" fmla="val 0"/>
            </a:avLst>
          </a:prstGeom>
        </p:spPr>
        <p:txBody>
          <a:bodyPr/>
          <a:lstStyle/>
          <a:p>
            <a:pPr lvl="0"/>
            <a:r>
              <a:rPr lang="en-US" noProof="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558843"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6 March, 2019</a:t>
            </a:fld>
            <a:endParaRPr lang="en-GB" dirty="0"/>
          </a:p>
        </p:txBody>
      </p:sp>
      <p:sp>
        <p:nvSpPr>
          <p:cNvPr id="100"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4678361" y="3600450"/>
            <a:ext cx="3601206" cy="2870200"/>
          </a:xfrm>
          <a:prstGeom prst="round2SameRect">
            <a:avLst>
              <a:gd name="adj1" fmla="val 1788"/>
              <a:gd name="adj2" fmla="val 0"/>
            </a:avLst>
          </a:prstGeom>
        </p:spPr>
        <p:txBody>
          <a:bodyPr/>
          <a:lstStyle/>
          <a:p>
            <a:pPr lvl="0"/>
            <a:r>
              <a:rPr lang="en-US" noProof="0"/>
              <a:t>Click icon to add picture</a:t>
            </a:r>
            <a:endParaRPr lang="en-GB" noProof="0" dirty="0"/>
          </a:p>
        </p:txBody>
      </p:sp>
    </p:spTree>
    <p:extLst>
      <p:ext uri="{BB962C8B-B14F-4D97-AF65-F5344CB8AC3E}">
        <p14:creationId xmlns:p14="http://schemas.microsoft.com/office/powerpoint/2010/main" val="16054908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1" y="2160587"/>
            <a:ext cx="2159000" cy="3779411"/>
          </a:xfrm>
          <a:prstGeom prst="roundRect">
            <a:avLst>
              <a:gd name="adj" fmla="val 5286"/>
            </a:avLst>
          </a:prstGeom>
        </p:spPr>
        <p:txBody>
          <a:bodyPr/>
          <a:lstStyle/>
          <a:p>
            <a:pPr lvl="0"/>
            <a:r>
              <a:rPr lang="en-US" noProof="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118223" y="2180103"/>
            <a:ext cx="2159000" cy="3779411"/>
          </a:xfrm>
          <a:prstGeom prst="roundRect">
            <a:avLst>
              <a:gd name="adj" fmla="val 5286"/>
            </a:avLst>
          </a:prstGeom>
        </p:spPr>
        <p:txBody>
          <a:bodyPr/>
          <a:lstStyle/>
          <a:p>
            <a:pPr lvl="0"/>
            <a:r>
              <a:rPr lang="en-US" noProof="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EDCE6523-1D77-094B-8E5B-28D72BCF4B9A}" type="datetime3">
              <a:rPr lang="en-GB" smtClean="0"/>
              <a:t>6 March, 2019</a:t>
            </a:fld>
            <a:endParaRPr lang="en-GB" dirty="0"/>
          </a:p>
        </p:txBody>
      </p:sp>
      <p:sp>
        <p:nvSpPr>
          <p:cNvPr id="104"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1850661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7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0" y="2160588"/>
            <a:ext cx="5043235" cy="1800226"/>
          </a:xfrm>
          <a:prstGeom prst="roundRect">
            <a:avLst>
              <a:gd name="adj" fmla="val 5286"/>
            </a:avLst>
          </a:prstGeom>
        </p:spPr>
        <p:txBody>
          <a:bodyPr/>
          <a:lstStyle/>
          <a:p>
            <a:pPr lvl="0"/>
            <a:r>
              <a:rPr lang="en-US" noProof="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3598860" y="4319588"/>
            <a:ext cx="5040708" cy="1639926"/>
          </a:xfrm>
          <a:prstGeom prst="roundRect">
            <a:avLst>
              <a:gd name="adj" fmla="val 5286"/>
            </a:avLst>
          </a:prstGeom>
        </p:spPr>
        <p:txBody>
          <a:bodyPr/>
          <a:lstStyle/>
          <a:p>
            <a:pPr lvl="0"/>
            <a:r>
              <a:rPr lang="en-US" noProof="0"/>
              <a:t>Click icon to add picture</a:t>
            </a:r>
            <a:endParaRPr lang="en-GB" noProof="0" dirty="0"/>
          </a:p>
        </p:txBody>
      </p:sp>
      <p:sp>
        <p:nvSpPr>
          <p:cNvPr id="101"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DB9F3E3-D95D-7744-B1A9-3A5E9661014B}" type="datetime3">
              <a:rPr lang="en-GB" smtClean="0"/>
              <a:t>6 March, 2019</a:t>
            </a:fld>
            <a:endParaRPr lang="en-GB" dirty="0"/>
          </a:p>
        </p:txBody>
      </p:sp>
      <p:sp>
        <p:nvSpPr>
          <p:cNvPr id="102"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7330678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395763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5038723" y="2160587"/>
            <a:ext cx="1800000" cy="1800226"/>
          </a:xfrm>
          <a:prstGeom prst="roundRect">
            <a:avLst>
              <a:gd name="adj" fmla="val 1665"/>
            </a:avLst>
          </a:prstGeom>
        </p:spPr>
        <p:txBody>
          <a:bodyPr/>
          <a:lstStyle/>
          <a:p>
            <a:pPr lvl="0"/>
            <a:r>
              <a:rPr lang="en-US" noProof="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020035" y="2160588"/>
            <a:ext cx="1619275" cy="1089346"/>
          </a:xfrm>
          <a:prstGeom prst="roundRect">
            <a:avLst>
              <a:gd name="adj" fmla="val 5742"/>
            </a:avLst>
          </a:prstGeom>
        </p:spPr>
        <p:txBody>
          <a:bodyPr/>
          <a:lstStyle/>
          <a:p>
            <a:pPr lvl="0"/>
            <a:r>
              <a:rPr lang="en-US" noProof="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5038724" y="4140313"/>
            <a:ext cx="1440000" cy="1800000"/>
          </a:xfrm>
          <a:prstGeom prst="roundRect">
            <a:avLst>
              <a:gd name="adj" fmla="val 4466"/>
            </a:avLst>
          </a:prstGeom>
        </p:spPr>
        <p:txBody>
          <a:bodyPr/>
          <a:lstStyle/>
          <a:p>
            <a:pPr lvl="0"/>
            <a:r>
              <a:rPr lang="en-US" noProof="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310" y="3419950"/>
            <a:ext cx="1440000" cy="1260000"/>
          </a:xfrm>
          <a:prstGeom prst="roundRect">
            <a:avLst>
              <a:gd name="adj" fmla="val 5336"/>
            </a:avLst>
          </a:prstGeom>
        </p:spPr>
        <p:txBody>
          <a:bodyPr/>
          <a:lstStyle/>
          <a:p>
            <a:pPr lvl="0"/>
            <a:r>
              <a:rPr lang="en-US" noProof="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663765" y="4863353"/>
            <a:ext cx="1975545" cy="1068054"/>
          </a:xfrm>
          <a:prstGeom prst="roundRect">
            <a:avLst>
              <a:gd name="adj" fmla="val 5591"/>
            </a:avLst>
          </a:prstGeom>
        </p:spPr>
        <p:txBody>
          <a:bodyPr/>
          <a:lstStyle/>
          <a:p>
            <a:pPr lvl="0"/>
            <a:r>
              <a:rPr lang="en-US" noProof="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9A64614-7B90-2844-BF62-27C15202A4B6}" type="datetime3">
              <a:rPr lang="en-GB" smtClean="0"/>
              <a:t>6 March, 2019</a:t>
            </a:fld>
            <a:endParaRPr lang="en-GB" dirty="0"/>
          </a:p>
        </p:txBody>
      </p:sp>
      <p:sp>
        <p:nvSpPr>
          <p:cNvPr id="10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6416236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2160587"/>
            <a:ext cx="2881087" cy="1800226"/>
          </a:xfrm>
          <a:prstGeom prst="roundRect">
            <a:avLst>
              <a:gd name="adj" fmla="val 5400"/>
            </a:avLst>
          </a:prstGeom>
        </p:spPr>
        <p:txBody>
          <a:bodyPr/>
          <a:lstStyle/>
          <a:p>
            <a:pPr lvl="0"/>
            <a:r>
              <a:rPr lang="en-US" noProof="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3956773" y="2160587"/>
            <a:ext cx="2521812" cy="1808483"/>
          </a:xfrm>
          <a:prstGeom prst="roundRect">
            <a:avLst>
              <a:gd name="adj" fmla="val 4197"/>
            </a:avLst>
          </a:prstGeom>
        </p:spPr>
        <p:txBody>
          <a:bodyPr/>
          <a:lstStyle/>
          <a:p>
            <a:pPr lvl="0"/>
            <a:r>
              <a:rPr lang="en-US" noProof="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8136" y="4319588"/>
            <a:ext cx="3600588" cy="1800411"/>
          </a:xfrm>
          <a:prstGeom prst="roundRect">
            <a:avLst>
              <a:gd name="adj" fmla="val 4986"/>
            </a:avLst>
          </a:prstGeom>
        </p:spPr>
        <p:txBody>
          <a:bodyPr/>
          <a:lstStyle/>
          <a:p>
            <a:pPr lvl="0"/>
            <a:r>
              <a:rPr lang="en-US" noProof="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20725" y="4319588"/>
            <a:ext cx="1797048" cy="1800412"/>
          </a:xfrm>
          <a:prstGeom prst="roundRect">
            <a:avLst>
              <a:gd name="adj" fmla="val 6218"/>
            </a:avLst>
          </a:prstGeom>
        </p:spPr>
        <p:txBody>
          <a:bodyPr/>
          <a:lstStyle/>
          <a:p>
            <a:pPr lvl="0"/>
            <a:r>
              <a:rPr lang="en-US" noProof="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838948" y="2160588"/>
            <a:ext cx="1800620" cy="3959411"/>
          </a:xfrm>
          <a:prstGeom prst="roundRect">
            <a:avLst>
              <a:gd name="adj" fmla="val 3743"/>
            </a:avLst>
          </a:prstGeom>
        </p:spPr>
        <p:txBody>
          <a:bodyPr/>
          <a:lstStyle/>
          <a:p>
            <a:pPr lvl="0"/>
            <a:r>
              <a:rPr lang="en-US" noProof="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D9326FB-DCCB-FC47-93A9-9DEA7DB23AC9}" type="datetime3">
              <a:rPr lang="en-GB" smtClean="0"/>
              <a:t>6 March, 2019</a:t>
            </a:fld>
            <a:endParaRPr lang="en-GB" dirty="0"/>
          </a:p>
        </p:txBody>
      </p:sp>
      <p:sp>
        <p:nvSpPr>
          <p:cNvPr id="10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0556481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6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8634" y="2159588"/>
            <a:ext cx="1800000" cy="1800000"/>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7773" y="4319588"/>
            <a:ext cx="1800000" cy="1800000"/>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9724" y="2159588"/>
            <a:ext cx="1800000" cy="1800000"/>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878135" y="4319588"/>
            <a:ext cx="1800000" cy="1800000"/>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5036738" y="2159588"/>
            <a:ext cx="1800000" cy="1800000"/>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5038723" y="4319588"/>
            <a:ext cx="1800000" cy="1800000"/>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04E479E0-1E06-DE4C-83BA-C65FC6EB3C8D}" type="datetime3">
              <a:rPr lang="en-GB" smtClean="0"/>
              <a:t>6 March, 2019</a:t>
            </a:fld>
            <a:endParaRPr lang="en-GB" dirty="0"/>
          </a:p>
        </p:txBody>
      </p:sp>
      <p:sp>
        <p:nvSpPr>
          <p:cNvPr id="104"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9266013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5" y="3600449"/>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158498" y="2160588"/>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146857" y="3600450"/>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8635" y="5040499"/>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146857" y="5040313"/>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50" y="2160588"/>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3598861" y="3600450"/>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2"/>
          </p:nvPr>
        </p:nvSpPr>
        <p:spPr>
          <a:xfrm>
            <a:off x="5038724" y="2160589"/>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3"/>
          </p:nvPr>
        </p:nvSpPr>
        <p:spPr>
          <a:xfrm>
            <a:off x="5027083" y="3600451"/>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1" y="5040500"/>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5"/>
          </p:nvPr>
        </p:nvSpPr>
        <p:spPr>
          <a:xfrm>
            <a:off x="5027083" y="5040314"/>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7"/>
          </p:nvPr>
        </p:nvSpPr>
        <p:spPr>
          <a:xfrm>
            <a:off x="6480173" y="3600448"/>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2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30"/>
          </p:nvPr>
        </p:nvSpPr>
        <p:spPr>
          <a:xfrm>
            <a:off x="6480173" y="5040498"/>
            <a:ext cx="1080000"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6 March, 2019</a:t>
            </a:fld>
            <a:endParaRPr lang="en-GB" dirty="0"/>
          </a:p>
        </p:txBody>
      </p:sp>
      <p:sp>
        <p:nvSpPr>
          <p:cNvPr id="12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4291196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9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2517774"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4" y="3600449"/>
            <a:ext cx="2520531" cy="2519366"/>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49" y="2160588"/>
            <a:ext cx="2520527" cy="2519362"/>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0" y="5040500"/>
            <a:ext cx="2519363" cy="1079501"/>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2157306" cy="3959415"/>
          </a:xfrm>
          <a:prstGeom prst="roundRect">
            <a:avLst>
              <a:gd name="adj" fmla="val 5400"/>
            </a:avLst>
          </a:prstGeom>
        </p:spPr>
        <p:txBody>
          <a:bodyPr>
            <a:normAutofit/>
          </a:bodyPr>
          <a:lstStyle>
            <a:lvl1pPr>
              <a:defRPr sz="1200"/>
            </a:lvl1pPr>
          </a:lstStyle>
          <a:p>
            <a:pPr lvl="0"/>
            <a:r>
              <a:rPr lang="en-US" noProof="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6 March, 2019</a:t>
            </a:fld>
            <a:endParaRPr lang="en-GB" dirty="0"/>
          </a:p>
        </p:txBody>
      </p:sp>
      <p:sp>
        <p:nvSpPr>
          <p:cNvPr id="12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762893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1997262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2517773" y="2160588"/>
            <a:ext cx="5761796" cy="3239412"/>
          </a:xfrm>
        </p:spPr>
        <p:txBody>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9135" y="2160586"/>
            <a:ext cx="1439864" cy="3779411"/>
          </a:xfrm>
          <a:prstGeom prst="roundRect">
            <a:avLst>
              <a:gd name="adj" fmla="val 10455"/>
            </a:avLst>
          </a:prstGeom>
        </p:spPr>
        <p:txBody>
          <a:bodyPr>
            <a:normAutofit/>
          </a:bodyPr>
          <a:lstStyle>
            <a:lvl1pPr>
              <a:defRPr sz="1200"/>
            </a:lvl1pPr>
          </a:lstStyle>
          <a:p>
            <a:pPr lvl="0"/>
            <a:r>
              <a:rPr lang="en-US" noProof="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2517772" y="5399999"/>
            <a:ext cx="5761796"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58822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719135" y="2160588"/>
            <a:ext cx="6119814" cy="3239412"/>
          </a:xfrm>
        </p:spPr>
        <p:txBody>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0104" y="2160588"/>
            <a:ext cx="1439864" cy="3779411"/>
          </a:xfrm>
          <a:prstGeom prst="roundRect">
            <a:avLst>
              <a:gd name="adj" fmla="val 10455"/>
            </a:avLst>
          </a:prstGeom>
        </p:spPr>
        <p:txBody>
          <a:bodyPr>
            <a:normAutofit/>
          </a:bodyPr>
          <a:lstStyle>
            <a:lvl1pPr>
              <a:defRPr sz="1200"/>
            </a:lvl1pPr>
          </a:lstStyle>
          <a:p>
            <a:pPr lvl="0"/>
            <a:r>
              <a:rPr lang="en-US" noProof="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720724" y="5409178"/>
            <a:ext cx="6118223"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6800589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5038724" y="2160588"/>
            <a:ext cx="3600844" cy="395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136" y="2160588"/>
            <a:ext cx="3959225" cy="3240274"/>
          </a:xfrm>
          <a:prstGeom prst="roundRect">
            <a:avLst>
              <a:gd name="adj" fmla="val 3484"/>
            </a:avLst>
          </a:prstGeom>
        </p:spPr>
        <p:txBody>
          <a:bodyPr/>
          <a:lstStyle/>
          <a:p>
            <a:pPr lvl="0"/>
            <a:r>
              <a:rPr lang="en-US" noProof="0"/>
              <a:t>Click icon to add picture</a:t>
            </a:r>
            <a:endParaRPr lang="en-GB" noProof="0" dirty="0"/>
          </a:p>
        </p:txBody>
      </p:sp>
      <p:sp>
        <p:nvSpPr>
          <p:cNvPr id="62"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99391560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5038724" y="2160588"/>
            <a:ext cx="3600844"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4" cy="1439862"/>
          </a:xfrm>
          <a:prstGeom prst="roundRect">
            <a:avLst>
              <a:gd name="adj" fmla="val 5286"/>
            </a:avLst>
          </a:prstGeom>
        </p:spPr>
        <p:txBody>
          <a:bodyPr/>
          <a:lstStyle/>
          <a:p>
            <a:pPr lvl="0"/>
            <a:r>
              <a:rPr lang="en-US" noProof="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6" y="3960813"/>
            <a:ext cx="3958433" cy="1440050"/>
          </a:xfrm>
          <a:prstGeom prst="roundRect">
            <a:avLst>
              <a:gd name="adj" fmla="val 5286"/>
            </a:avLst>
          </a:prstGeom>
        </p:spPr>
        <p:txBody>
          <a:bodyPr/>
          <a:lstStyle/>
          <a:p>
            <a:pPr lvl="0"/>
            <a:r>
              <a:rPr lang="en-US" noProof="0"/>
              <a:t>Click icon to add picture</a:t>
            </a:r>
            <a:endParaRPr lang="en-GB" noProof="0" dirty="0"/>
          </a:p>
        </p:txBody>
      </p:sp>
      <p:sp>
        <p:nvSpPr>
          <p:cNvPr id="61" name="Text Placeholder 6"/>
          <p:cNvSpPr>
            <a:spLocks noGrp="1"/>
          </p:cNvSpPr>
          <p:nvPr>
            <p:ph type="body" sz="quarter" idx="13"/>
          </p:nvPr>
        </p:nvSpPr>
        <p:spPr>
          <a:xfrm>
            <a:off x="719136" y="5760000"/>
            <a:ext cx="395922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4784955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5286"/>
            </a:avLst>
          </a:prstGeom>
        </p:spPr>
        <p:txBody>
          <a:bodyPr/>
          <a:lstStyle/>
          <a:p>
            <a:pPr lvl="0"/>
            <a:r>
              <a:rPr lang="en-US" noProof="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2159212"/>
          </a:xfrm>
          <a:prstGeom prst="roundRect">
            <a:avLst>
              <a:gd name="adj" fmla="val 5286"/>
            </a:avLst>
          </a:prstGeom>
        </p:spPr>
        <p:txBody>
          <a:bodyPr/>
          <a:lstStyle/>
          <a:p>
            <a:pPr lvl="0"/>
            <a:r>
              <a:rPr lang="en-US" noProof="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5" y="3240788"/>
            <a:ext cx="1797846" cy="2159212"/>
          </a:xfrm>
          <a:prstGeom prst="roundRect">
            <a:avLst>
              <a:gd name="adj" fmla="val 5286"/>
            </a:avLst>
          </a:prstGeom>
        </p:spPr>
        <p:txBody>
          <a:bodyPr/>
          <a:lstStyle/>
          <a:p>
            <a:pPr lvl="0"/>
            <a:r>
              <a:rPr lang="en-US" noProof="0"/>
              <a:t>Click icon to add picture</a:t>
            </a:r>
            <a:endParaRPr lang="en-GB" noProof="0" dirty="0"/>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8088220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6054" cy="719137"/>
          </a:xfrm>
          <a:prstGeom prst="roundRect">
            <a:avLst>
              <a:gd name="adj" fmla="val 15436"/>
            </a:avLst>
          </a:prstGeom>
        </p:spPr>
        <p:txBody>
          <a:bodyPr/>
          <a:lstStyle/>
          <a:p>
            <a:pPr lvl="0"/>
            <a:r>
              <a:rPr lang="en-US" noProof="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3956054" cy="2159212"/>
          </a:xfrm>
          <a:prstGeom prst="roundRect">
            <a:avLst>
              <a:gd name="adj" fmla="val 5286"/>
            </a:avLst>
          </a:prstGeom>
        </p:spPr>
        <p:txBody>
          <a:bodyPr/>
          <a:lstStyle/>
          <a:p>
            <a:pPr lvl="0"/>
            <a:r>
              <a:rPr lang="en-US" noProof="0"/>
              <a:t>Click icon to add picture</a:t>
            </a:r>
            <a:endParaRPr lang="en-GB" noProof="0" dirty="0"/>
          </a:p>
        </p:txBody>
      </p:sp>
      <p:sp>
        <p:nvSpPr>
          <p:cNvPr id="61" name="Text Placeholder 6"/>
          <p:cNvSpPr>
            <a:spLocks noGrp="1"/>
          </p:cNvSpPr>
          <p:nvPr>
            <p:ph type="body" sz="quarter" idx="13"/>
          </p:nvPr>
        </p:nvSpPr>
        <p:spPr>
          <a:xfrm>
            <a:off x="719136" y="5760000"/>
            <a:ext cx="3956845"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3901676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10361"/>
            </a:avLst>
          </a:prstGeom>
        </p:spPr>
        <p:txBody>
          <a:bodyPr>
            <a:normAutofit/>
          </a:bodyPr>
          <a:lstStyle>
            <a:lvl1pPr>
              <a:defRPr sz="1200"/>
            </a:lvl1pPr>
          </a:lstStyle>
          <a:p>
            <a:pPr lvl="0"/>
            <a:r>
              <a:rPr lang="en-US" noProof="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1078800"/>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7" y="4680838"/>
            <a:ext cx="3958433" cy="719162"/>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06433486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_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4" name="Text Placeholder 3"/>
          <p:cNvSpPr>
            <a:spLocks noGrp="1"/>
          </p:cNvSpPr>
          <p:nvPr>
            <p:ph type="body" sz="half" idx="2"/>
          </p:nvPr>
        </p:nvSpPr>
        <p:spPr>
          <a:xfrm>
            <a:off x="5038722" y="2160588"/>
            <a:ext cx="3600845" cy="3959775"/>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27" y="2160588"/>
            <a:ext cx="3958433" cy="719137"/>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9927" y="3240788"/>
            <a:ext cx="1797847" cy="1078800"/>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1" name="Text Placeholder 6"/>
          <p:cNvSpPr>
            <a:spLocks noGrp="1"/>
          </p:cNvSpPr>
          <p:nvPr>
            <p:ph type="body" sz="quarter" idx="13"/>
          </p:nvPr>
        </p:nvSpPr>
        <p:spPr>
          <a:xfrm>
            <a:off x="719136" y="5760000"/>
            <a:ext cx="3959224" cy="360363"/>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878136" y="3240788"/>
            <a:ext cx="1800224" cy="720025"/>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719928" y="4679950"/>
            <a:ext cx="1797846" cy="720050"/>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2878135" y="4319588"/>
            <a:ext cx="1797846" cy="1080750"/>
          </a:xfrm>
          <a:prstGeom prst="roundRect">
            <a:avLst>
              <a:gd name="adj" fmla="val 5286"/>
            </a:avLst>
          </a:prstGeom>
        </p:spPr>
        <p:txBody>
          <a:bodyPr>
            <a:normAutofit/>
          </a:bodyPr>
          <a:lstStyle>
            <a:lvl1pPr>
              <a:defRPr sz="1200"/>
            </a:lvl1pPr>
          </a:lstStyle>
          <a:p>
            <a:pPr lvl="0"/>
            <a:r>
              <a:rPr lang="en-US" noProof="0"/>
              <a:t>Click icon to add picture</a:t>
            </a:r>
            <a:endParaRPr lang="en-GB" noProof="0" dirty="0"/>
          </a:p>
        </p:txBody>
      </p:sp>
      <p:sp>
        <p:nvSpPr>
          <p:cNvPr id="64"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6333578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Single column layout">
    <p:spTree>
      <p:nvGrpSpPr>
        <p:cNvPr id="1" name=""/>
        <p:cNvGrpSpPr/>
        <p:nvPr/>
      </p:nvGrpSpPr>
      <p:grpSpPr>
        <a:xfrm>
          <a:off x="0" y="0"/>
          <a:ext cx="0" cy="0"/>
          <a:chOff x="0" y="0"/>
          <a:chExt cx="0" cy="0"/>
        </a:xfrm>
      </p:grpSpPr>
      <p:sp>
        <p:nvSpPr>
          <p:cNvPr id="3" name="Rectangle 2"/>
          <p:cNvSpPr/>
          <p:nvPr userDrawn="1"/>
        </p:nvSpPr>
        <p:spPr>
          <a:xfrm>
            <a:off x="0" y="1079999"/>
            <a:ext cx="9144000" cy="5400001"/>
          </a:xfrm>
          <a:prstGeom prst="rect">
            <a:avLst/>
          </a:prstGeom>
          <a:solidFill>
            <a:srgbClr val="02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noFill/>
              </a:ln>
              <a:latin typeface="Franklin Gothic Book"/>
            </a:endParaRPr>
          </a:p>
        </p:txBody>
      </p:sp>
      <p:sp>
        <p:nvSpPr>
          <p:cNvPr id="2" name="Title 1" descr="Ideally your title should fit on one line." title="Slide title"/>
          <p:cNvSpPr>
            <a:spLocks noGrp="1"/>
          </p:cNvSpPr>
          <p:nvPr>
            <p:ph type="title" hasCustomPrompt="1"/>
          </p:nvPr>
        </p:nvSpPr>
        <p:spPr>
          <a:xfrm>
            <a:off x="708025" y="-1"/>
            <a:ext cx="6348414" cy="1080000"/>
          </a:xfrm>
        </p:spPr>
        <p:txBody>
          <a:bodyPr/>
          <a:lstStyle/>
          <a:p>
            <a:r>
              <a:rPr lang="en-US" dirty="0"/>
              <a:t>Media</a:t>
            </a:r>
            <a:endParaRPr lang="en-GB" dirty="0"/>
          </a:p>
        </p:txBody>
      </p:sp>
      <p:sp>
        <p:nvSpPr>
          <p:cNvPr id="97"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F3BA13B-2A56-B54D-AFFB-21233951D47B}" type="datetime3">
              <a:rPr lang="en-GB" smtClean="0"/>
              <a:t>6 March, 2019</a:t>
            </a:fld>
            <a:endParaRPr lang="en-GB" dirty="0"/>
          </a:p>
        </p:txBody>
      </p:sp>
      <p:sp>
        <p:nvSpPr>
          <p:cNvPr id="98"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99305626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50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 </a:t>
            </a:r>
            <a:br>
              <a:rPr lang="en-US" sz="7000" baseline="0" dirty="0">
                <a:latin typeface="Franklin Gothic Book"/>
              </a:rPr>
            </a:br>
            <a:r>
              <a:rPr lang="en-US" sz="7000" baseline="0" dirty="0">
                <a:latin typeface="Franklin Gothic Book"/>
              </a:rPr>
              <a:t>case studies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2438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 for charts, images, tables, smart</a:t>
            </a:r>
            <a:r>
              <a:rPr lang="en-US" sz="7000" baseline="0" dirty="0">
                <a:latin typeface="Franklin Gothic Book"/>
              </a:rPr>
              <a:t> art or video</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337278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5058751"/>
          </a:xfrm>
          <a:prstGeom prst="round2SameRect">
            <a:avLst>
              <a:gd name="adj1" fmla="val 4426"/>
              <a:gd name="adj2" fmla="val 0"/>
            </a:avLst>
          </a:prstGeom>
        </p:spPr>
        <p:txBody>
          <a:bodyPr/>
          <a:lstStyle/>
          <a:p>
            <a:pPr lvl="0"/>
            <a:r>
              <a:rPr lang="en-US" noProof="0"/>
              <a:t>Click icon to add picture</a:t>
            </a:r>
            <a:endParaRPr lang="en-GB" noProof="0" dirty="0"/>
          </a:p>
        </p:txBody>
      </p:sp>
    </p:spTree>
    <p:extLst>
      <p:ext uri="{BB962C8B-B14F-4D97-AF65-F5344CB8AC3E}">
        <p14:creationId xmlns:p14="http://schemas.microsoft.com/office/powerpoint/2010/main" val="12657074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13" name="Text Placeholder 6"/>
          <p:cNvSpPr>
            <a:spLocks noGrp="1"/>
          </p:cNvSpPr>
          <p:nvPr>
            <p:ph type="body" sz="quarter" idx="13"/>
          </p:nvPr>
        </p:nvSpPr>
        <p:spPr>
          <a:xfrm>
            <a:off x="720726" y="2161445"/>
            <a:ext cx="3600000"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14" name="Text Placeholder 6"/>
          <p:cNvSpPr>
            <a:spLocks noGrp="1"/>
          </p:cNvSpPr>
          <p:nvPr>
            <p:ph type="body" sz="quarter" idx="14"/>
          </p:nvPr>
        </p:nvSpPr>
        <p:spPr>
          <a:xfrm>
            <a:off x="4679567" y="2161445"/>
            <a:ext cx="3600002" cy="323855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25443503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11899"/>
            <a:ext cx="2879724" cy="5068102"/>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1" y="1411899"/>
            <a:ext cx="4680706" cy="1111877"/>
          </a:xfrm>
          <a:prstGeom prst="roundRect">
            <a:avLst/>
          </a:prstGeom>
        </p:spPr>
        <p:txBody>
          <a:bodyPr/>
          <a:lstStyle/>
          <a:p>
            <a:pPr lvl="0"/>
            <a:r>
              <a:rPr lang="en-US" noProof="0"/>
              <a:t>Click icon to add picture</a:t>
            </a:r>
            <a:endParaRPr lang="en-GB" noProof="0" dirty="0"/>
          </a:p>
        </p:txBody>
      </p:sp>
      <p:sp>
        <p:nvSpPr>
          <p:cNvPr id="58" name="Text Placeholder 6"/>
          <p:cNvSpPr>
            <a:spLocks noGrp="1"/>
          </p:cNvSpPr>
          <p:nvPr>
            <p:ph type="body" sz="quarter" idx="15"/>
          </p:nvPr>
        </p:nvSpPr>
        <p:spPr>
          <a:xfrm>
            <a:off x="3598860" y="2879725"/>
            <a:ext cx="4680709" cy="3240275"/>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41013275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8" name="Rectangle 7"/>
          <p:cNvSpPr/>
          <p:nvPr userDrawn="1"/>
        </p:nvSpPr>
        <p:spPr>
          <a:xfrm>
            <a:off x="0" y="1079999"/>
            <a:ext cx="9144001" cy="5400001"/>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ound Same Side Corner Rectangle 5"/>
          <p:cNvSpPr/>
          <p:nvPr userDrawn="1"/>
        </p:nvSpPr>
        <p:spPr>
          <a:xfrm>
            <a:off x="358774" y="1439863"/>
            <a:ext cx="2879724" cy="5040138"/>
          </a:xfrm>
          <a:prstGeom prst="round2SameRect">
            <a:avLst>
              <a:gd name="adj1" fmla="val 507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3598860" y="5400000"/>
            <a:ext cx="4717259" cy="1080000"/>
          </a:xfrm>
          <a:prstGeom prst="round2SameRect">
            <a:avLst/>
          </a:prstGeom>
        </p:spPr>
        <p:txBody>
          <a:bodyPr/>
          <a:lstStyle/>
          <a:p>
            <a:pPr lvl="0"/>
            <a:r>
              <a:rPr lang="en-US" noProof="0"/>
              <a:t>Click icon to add picture</a:t>
            </a:r>
            <a:endParaRPr lang="en-GB" noProof="0" dirty="0"/>
          </a:p>
        </p:txBody>
      </p:sp>
      <p:sp>
        <p:nvSpPr>
          <p:cNvPr id="58" name="Text Placeholder 6"/>
          <p:cNvSpPr>
            <a:spLocks noGrp="1"/>
          </p:cNvSpPr>
          <p:nvPr>
            <p:ph type="body" sz="quarter" idx="15"/>
          </p:nvPr>
        </p:nvSpPr>
        <p:spPr>
          <a:xfrm>
            <a:off x="3598861" y="1439863"/>
            <a:ext cx="2159000"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
        <p:nvSpPr>
          <p:cNvPr id="59" name="Text Placeholder 6"/>
          <p:cNvSpPr>
            <a:spLocks noGrp="1"/>
          </p:cNvSpPr>
          <p:nvPr>
            <p:ph type="body" sz="quarter" idx="16"/>
          </p:nvPr>
        </p:nvSpPr>
        <p:spPr>
          <a:xfrm>
            <a:off x="6118224" y="1439863"/>
            <a:ext cx="2197896" cy="3600450"/>
          </a:xfrm>
          <a:prstGeom prst="roundRect">
            <a:avLst>
              <a:gd name="adj" fmla="val 5995"/>
            </a:avLst>
          </a:prstGeom>
          <a:solidFill>
            <a:schemeClr val="bg1"/>
          </a:solidFill>
          <a:ln>
            <a:noFill/>
          </a:ln>
        </p:spPr>
        <p:txBody>
          <a:bodyPr lIns="36000" tIns="36000" rIns="36000" bIns="36000">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Click to edit Master text styles</a:t>
            </a:r>
          </a:p>
          <a:p>
            <a:pPr marL="0" marR="0" lvl="1"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Second level</a:t>
            </a:r>
          </a:p>
          <a:p>
            <a:pPr marL="0" marR="0" lvl="2"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Third level</a:t>
            </a:r>
          </a:p>
          <a:p>
            <a:pPr marL="0" marR="0" lvl="3"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a:ln>
                  <a:noFill/>
                </a:ln>
                <a:solidFill>
                  <a:srgbClr val="58595B"/>
                </a:solidFill>
                <a:effectLst/>
                <a:uLnTx/>
                <a:uFillTx/>
                <a:latin typeface="Arial" pitchFamily="34" charset="0"/>
                <a:ea typeface="ＭＳ Ｐゴシック" charset="0"/>
                <a:cs typeface="Arial" pitchFamily="34" charset="0"/>
              </a:rPr>
              <a:t>Fourth level</a:t>
            </a:r>
          </a:p>
        </p:txBody>
      </p:sp>
    </p:spTree>
    <p:extLst>
      <p:ext uri="{BB962C8B-B14F-4D97-AF65-F5344CB8AC3E}">
        <p14:creationId xmlns:p14="http://schemas.microsoft.com/office/powerpoint/2010/main" val="60305504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0" name="Rectangle 9"/>
          <p:cNvSpPr/>
          <p:nvPr userDrawn="1"/>
        </p:nvSpPr>
        <p:spPr>
          <a:xfrm>
            <a:off x="0" y="1800224"/>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Summary</a:t>
            </a:r>
          </a:p>
        </p:txBody>
      </p:sp>
      <p:sp>
        <p:nvSpPr>
          <p:cNvPr id="8" name="Rounded Rectangle 7"/>
          <p:cNvSpPr/>
          <p:nvPr userDrawn="1"/>
        </p:nvSpPr>
        <p:spPr>
          <a:xfrm>
            <a:off x="720725" y="4319775"/>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2878135" y="2160588"/>
            <a:ext cx="1800226" cy="4310062"/>
          </a:xfrm>
          <a:prstGeom prst="round2SameRect">
            <a:avLst>
              <a:gd name="adj1" fmla="val 10230"/>
              <a:gd name="adj2" fmla="val 0"/>
            </a:avLst>
          </a:prstGeom>
        </p:spPr>
        <p:txBody>
          <a:bodyPr/>
          <a:lstStyle/>
          <a:p>
            <a:pPr lvl="0"/>
            <a:r>
              <a:rPr lang="en-US" noProof="0"/>
              <a:t>Click icon to add picture</a:t>
            </a:r>
            <a:endParaRPr lang="en-GB" noProof="0" dirty="0"/>
          </a:p>
        </p:txBody>
      </p:sp>
    </p:spTree>
    <p:extLst>
      <p:ext uri="{BB962C8B-B14F-4D97-AF65-F5344CB8AC3E}">
        <p14:creationId xmlns:p14="http://schemas.microsoft.com/office/powerpoint/2010/main" val="26275883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Rectangle 9"/>
          <p:cNvSpPr/>
          <p:nvPr userDrawn="1"/>
        </p:nvSpPr>
        <p:spPr>
          <a:xfrm>
            <a:off x="0" y="1800225"/>
            <a:ext cx="9144001" cy="467977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4319588"/>
            <a:ext cx="3957636" cy="2151062"/>
          </a:xfrm>
          <a:prstGeom prst="round2SameRect">
            <a:avLst>
              <a:gd name="adj1" fmla="val 10230"/>
              <a:gd name="adj2" fmla="val 0"/>
            </a:avLst>
          </a:prstGeom>
        </p:spPr>
        <p:txBody>
          <a:bodyPr/>
          <a:lstStyle/>
          <a:p>
            <a:pPr lvl="0"/>
            <a:r>
              <a:rPr lang="en-US" noProof="0"/>
              <a:t>Click icon to add picture</a:t>
            </a:r>
            <a:endParaRPr lang="en-GB" noProof="0" dirty="0"/>
          </a:p>
        </p:txBody>
      </p:sp>
      <p:sp>
        <p:nvSpPr>
          <p:cNvPr id="2" name="Title 1"/>
          <p:cNvSpPr>
            <a:spLocks noGrp="1"/>
          </p:cNvSpPr>
          <p:nvPr>
            <p:ph type="title"/>
          </p:nvPr>
        </p:nvSpPr>
        <p:spPr/>
        <p:txBody>
          <a:bodyPr/>
          <a:lstStyle>
            <a:lvl1pPr>
              <a:defRPr>
                <a:latin typeface="Bodoni MT" panose="02070603080606020203" pitchFamily="18" charset="0"/>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nvPr>
        </p:nvSpPr>
        <p:spPr>
          <a:xfrm>
            <a:off x="0" y="6480000"/>
            <a:ext cx="9144000" cy="378000"/>
          </a:xfrm>
        </p:spPr>
        <p:txBody>
          <a:bodyPr/>
          <a:lstStyle>
            <a:lvl1pPr algn="ctr">
              <a:defRPr lang="en-GB"/>
            </a:lvl1pPr>
          </a:lstStyle>
          <a:p>
            <a:endParaRPr lang="en-GB"/>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7" name="Oval 6"/>
          <p:cNvSpPr/>
          <p:nvPr userDrawn="1"/>
        </p:nvSpPr>
        <p:spPr>
          <a:xfrm>
            <a:off x="720725" y="2158844"/>
            <a:ext cx="1800225" cy="1800225"/>
          </a:xfrm>
          <a:prstGeom prst="ellipse">
            <a:avLst/>
          </a:prstGeom>
          <a:solidFill>
            <a:schemeClr val="bg1"/>
          </a:solidFill>
          <a:ln w="3175" cmpd="sng">
            <a:no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t"/>
          <a:lstStyle/>
          <a:p>
            <a:pPr>
              <a:spcAft>
                <a:spcPts val="600"/>
              </a:spcAft>
            </a:pPr>
            <a:r>
              <a:rPr lang="en-GB" sz="1300" dirty="0">
                <a:latin typeface="Franklin Gothic Book"/>
                <a:cs typeface="Franklin Gothic Book"/>
              </a:rPr>
              <a:t>Project Summary</a:t>
            </a:r>
          </a:p>
        </p:txBody>
      </p:sp>
      <p:sp>
        <p:nvSpPr>
          <p:cNvPr id="8" name="Rounded Rectangle 7"/>
          <p:cNvSpPr/>
          <p:nvPr userDrawn="1"/>
        </p:nvSpPr>
        <p:spPr>
          <a:xfrm>
            <a:off x="2878136" y="2158844"/>
            <a:ext cx="1800225" cy="1800225"/>
          </a:xfrm>
          <a:prstGeom prst="roundRect">
            <a:avLst>
              <a:gd name="adj" fmla="val 773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
        <p:nvSpPr>
          <p:cNvPr id="9" name="Round Same Side Corner Rectangle 8"/>
          <p:cNvSpPr/>
          <p:nvPr userDrawn="1"/>
        </p:nvSpPr>
        <p:spPr>
          <a:xfrm>
            <a:off x="5038724" y="2158844"/>
            <a:ext cx="3600845" cy="4311806"/>
          </a:xfrm>
          <a:prstGeom prst="round2SameRect">
            <a:avLst>
              <a:gd name="adj1" fmla="val 372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US" dirty="0"/>
          </a:p>
        </p:txBody>
      </p:sp>
    </p:spTree>
    <p:extLst>
      <p:ext uri="{BB962C8B-B14F-4D97-AF65-F5344CB8AC3E}">
        <p14:creationId xmlns:p14="http://schemas.microsoft.com/office/powerpoint/2010/main" val="7046932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dirty="0"/>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bg1"/>
                </a:solidFill>
              </a:defRPr>
            </a:lvl1pPr>
          </a:lstStyle>
          <a:p>
            <a:fld id="{4AC23DB2-FB1A-4E43-8F6F-8E1E5CEC6EBA}" type="datetime3">
              <a:rPr lang="en-GB" smtClean="0"/>
              <a:pPr/>
              <a:t>6 March, 2019</a:t>
            </a:fld>
            <a:endParaRPr lang="en-GB" dirty="0"/>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bg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2800"/>
            </a:lvl1pPr>
            <a:lvl2pPr>
              <a:defRPr sz="2800"/>
            </a:lvl2pPr>
            <a:lvl3pPr>
              <a:defRPr sz="2800"/>
            </a:lvl3pPr>
            <a:lvl4pPr>
              <a:defRPr sz="2800"/>
            </a:lvl4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71120151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56206741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US"/>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83905587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Simple layouts</a:t>
            </a: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87038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 chart - standard">
    <p:spTree>
      <p:nvGrpSpPr>
        <p:cNvPr id="1" name=""/>
        <p:cNvGrpSpPr/>
        <p:nvPr/>
      </p:nvGrpSpPr>
      <p:grpSpPr>
        <a:xfrm>
          <a:off x="0" y="0"/>
          <a:ext cx="0" cy="0"/>
          <a:chOff x="0" y="0"/>
          <a:chExt cx="0" cy="0"/>
        </a:xfrm>
      </p:grpSpPr>
      <p:sp>
        <p:nvSpPr>
          <p:cNvPr id="5" name="Round Same Side Corner Rectangle 4"/>
          <p:cNvSpPr/>
          <p:nvPr userDrawn="1"/>
        </p:nvSpPr>
        <p:spPr>
          <a:xfrm>
            <a:off x="4819650" y="1457326"/>
            <a:ext cx="3579813" cy="5003800"/>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4819650" y="1457326"/>
            <a:ext cx="3579813" cy="5003799"/>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457326"/>
            <a:ext cx="3605212" cy="5029199"/>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53787825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dirty="0"/>
              <a:t>Click to edit Master title style</a:t>
            </a:r>
          </a:p>
        </p:txBody>
      </p:sp>
      <p:cxnSp>
        <p:nvCxnSpPr>
          <p:cNvPr id="166" name="Straight Connector 165"/>
          <p:cNvCxnSpPr/>
          <p:nvPr userDrawn="1"/>
        </p:nvCxnSpPr>
        <p:spPr>
          <a:xfrm>
            <a:off x="-3084" y="1709193"/>
            <a:ext cx="9147084" cy="0"/>
          </a:xfrm>
          <a:prstGeom prst="line">
            <a:avLst/>
          </a:prstGeom>
          <a:ln w="317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19138" y="1803400"/>
            <a:ext cx="7705725" cy="4321175"/>
          </a:xfrm>
        </p:spPr>
        <p:txBody>
          <a:bodyPr/>
          <a:lstStyle>
            <a:lvl1pPr>
              <a:defRPr sz="1600"/>
            </a:lvl1pPr>
            <a:lvl2pPr>
              <a:defRPr sz="1600"/>
            </a:lvl2pPr>
            <a:lvl3pPr>
              <a:defRPr sz="1600"/>
            </a:lvl3pPr>
            <a:lvl4pPr>
              <a:defRPr sz="16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56390301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a:t>Click to edit Master title style</a:t>
            </a:r>
            <a:endParaRPr lang="en-GB" dirty="0"/>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0"/>
          </p:nvPr>
        </p:nvSpPr>
        <p:spPr>
          <a:xfrm>
            <a:off x="720725" y="1446213"/>
            <a:ext cx="7704138" cy="35718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6" name="Text Placeholder 5"/>
          <p:cNvSpPr>
            <a:spLocks noGrp="1"/>
          </p:cNvSpPr>
          <p:nvPr>
            <p:ph type="body" sz="quarter" idx="11"/>
          </p:nvPr>
        </p:nvSpPr>
        <p:spPr>
          <a:xfrm>
            <a:off x="720725" y="2168525"/>
            <a:ext cx="7704138" cy="39560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2147207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19134" y="0"/>
            <a:ext cx="6291266" cy="1079499"/>
          </a:xfrm>
        </p:spPr>
        <p:txBody>
          <a:bodyPr/>
          <a:lstStyle/>
          <a:p>
            <a:r>
              <a:rPr lang="en-GB" dirty="0"/>
              <a:t>Click to edit Master title style</a:t>
            </a:r>
            <a:endParaRPr lang="en-US" dirty="0"/>
          </a:p>
        </p:txBody>
      </p:sp>
      <p:sp>
        <p:nvSpPr>
          <p:cNvPr id="54" name="Date Placeholder 3"/>
          <p:cNvSpPr>
            <a:spLocks noGrp="1"/>
          </p:cNvSpPr>
          <p:nvPr>
            <p:ph type="dt" sz="half" idx="10"/>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64815ECD-0D2A-4942-A2BB-9C0FFC9E6DD9}" type="datetime3">
              <a:rPr lang="en-GB" smtClean="0"/>
              <a:t>6 March, 2019</a:t>
            </a:fld>
            <a:endParaRPr lang="en-GB" dirty="0"/>
          </a:p>
        </p:txBody>
      </p:sp>
      <p:sp>
        <p:nvSpPr>
          <p:cNvPr id="5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Text Placeholder 4"/>
          <p:cNvSpPr>
            <a:spLocks noGrp="1"/>
          </p:cNvSpPr>
          <p:nvPr>
            <p:ph type="body" sz="quarter" idx="11"/>
          </p:nvPr>
        </p:nvSpPr>
        <p:spPr>
          <a:xfrm>
            <a:off x="719138" y="1446213"/>
            <a:ext cx="3605212" cy="50339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ext Placeholder 6"/>
          <p:cNvSpPr>
            <a:spLocks noGrp="1"/>
          </p:cNvSpPr>
          <p:nvPr>
            <p:ph type="body" sz="quarter" idx="12"/>
          </p:nvPr>
        </p:nvSpPr>
        <p:spPr>
          <a:xfrm>
            <a:off x="4819650" y="1446213"/>
            <a:ext cx="3605213" cy="50339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1603656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4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 for charts, images, tables, smart</a:t>
            </a:r>
            <a:r>
              <a:rPr lang="en-US" sz="7000" baseline="0" dirty="0">
                <a:latin typeface="Franklin Gothic Book"/>
              </a:rPr>
              <a:t> art or video</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3150610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ext + chart - standard">
    <p:spTree>
      <p:nvGrpSpPr>
        <p:cNvPr id="1" name=""/>
        <p:cNvGrpSpPr/>
        <p:nvPr/>
      </p:nvGrpSpPr>
      <p:grpSpPr>
        <a:xfrm>
          <a:off x="0" y="0"/>
          <a:ext cx="0" cy="0"/>
          <a:chOff x="0" y="0"/>
          <a:chExt cx="0" cy="0"/>
        </a:xfrm>
      </p:grpSpPr>
      <p:sp>
        <p:nvSpPr>
          <p:cNvPr id="5" name="Round Same Side Corner Rectangle 4"/>
          <p:cNvSpPr/>
          <p:nvPr userDrawn="1"/>
        </p:nvSpPr>
        <p:spPr>
          <a:xfrm>
            <a:off x="4819650" y="1803400"/>
            <a:ext cx="3579813"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3605212" cy="46831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Tree>
    <p:extLst>
      <p:ext uri="{BB962C8B-B14F-4D97-AF65-F5344CB8AC3E}">
        <p14:creationId xmlns:p14="http://schemas.microsoft.com/office/powerpoint/2010/main" val="9633522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ext + chart">
    <p:spTree>
      <p:nvGrpSpPr>
        <p:cNvPr id="1" name=""/>
        <p:cNvGrpSpPr/>
        <p:nvPr/>
      </p:nvGrpSpPr>
      <p:grpSpPr>
        <a:xfrm>
          <a:off x="0" y="0"/>
          <a:ext cx="0" cy="0"/>
          <a:chOff x="0" y="0"/>
          <a:chExt cx="0" cy="0"/>
        </a:xfrm>
      </p:grpSpPr>
      <p:sp>
        <p:nvSpPr>
          <p:cNvPr id="10" name="Round Same Side Corner Rectangle 9"/>
          <p:cNvSpPr/>
          <p:nvPr userDrawn="1"/>
        </p:nvSpPr>
        <p:spPr>
          <a:xfrm>
            <a:off x="4819649" y="1794782"/>
            <a:ext cx="3605215" cy="46663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4" name="Content Placeholder 8"/>
          <p:cNvSpPr>
            <a:spLocks noGrp="1"/>
          </p:cNvSpPr>
          <p:nvPr>
            <p:ph sz="quarter" idx="18"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20725" y="1794782"/>
            <a:ext cx="3603625"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6" name="Text Placeholder 5"/>
          <p:cNvSpPr>
            <a:spLocks noGrp="1"/>
          </p:cNvSpPr>
          <p:nvPr>
            <p:ph type="body" sz="quarter" idx="17"/>
          </p:nvPr>
        </p:nvSpPr>
        <p:spPr>
          <a:xfrm>
            <a:off x="720725" y="2513919"/>
            <a:ext cx="3603625" cy="396625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35979283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3" name="Round Same Side Corner Rectangle 12"/>
          <p:cNvSpPr/>
          <p:nvPr userDrawn="1"/>
        </p:nvSpPr>
        <p:spPr>
          <a:xfrm>
            <a:off x="4819649" y="1795006"/>
            <a:ext cx="3605215" cy="466611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720725" y="1795006"/>
            <a:ext cx="3603625"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17" name="Text Placeholder 5"/>
          <p:cNvSpPr>
            <a:spLocks noGrp="1"/>
          </p:cNvSpPr>
          <p:nvPr>
            <p:ph type="body" sz="quarter" idx="17"/>
          </p:nvPr>
        </p:nvSpPr>
        <p:spPr>
          <a:xfrm>
            <a:off x="720725" y="2527300"/>
            <a:ext cx="3603625" cy="39528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22" name="Text Placeholder 3"/>
          <p:cNvSpPr>
            <a:spLocks noGrp="1"/>
          </p:cNvSpPr>
          <p:nvPr>
            <p:ph type="body" sz="quarter" idx="18"/>
          </p:nvPr>
        </p:nvSpPr>
        <p:spPr>
          <a:xfrm>
            <a:off x="4950220" y="1938108"/>
            <a:ext cx="3329348" cy="566737"/>
          </a:xfrm>
        </p:spPr>
        <p:txBody>
          <a:bodyPr/>
          <a:lstStyle>
            <a:lvl1pPr>
              <a:defRPr sz="1800">
                <a:latin typeface="Franklin Gothic Medium" panose="020B0603020102020204" pitchFamily="34" charset="0"/>
              </a:defRPr>
            </a:lvl1pPr>
          </a:lstStyle>
          <a:p>
            <a:pPr lvl="0"/>
            <a:r>
              <a:rPr lang="en-US" dirty="0"/>
              <a:t>Click to edit Master text styles</a:t>
            </a:r>
          </a:p>
        </p:txBody>
      </p:sp>
      <p:sp>
        <p:nvSpPr>
          <p:cNvPr id="23" name="Content Placeholder 8"/>
          <p:cNvSpPr>
            <a:spLocks noGrp="1"/>
          </p:cNvSpPr>
          <p:nvPr>
            <p:ph sz="quarter" idx="19" hasCustomPrompt="1"/>
          </p:nvPr>
        </p:nvSpPr>
        <p:spPr>
          <a:xfrm>
            <a:off x="4819650" y="2504845"/>
            <a:ext cx="3579813" cy="3956280"/>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Tree>
    <p:extLst>
      <p:ext uri="{BB962C8B-B14F-4D97-AF65-F5344CB8AC3E}">
        <p14:creationId xmlns:p14="http://schemas.microsoft.com/office/powerpoint/2010/main" val="393772465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7" name="Text Placeholder 5"/>
          <p:cNvSpPr>
            <a:spLocks noGrp="1"/>
          </p:cNvSpPr>
          <p:nvPr>
            <p:ph type="body" sz="quarter" idx="17"/>
          </p:nvPr>
        </p:nvSpPr>
        <p:spPr>
          <a:xfrm>
            <a:off x="4803774" y="1803400"/>
            <a:ext cx="3603625" cy="46950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87815549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6" name="Text Placeholder 3"/>
          <p:cNvSpPr>
            <a:spLocks noGrp="1"/>
          </p:cNvSpPr>
          <p:nvPr>
            <p:ph type="body" sz="quarter" idx="16"/>
          </p:nvPr>
        </p:nvSpPr>
        <p:spPr>
          <a:xfrm>
            <a:off x="4803774" y="1803400"/>
            <a:ext cx="3603625"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17" name="Text Placeholder 5"/>
          <p:cNvSpPr>
            <a:spLocks noGrp="1"/>
          </p:cNvSpPr>
          <p:nvPr>
            <p:ph type="body" sz="quarter" idx="17"/>
          </p:nvPr>
        </p:nvSpPr>
        <p:spPr>
          <a:xfrm>
            <a:off x="4803774" y="2527300"/>
            <a:ext cx="3603625" cy="397113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46608040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_Chart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4803774" y="1780836"/>
            <a:ext cx="3603625" cy="719137"/>
          </a:xfrm>
        </p:spPr>
        <p:txBody>
          <a:bodyPr/>
          <a:lstStyle>
            <a:lvl1pPr>
              <a:defRPr>
                <a:latin typeface="Franklin Gothic Medium" panose="020B0603020102020204" pitchFamily="34" charset="0"/>
              </a:defRPr>
            </a:lvl1pPr>
          </a:lstStyle>
          <a:p>
            <a:pPr lvl="0"/>
            <a:r>
              <a:rPr lang="en-US" dirty="0"/>
              <a:t>Click to edit Master text styles</a:t>
            </a:r>
          </a:p>
        </p:txBody>
      </p:sp>
      <p:sp>
        <p:nvSpPr>
          <p:cNvPr id="17" name="Text Placeholder 5"/>
          <p:cNvSpPr>
            <a:spLocks noGrp="1"/>
          </p:cNvSpPr>
          <p:nvPr>
            <p:ph type="body" sz="quarter" idx="17"/>
          </p:nvPr>
        </p:nvSpPr>
        <p:spPr>
          <a:xfrm>
            <a:off x="4803774" y="2499973"/>
            <a:ext cx="3603625" cy="399845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Text Placeholder 3"/>
          <p:cNvSpPr>
            <a:spLocks noGrp="1"/>
          </p:cNvSpPr>
          <p:nvPr>
            <p:ph type="body" sz="quarter" idx="18"/>
          </p:nvPr>
        </p:nvSpPr>
        <p:spPr>
          <a:xfrm>
            <a:off x="849706" y="1885156"/>
            <a:ext cx="3329348" cy="566737"/>
          </a:xfrm>
        </p:spPr>
        <p:txBody>
          <a:bodyPr/>
          <a:lstStyle>
            <a:lvl1pPr>
              <a:defRPr sz="1800">
                <a:latin typeface="Franklin Gothic Medium" panose="020B0603020102020204" pitchFamily="34" charset="0"/>
              </a:defRPr>
            </a:lvl1pPr>
          </a:lstStyle>
          <a:p>
            <a:pPr lvl="0"/>
            <a:r>
              <a:rPr lang="en-US" dirty="0"/>
              <a:t>Click to edit Master text styles</a:t>
            </a:r>
          </a:p>
        </p:txBody>
      </p:sp>
      <p:sp>
        <p:nvSpPr>
          <p:cNvPr id="19" name="Content Placeholder 8"/>
          <p:cNvSpPr>
            <a:spLocks noGrp="1"/>
          </p:cNvSpPr>
          <p:nvPr>
            <p:ph sz="quarter" idx="19" hasCustomPrompt="1"/>
          </p:nvPr>
        </p:nvSpPr>
        <p:spPr>
          <a:xfrm>
            <a:off x="719136" y="2527300"/>
            <a:ext cx="3579813" cy="39187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Tree>
    <p:extLst>
      <p:ext uri="{BB962C8B-B14F-4D97-AF65-F5344CB8AC3E}">
        <p14:creationId xmlns:p14="http://schemas.microsoft.com/office/powerpoint/2010/main" val="449247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ext + chart">
    <p:spTree>
      <p:nvGrpSpPr>
        <p:cNvPr id="1" name=""/>
        <p:cNvGrpSpPr/>
        <p:nvPr/>
      </p:nvGrpSpPr>
      <p:grpSpPr>
        <a:xfrm>
          <a:off x="0" y="0"/>
          <a:ext cx="0" cy="0"/>
          <a:chOff x="0" y="0"/>
          <a:chExt cx="0" cy="0"/>
        </a:xfrm>
      </p:grpSpPr>
      <p:sp>
        <p:nvSpPr>
          <p:cNvPr id="10" name="Round Same Side Corner Rectangle 9"/>
          <p:cNvSpPr/>
          <p:nvPr userDrawn="1"/>
        </p:nvSpPr>
        <p:spPr>
          <a:xfrm>
            <a:off x="4819649" y="1794782"/>
            <a:ext cx="3605215" cy="46663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4" name="Content Placeholder 8"/>
          <p:cNvSpPr>
            <a:spLocks noGrp="1"/>
          </p:cNvSpPr>
          <p:nvPr>
            <p:ph sz="quarter" idx="18" hasCustomPrompt="1"/>
          </p:nvPr>
        </p:nvSpPr>
        <p:spPr>
          <a:xfrm>
            <a:off x="4819650" y="1803400"/>
            <a:ext cx="3579813"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20725" y="1794782"/>
            <a:ext cx="3603625" cy="719137"/>
          </a:xfrm>
        </p:spPr>
        <p:txBody>
          <a:bodyPr/>
          <a:lstStyle>
            <a:lvl1pPr>
              <a:defRPr>
                <a:latin typeface="Franklin Gothic Medium" panose="020B0603020102020204" pitchFamily="34" charset="0"/>
              </a:defRPr>
            </a:lvl1pPr>
          </a:lstStyle>
          <a:p>
            <a:pPr lvl="0"/>
            <a:r>
              <a:rPr lang="en-US"/>
              <a:t>Click to edit Master text styles</a:t>
            </a:r>
          </a:p>
        </p:txBody>
      </p:sp>
      <p:sp>
        <p:nvSpPr>
          <p:cNvPr id="6" name="Text Placeholder 5"/>
          <p:cNvSpPr>
            <a:spLocks noGrp="1"/>
          </p:cNvSpPr>
          <p:nvPr>
            <p:ph type="body" sz="quarter" idx="17"/>
          </p:nvPr>
        </p:nvSpPr>
        <p:spPr>
          <a:xfrm>
            <a:off x="720725" y="2513919"/>
            <a:ext cx="3603625" cy="3966256"/>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01654368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 large chart">
    <p:spTree>
      <p:nvGrpSpPr>
        <p:cNvPr id="1" name=""/>
        <p:cNvGrpSpPr/>
        <p:nvPr/>
      </p:nvGrpSpPr>
      <p:grpSpPr>
        <a:xfrm>
          <a:off x="0" y="0"/>
          <a:ext cx="0" cy="0"/>
          <a:chOff x="0" y="0"/>
          <a:chExt cx="0" cy="0"/>
        </a:xfrm>
      </p:grpSpPr>
      <p:sp>
        <p:nvSpPr>
          <p:cNvPr id="5" name="Round Same Side Corner Rectangle 4"/>
          <p:cNvSpPr/>
          <p:nvPr userDrawn="1"/>
        </p:nvSpPr>
        <p:spPr>
          <a:xfrm>
            <a:off x="3609976" y="1803400"/>
            <a:ext cx="4789488" cy="4657725"/>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609976" y="1803400"/>
            <a:ext cx="4789488" cy="4657725"/>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719138" y="1803400"/>
            <a:ext cx="2519361" cy="46831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Tree>
    <p:extLst>
      <p:ext uri="{BB962C8B-B14F-4D97-AF65-F5344CB8AC3E}">
        <p14:creationId xmlns:p14="http://schemas.microsoft.com/office/powerpoint/2010/main" val="180417687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large chart + text">
    <p:spTree>
      <p:nvGrpSpPr>
        <p:cNvPr id="1" name=""/>
        <p:cNvGrpSpPr/>
        <p:nvPr/>
      </p:nvGrpSpPr>
      <p:grpSpPr>
        <a:xfrm>
          <a:off x="0" y="0"/>
          <a:ext cx="0" cy="0"/>
          <a:chOff x="0" y="0"/>
          <a:chExt cx="0" cy="0"/>
        </a:xfrm>
      </p:grpSpPr>
      <p:sp>
        <p:nvSpPr>
          <p:cNvPr id="5" name="Round Same Side Corner Rectangle 4"/>
          <p:cNvSpPr/>
          <p:nvPr userDrawn="1"/>
        </p:nvSpPr>
        <p:spPr>
          <a:xfrm>
            <a:off x="387350" y="1803400"/>
            <a:ext cx="4789488" cy="4668044"/>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9" name="Content Placeholder 8"/>
          <p:cNvSpPr>
            <a:spLocks noGrp="1"/>
          </p:cNvSpPr>
          <p:nvPr>
            <p:ph sz="quarter" idx="17" hasCustomPrompt="1"/>
          </p:nvPr>
        </p:nvSpPr>
        <p:spPr>
          <a:xfrm>
            <a:off x="376238" y="1803400"/>
            <a:ext cx="4789488" cy="4654549"/>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6"/>
          </p:nvPr>
        </p:nvSpPr>
        <p:spPr>
          <a:xfrm>
            <a:off x="5535614" y="1803400"/>
            <a:ext cx="2884486" cy="46767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Tree>
    <p:extLst>
      <p:ext uri="{BB962C8B-B14F-4D97-AF65-F5344CB8AC3E}">
        <p14:creationId xmlns:p14="http://schemas.microsoft.com/office/powerpoint/2010/main" val="34218944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hart + chart">
    <p:spTree>
      <p:nvGrpSpPr>
        <p:cNvPr id="1" name=""/>
        <p:cNvGrpSpPr/>
        <p:nvPr/>
      </p:nvGrpSpPr>
      <p:grpSpPr>
        <a:xfrm>
          <a:off x="0" y="0"/>
          <a:ext cx="0" cy="0"/>
          <a:chOff x="0" y="0"/>
          <a:chExt cx="0" cy="0"/>
        </a:xfrm>
      </p:grpSpPr>
      <p:sp>
        <p:nvSpPr>
          <p:cNvPr id="5" name="Round Same Side Corner Rectangle 4"/>
          <p:cNvSpPr/>
          <p:nvPr userDrawn="1"/>
        </p:nvSpPr>
        <p:spPr>
          <a:xfrm>
            <a:off x="720724" y="1803401"/>
            <a:ext cx="3598861" cy="4657724"/>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04" name="Round Same Side Corner Rectangle 103"/>
          <p:cNvSpPr/>
          <p:nvPr userDrawn="1"/>
        </p:nvSpPr>
        <p:spPr>
          <a:xfrm>
            <a:off x="4819650" y="1793900"/>
            <a:ext cx="3605213" cy="4666337"/>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Content Placeholder 3"/>
          <p:cNvSpPr>
            <a:spLocks noGrp="1"/>
          </p:cNvSpPr>
          <p:nvPr>
            <p:ph sz="quarter" idx="10" hasCustomPrompt="1"/>
          </p:nvPr>
        </p:nvSpPr>
        <p:spPr>
          <a:xfrm>
            <a:off x="719138" y="1803401"/>
            <a:ext cx="3600450" cy="4683125"/>
          </a:xfrm>
        </p:spPr>
        <p:txBody>
          <a:bodyPr/>
          <a:lstStyle>
            <a:lvl1pPr>
              <a:defRPr baseline="0"/>
            </a:lvl1pPr>
          </a:lstStyle>
          <a:p>
            <a:pPr lvl="0"/>
            <a:r>
              <a:rPr lang="en-US" dirty="0"/>
              <a:t>Click icon to insert object</a:t>
            </a:r>
          </a:p>
        </p:txBody>
      </p:sp>
      <p:sp>
        <p:nvSpPr>
          <p:cNvPr id="13" name="Content Placeholder 3"/>
          <p:cNvSpPr>
            <a:spLocks noGrp="1"/>
          </p:cNvSpPr>
          <p:nvPr>
            <p:ph sz="quarter" idx="11" hasCustomPrompt="1"/>
          </p:nvPr>
        </p:nvSpPr>
        <p:spPr>
          <a:xfrm>
            <a:off x="4819650" y="1803401"/>
            <a:ext cx="3600450" cy="4683125"/>
          </a:xfrm>
        </p:spPr>
        <p:txBody>
          <a:bodyPr/>
          <a:lstStyle>
            <a:lvl1pPr>
              <a:defRPr baseline="0"/>
            </a:lvl1pPr>
          </a:lstStyle>
          <a:p>
            <a:pPr lvl="0"/>
            <a:r>
              <a:rPr lang="en-US"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82233971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hart + chart - with titles">
    <p:spTree>
      <p:nvGrpSpPr>
        <p:cNvPr id="1" name=""/>
        <p:cNvGrpSpPr/>
        <p:nvPr/>
      </p:nvGrpSpPr>
      <p:grpSpPr>
        <a:xfrm>
          <a:off x="0" y="0"/>
          <a:ext cx="0" cy="0"/>
          <a:chOff x="0" y="0"/>
          <a:chExt cx="0" cy="0"/>
        </a:xfrm>
      </p:grpSpPr>
      <p:sp>
        <p:nvSpPr>
          <p:cNvPr id="5" name="Round Same Side Corner Rectangle 4"/>
          <p:cNvSpPr/>
          <p:nvPr userDrawn="1"/>
        </p:nvSpPr>
        <p:spPr>
          <a:xfrm>
            <a:off x="720725" y="2168445"/>
            <a:ext cx="3598861" cy="4292680"/>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4" name="Round Same Side Corner Rectangle 103"/>
          <p:cNvSpPr/>
          <p:nvPr userDrawn="1"/>
        </p:nvSpPr>
        <p:spPr>
          <a:xfrm>
            <a:off x="4819650" y="2168525"/>
            <a:ext cx="3605213" cy="4291712"/>
          </a:xfrm>
          <a:prstGeom prst="round2SameRect">
            <a:avLst>
              <a:gd name="adj1" fmla="val 277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4" name="Text Placeholder 3"/>
          <p:cNvSpPr>
            <a:spLocks noGrp="1"/>
          </p:cNvSpPr>
          <p:nvPr>
            <p:ph type="body" sz="quarter" idx="20" hasCustomPrompt="1"/>
          </p:nvPr>
        </p:nvSpPr>
        <p:spPr>
          <a:xfrm>
            <a:off x="708025" y="1446213"/>
            <a:ext cx="7716838" cy="723900"/>
          </a:xfrm>
        </p:spPr>
        <p:txBody>
          <a:bodyPr/>
          <a:lstStyle>
            <a:lvl1pPr>
              <a:defRPr/>
            </a:lvl1pPr>
          </a:lstStyle>
          <a:p>
            <a:pPr lvl="0"/>
            <a:r>
              <a:rPr lang="en-US" dirty="0"/>
              <a:t>Short intro text</a:t>
            </a:r>
          </a:p>
        </p:txBody>
      </p:sp>
      <p:sp>
        <p:nvSpPr>
          <p:cNvPr id="7" name="Text Placeholder 6"/>
          <p:cNvSpPr>
            <a:spLocks noGrp="1"/>
          </p:cNvSpPr>
          <p:nvPr>
            <p:ph type="body" sz="quarter" idx="21" hasCustomPrompt="1"/>
          </p:nvPr>
        </p:nvSpPr>
        <p:spPr>
          <a:xfrm>
            <a:off x="850900" y="2271939"/>
            <a:ext cx="3111500" cy="244475"/>
          </a:xfrm>
        </p:spPr>
        <p:txBody>
          <a:bodyPr/>
          <a:lstStyle>
            <a:lvl1pPr>
              <a:defRPr sz="1600" baseline="0">
                <a:latin typeface="Franklin Gothic Medium" panose="020B0603020102020204" pitchFamily="34" charset="0"/>
              </a:defRPr>
            </a:lvl1pPr>
          </a:lstStyle>
          <a:p>
            <a:pPr lvl="0"/>
            <a:r>
              <a:rPr lang="en-US" dirty="0"/>
              <a:t>Chart title</a:t>
            </a:r>
          </a:p>
        </p:txBody>
      </p:sp>
      <p:sp>
        <p:nvSpPr>
          <p:cNvPr id="18" name="Text Placeholder 6"/>
          <p:cNvSpPr>
            <a:spLocks noGrp="1"/>
          </p:cNvSpPr>
          <p:nvPr>
            <p:ph type="body" sz="quarter" idx="22" hasCustomPrompt="1"/>
          </p:nvPr>
        </p:nvSpPr>
        <p:spPr>
          <a:xfrm>
            <a:off x="5073649" y="2246539"/>
            <a:ext cx="3111500" cy="269875"/>
          </a:xfrm>
        </p:spPr>
        <p:txBody>
          <a:bodyPr/>
          <a:lstStyle>
            <a:lvl1pPr>
              <a:defRPr sz="1600" baseline="0">
                <a:latin typeface="Franklin Gothic Medium" panose="020B0603020102020204" pitchFamily="34" charset="0"/>
              </a:defRPr>
            </a:lvl1pPr>
          </a:lstStyle>
          <a:p>
            <a:pPr lvl="0"/>
            <a:r>
              <a:rPr lang="en-US" dirty="0"/>
              <a:t>Chart title</a:t>
            </a:r>
          </a:p>
        </p:txBody>
      </p:sp>
      <p:sp>
        <p:nvSpPr>
          <p:cNvPr id="9" name="Content Placeholder 8"/>
          <p:cNvSpPr>
            <a:spLocks noGrp="1"/>
          </p:cNvSpPr>
          <p:nvPr>
            <p:ph sz="quarter" idx="23"/>
          </p:nvPr>
        </p:nvSpPr>
        <p:spPr>
          <a:xfrm>
            <a:off x="720725" y="2642488"/>
            <a:ext cx="3603625" cy="3818637"/>
          </a:xfrm>
        </p:spPr>
        <p:txBody>
          <a:bodyPr/>
          <a:lstStyle>
            <a:lvl1pPr>
              <a:defRPr sz="1600"/>
            </a:lvl1pPr>
          </a:lstStyle>
          <a:p>
            <a:pPr lvl="0"/>
            <a:r>
              <a:rPr lang="en-US" dirty="0"/>
              <a:t>Click to edit Master text styles</a:t>
            </a:r>
          </a:p>
        </p:txBody>
      </p:sp>
      <p:sp>
        <p:nvSpPr>
          <p:cNvPr id="21" name="Content Placeholder 8"/>
          <p:cNvSpPr>
            <a:spLocks noGrp="1"/>
          </p:cNvSpPr>
          <p:nvPr>
            <p:ph sz="quarter" idx="24"/>
          </p:nvPr>
        </p:nvSpPr>
        <p:spPr>
          <a:xfrm>
            <a:off x="4822825" y="2641600"/>
            <a:ext cx="3603625" cy="3818637"/>
          </a:xfrm>
        </p:spPr>
        <p:txBody>
          <a:bodyPr/>
          <a:lstStyle>
            <a:lvl1pPr>
              <a:defRPr sz="1600"/>
            </a:lvl1pPr>
          </a:lstStyle>
          <a:p>
            <a:pPr lvl="0"/>
            <a:r>
              <a:rPr lang="en-US" dirty="0"/>
              <a:t>Click to edit Master text styles</a:t>
            </a:r>
          </a:p>
        </p:txBody>
      </p:sp>
    </p:spTree>
    <p:extLst>
      <p:ext uri="{BB962C8B-B14F-4D97-AF65-F5344CB8AC3E}">
        <p14:creationId xmlns:p14="http://schemas.microsoft.com/office/powerpoint/2010/main" val="146035049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a:lvl1pPr>
          </a:lstStyle>
          <a:p>
            <a:pPr lvl="0"/>
            <a:r>
              <a:rPr lang="en-US" dirty="0"/>
              <a:t>Click icon to add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33270665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ingle chart">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400"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5" name="Content Placeholder 4"/>
          <p:cNvSpPr>
            <a:spLocks noGrp="1"/>
          </p:cNvSpPr>
          <p:nvPr>
            <p:ph sz="quarter" idx="10" hasCustomPrompt="1"/>
          </p:nvPr>
        </p:nvSpPr>
        <p:spPr>
          <a:xfrm>
            <a:off x="376238" y="1803401"/>
            <a:ext cx="8407400" cy="4657723"/>
          </a:xfrm>
        </p:spPr>
        <p:txBody>
          <a:bodyPr/>
          <a:lstStyle>
            <a:lvl1pPr>
              <a:defRPr baseline="0"/>
            </a:lvl1pPr>
          </a:lstStyle>
          <a:p>
            <a:pPr lvl="0"/>
            <a:r>
              <a:rPr lang="en-US" dirty="0"/>
              <a:t>Click icon to add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96119623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ingle chart - with title">
    <p:spTree>
      <p:nvGrpSpPr>
        <p:cNvPr id="1" name=""/>
        <p:cNvGrpSpPr/>
        <p:nvPr/>
      </p:nvGrpSpPr>
      <p:grpSpPr>
        <a:xfrm>
          <a:off x="0" y="0"/>
          <a:ext cx="0" cy="0"/>
          <a:chOff x="0" y="0"/>
          <a:chExt cx="0" cy="0"/>
        </a:xfrm>
      </p:grpSpPr>
      <p:sp>
        <p:nvSpPr>
          <p:cNvPr id="4" name="Round Same Side Corner Rectangle 3"/>
          <p:cNvSpPr/>
          <p:nvPr userDrawn="1"/>
        </p:nvSpPr>
        <p:spPr>
          <a:xfrm>
            <a:off x="376238" y="1803401"/>
            <a:ext cx="8407399" cy="4657724"/>
          </a:xfrm>
          <a:prstGeom prst="round2SameRect">
            <a:avLst>
              <a:gd name="adj1" fmla="val 2789"/>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F7334817-FF7C-6948-966F-8ECFBE662A14}"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5" name="Content Placeholder 4"/>
          <p:cNvSpPr>
            <a:spLocks noGrp="1"/>
          </p:cNvSpPr>
          <p:nvPr>
            <p:ph sz="quarter" idx="17" hasCustomPrompt="1"/>
          </p:nvPr>
        </p:nvSpPr>
        <p:spPr>
          <a:xfrm>
            <a:off x="376238" y="2472531"/>
            <a:ext cx="8407400" cy="4013994"/>
          </a:xfrm>
        </p:spPr>
        <p:txBody>
          <a:bodyPr/>
          <a:lstStyle>
            <a:lvl1pPr>
              <a:defRPr baseline="0"/>
            </a:lvl1pPr>
          </a:lstStyle>
          <a:p>
            <a:pPr lvl="0"/>
            <a:r>
              <a:rPr lang="en-US" dirty="0"/>
              <a:t>Click icon to add object</a:t>
            </a:r>
          </a:p>
        </p:txBody>
      </p:sp>
      <p:sp>
        <p:nvSpPr>
          <p:cNvPr id="7" name="Text Placeholder 6"/>
          <p:cNvSpPr>
            <a:spLocks noGrp="1"/>
          </p:cNvSpPr>
          <p:nvPr>
            <p:ph type="body" sz="quarter" idx="18" hasCustomPrompt="1"/>
          </p:nvPr>
        </p:nvSpPr>
        <p:spPr>
          <a:xfrm>
            <a:off x="720725" y="1864518"/>
            <a:ext cx="7704138" cy="608013"/>
          </a:xfrm>
        </p:spPr>
        <p:txBody>
          <a:bodyPr/>
          <a:lstStyle>
            <a:lvl1pPr>
              <a:defRPr sz="1800">
                <a:latin typeface="Franklin Gothic Medium" panose="020B0603020102020204" pitchFamily="34" charset="0"/>
              </a:defRPr>
            </a:lvl1pPr>
          </a:lstStyle>
          <a:p>
            <a:pPr lvl="0"/>
            <a:r>
              <a:rPr lang="en-US" dirty="0"/>
              <a:t>Chart title</a:t>
            </a:r>
          </a:p>
        </p:txBody>
      </p:sp>
    </p:spTree>
    <p:extLst>
      <p:ext uri="{BB962C8B-B14F-4D97-AF65-F5344CB8AC3E}">
        <p14:creationId xmlns:p14="http://schemas.microsoft.com/office/powerpoint/2010/main" val="33518101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47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a:t>
            </a:r>
            <a:br>
              <a:rPr lang="en-US" sz="7000" baseline="0" dirty="0">
                <a:latin typeface="Franklin Gothic Book"/>
              </a:rPr>
            </a:br>
            <a:r>
              <a:rPr lang="en-US" sz="7000" baseline="0" dirty="0">
                <a:latin typeface="Franklin Gothic Book"/>
              </a:rPr>
              <a:t>complex text</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0209773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Round Same Side Corner Rectangle 5"/>
          <p:cNvSpPr/>
          <p:nvPr userDrawn="1"/>
        </p:nvSpPr>
        <p:spPr>
          <a:xfrm>
            <a:off x="4319585" y="1803400"/>
            <a:ext cx="4319983" cy="467659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6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6478586" y="4833942"/>
            <a:ext cx="1800982" cy="1286058"/>
          </a:xfrm>
          <a:prstGeom prst="roundRect">
            <a:avLst>
              <a:gd name="adj" fmla="val 10702"/>
            </a:avLst>
          </a:prstGeom>
        </p:spPr>
        <p:txBody>
          <a:bodyPr/>
          <a:lstStyle/>
          <a:p>
            <a:pPr lvl="0"/>
            <a:r>
              <a:rPr lang="en-US" noProof="0" dirty="0"/>
              <a:t>Click icon to add picture</a:t>
            </a:r>
            <a:endParaRPr lang="en-GB" noProof="0" dirty="0"/>
          </a:p>
        </p:txBody>
      </p:sp>
      <p:pic>
        <p:nvPicPr>
          <p:cNvPr id="7" name="Picture 6" descr="inverted commas closed.png"/>
          <p:cNvPicPr>
            <a:picLocks noChangeAspect="1"/>
          </p:cNvPicPr>
          <p:nvPr userDrawn="1"/>
        </p:nvPicPr>
        <p:blipFill rotWithShape="1">
          <a:blip r:embed="rId3" cstate="screen">
            <a:lum bright="70000" contrast="-70000"/>
            <a:extLst>
              <a:ext uri="{28A0092B-C50C-407E-A947-70E740481C1C}">
                <a14:useLocalDpi xmlns:a14="http://schemas.microsoft.com/office/drawing/2010/main"/>
              </a:ext>
            </a:extLst>
          </a:blip>
          <a:srcRect/>
          <a:stretch/>
        </p:blipFill>
        <p:spPr>
          <a:xfrm>
            <a:off x="7517819" y="3312408"/>
            <a:ext cx="762020" cy="542668"/>
          </a:xfrm>
          <a:prstGeom prst="rect">
            <a:avLst/>
          </a:prstGeom>
        </p:spPr>
      </p:pic>
      <p:pic>
        <p:nvPicPr>
          <p:cNvPr id="8" name="Picture 7" descr="inverted commas open.png"/>
          <p:cNvPicPr>
            <a:picLocks noChangeAspect="1"/>
          </p:cNvPicPr>
          <p:nvPr userDrawn="1"/>
        </p:nvPicPr>
        <p:blipFill rotWithShape="1">
          <a:blip r:embed="rId4" cstate="screen">
            <a:lum bright="70000" contrast="-70000"/>
            <a:extLst>
              <a:ext uri="{28A0092B-C50C-407E-A947-70E740481C1C}">
                <a14:useLocalDpi xmlns:a14="http://schemas.microsoft.com/office/drawing/2010/main"/>
              </a:ext>
            </a:extLst>
          </a:blip>
          <a:srcRect/>
          <a:stretch/>
        </p:blipFill>
        <p:spPr>
          <a:xfrm>
            <a:off x="4678162" y="2141311"/>
            <a:ext cx="692748" cy="531132"/>
          </a:xfrm>
          <a:prstGeom prst="rect">
            <a:avLst/>
          </a:prstGeom>
        </p:spPr>
      </p:pic>
      <p:sp>
        <p:nvSpPr>
          <p:cNvPr id="13" name="Text Placeholder 6"/>
          <p:cNvSpPr>
            <a:spLocks noGrp="1"/>
          </p:cNvSpPr>
          <p:nvPr>
            <p:ph type="body" sz="quarter" idx="15"/>
          </p:nvPr>
        </p:nvSpPr>
        <p:spPr>
          <a:xfrm>
            <a:off x="5038723" y="2313668"/>
            <a:ext cx="2881313" cy="1449578"/>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2" name="Text Placeholder 6"/>
          <p:cNvSpPr>
            <a:spLocks noGrp="1"/>
          </p:cNvSpPr>
          <p:nvPr>
            <p:ph type="body" sz="quarter" idx="14"/>
          </p:nvPr>
        </p:nvSpPr>
        <p:spPr>
          <a:xfrm>
            <a:off x="717550" y="1803400"/>
            <a:ext cx="3240085" cy="4316599"/>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34713735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6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3"/>
          </p:nvPr>
        </p:nvSpPr>
        <p:spPr>
          <a:xfrm>
            <a:off x="717550" y="1803400"/>
            <a:ext cx="3606800"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5" name="Text Placeholder 6"/>
          <p:cNvSpPr>
            <a:spLocks noGrp="1"/>
          </p:cNvSpPr>
          <p:nvPr>
            <p:ph type="body" sz="quarter" idx="17"/>
          </p:nvPr>
        </p:nvSpPr>
        <p:spPr>
          <a:xfrm>
            <a:off x="4819650" y="1803400"/>
            <a:ext cx="3602036" cy="4316600"/>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cxnSp>
        <p:nvCxnSpPr>
          <p:cNvPr id="104" name="Straight Connector 103"/>
          <p:cNvCxnSpPr/>
          <p:nvPr userDrawn="1"/>
        </p:nvCxnSpPr>
        <p:spPr>
          <a:xfrm>
            <a:off x="4551813" y="1761671"/>
            <a:ext cx="0" cy="4316600"/>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6570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3" name="Round Same Side Corner Rectangle 12"/>
          <p:cNvSpPr/>
          <p:nvPr userDrawn="1"/>
        </p:nvSpPr>
        <p:spPr>
          <a:xfrm>
            <a:off x="4819649" y="1795006"/>
            <a:ext cx="3605215" cy="4666119"/>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6" name="Text Placeholder 3"/>
          <p:cNvSpPr>
            <a:spLocks noGrp="1"/>
          </p:cNvSpPr>
          <p:nvPr>
            <p:ph type="body" sz="quarter" idx="16"/>
          </p:nvPr>
        </p:nvSpPr>
        <p:spPr>
          <a:xfrm>
            <a:off x="720725" y="1795006"/>
            <a:ext cx="3603625" cy="719137"/>
          </a:xfrm>
        </p:spPr>
        <p:txBody>
          <a:bodyPr/>
          <a:lstStyle>
            <a:lvl1pPr>
              <a:defRPr>
                <a:latin typeface="Franklin Gothic Medium" panose="020B0603020102020204" pitchFamily="34" charset="0"/>
              </a:defRPr>
            </a:lvl1pPr>
          </a:lstStyle>
          <a:p>
            <a:pPr lvl="0"/>
            <a:r>
              <a:rPr lang="en-US"/>
              <a:t>Click to edit Master text styles</a:t>
            </a:r>
          </a:p>
        </p:txBody>
      </p:sp>
      <p:sp>
        <p:nvSpPr>
          <p:cNvPr id="17" name="Text Placeholder 5"/>
          <p:cNvSpPr>
            <a:spLocks noGrp="1"/>
          </p:cNvSpPr>
          <p:nvPr>
            <p:ph type="body" sz="quarter" idx="17"/>
          </p:nvPr>
        </p:nvSpPr>
        <p:spPr>
          <a:xfrm>
            <a:off x="720725" y="2527300"/>
            <a:ext cx="3603625" cy="3952875"/>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22" name="Text Placeholder 3"/>
          <p:cNvSpPr>
            <a:spLocks noGrp="1"/>
          </p:cNvSpPr>
          <p:nvPr>
            <p:ph type="body" sz="quarter" idx="18"/>
          </p:nvPr>
        </p:nvSpPr>
        <p:spPr>
          <a:xfrm>
            <a:off x="4950220" y="1938108"/>
            <a:ext cx="3329348" cy="566737"/>
          </a:xfrm>
        </p:spPr>
        <p:txBody>
          <a:bodyPr/>
          <a:lstStyle>
            <a:lvl1pPr>
              <a:defRPr sz="1800">
                <a:latin typeface="Franklin Gothic Medium" panose="020B0603020102020204" pitchFamily="34" charset="0"/>
              </a:defRPr>
            </a:lvl1pPr>
          </a:lstStyle>
          <a:p>
            <a:pPr lvl="0"/>
            <a:r>
              <a:rPr lang="en-US"/>
              <a:t>Click to edit Master text styles</a:t>
            </a:r>
          </a:p>
        </p:txBody>
      </p:sp>
      <p:sp>
        <p:nvSpPr>
          <p:cNvPr id="23" name="Content Placeholder 8"/>
          <p:cNvSpPr>
            <a:spLocks noGrp="1"/>
          </p:cNvSpPr>
          <p:nvPr>
            <p:ph sz="quarter" idx="19" hasCustomPrompt="1"/>
          </p:nvPr>
        </p:nvSpPr>
        <p:spPr>
          <a:xfrm>
            <a:off x="4819650" y="2504845"/>
            <a:ext cx="3579813" cy="3956280"/>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Tree>
    <p:extLst>
      <p:ext uri="{BB962C8B-B14F-4D97-AF65-F5344CB8AC3E}">
        <p14:creationId xmlns:p14="http://schemas.microsoft.com/office/powerpoint/2010/main" val="402055418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5_text + char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3"/>
          </p:nvPr>
        </p:nvSpPr>
        <p:spPr>
          <a:xfrm>
            <a:off x="717551" y="2879725"/>
            <a:ext cx="3240086"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6178F0A-3EE0-4B48-8395-CF38F4590226}"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p:cNvSpPr>
            <a:spLocks noGrp="1"/>
          </p:cNvSpPr>
          <p:nvPr>
            <p:ph type="body" sz="quarter" idx="16"/>
          </p:nvPr>
        </p:nvSpPr>
        <p:spPr>
          <a:xfrm>
            <a:off x="720725" y="2340519"/>
            <a:ext cx="3236517"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105" name="Text Placeholder 6"/>
          <p:cNvSpPr>
            <a:spLocks noGrp="1"/>
          </p:cNvSpPr>
          <p:nvPr>
            <p:ph type="body" sz="quarter" idx="17"/>
          </p:nvPr>
        </p:nvSpPr>
        <p:spPr>
          <a:xfrm>
            <a:off x="4678361" y="2879725"/>
            <a:ext cx="3241675" cy="3060273"/>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6" name="Text Placeholder 6"/>
          <p:cNvSpPr>
            <a:spLocks noGrp="1"/>
          </p:cNvSpPr>
          <p:nvPr>
            <p:ph type="body" sz="quarter" idx="18"/>
          </p:nvPr>
        </p:nvSpPr>
        <p:spPr>
          <a:xfrm>
            <a:off x="4681536" y="2340519"/>
            <a:ext cx="3238103" cy="360862"/>
          </a:xfrm>
          <a:prstGeom prst="rect">
            <a:avLst/>
          </a:prstGeom>
        </p:spPr>
        <p:txBody>
          <a:bodyPr>
            <a:no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rgbClr val="00539B"/>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cxnSp>
        <p:nvCxnSpPr>
          <p:cNvPr id="104" name="Straight Connector 103"/>
          <p:cNvCxnSpPr/>
          <p:nvPr userDrawn="1"/>
        </p:nvCxnSpPr>
        <p:spPr>
          <a:xfrm>
            <a:off x="4319585" y="2160588"/>
            <a:ext cx="0" cy="3959412"/>
          </a:xfrm>
          <a:prstGeom prst="line">
            <a:avLst/>
          </a:prstGeom>
          <a:ln w="6350">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7886885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4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8B6E079F-0502-CC4C-9C8B-39554E94F19E}" type="datetime3">
              <a:rPr lang="en-GB" smtClean="0"/>
              <a:pPr/>
              <a:t>6 March, 2019</a:t>
            </a:fld>
            <a:endParaRPr lang="en-GB" dirty="0"/>
          </a:p>
        </p:txBody>
      </p:sp>
      <p:sp>
        <p:nvSpPr>
          <p:cNvPr id="4" name="Footer Placeholder 3"/>
          <p:cNvSpPr>
            <a:spLocks noGrp="1"/>
          </p:cNvSpPr>
          <p:nvPr>
            <p:ph type="ftr" sz="quarter" idx="11"/>
            <p:custDataLst>
              <p:tags r:id="rId1"/>
            </p:custDataLst>
          </p:nvPr>
        </p:nvSpPr>
        <p:spPr>
          <a:xfrm>
            <a:off x="0" y="6480000"/>
            <a:ext cx="9144000" cy="378000"/>
          </a:xfrm>
        </p:spPr>
        <p:txBody>
          <a:bodyPr/>
          <a:lstStyle>
            <a:lvl1pPr algn="ctr">
              <a:defRPr lang="en-GB" sz="1000" b="0" i="0" u="none">
                <a:solidFill>
                  <a:srgbClr val="FFFFFF"/>
                </a:solidFill>
                <a:latin typeface="Arial"/>
              </a:defRPr>
            </a:lvl1pPr>
          </a:lstStyle>
          <a:p>
            <a:endParaRPr lang="en-GB" b="1"/>
          </a:p>
        </p:txBody>
      </p:sp>
      <p:sp>
        <p:nvSpPr>
          <p:cNvPr id="5" name="Slide Number Placeholder 4"/>
          <p:cNvSpPr>
            <a:spLocks noGrp="1"/>
          </p:cNvSpPr>
          <p:nvPr>
            <p:ph type="sldNum" sz="quarter" idx="12"/>
          </p:nvPr>
        </p:nvSpPr>
        <p:spPr/>
        <p:txBody>
          <a:bodyPr/>
          <a:lstStyle/>
          <a:p>
            <a:fld id="{71F9F866-B438-9445-8D9F-1F8FF6608833}" type="slidenum">
              <a:rPr lang="en-GB" smtClean="0"/>
              <a:pPr/>
              <a:t>‹#›</a:t>
            </a:fld>
            <a:endParaRPr lang="en-GB" dirty="0"/>
          </a:p>
        </p:txBody>
      </p:sp>
      <p:sp>
        <p:nvSpPr>
          <p:cNvPr id="6" name="Rectangle 5"/>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7000" dirty="0">
                <a:latin typeface="Franklin Gothic Book"/>
              </a:rPr>
              <a:t>Layouts</a:t>
            </a:r>
            <a:r>
              <a:rPr lang="en-US" sz="7000" baseline="0" dirty="0">
                <a:latin typeface="Franklin Gothic Book"/>
              </a:rPr>
              <a:t> for</a:t>
            </a:r>
            <a:br>
              <a:rPr lang="en-US" sz="7000" baseline="0" dirty="0">
                <a:latin typeface="Franklin Gothic Book"/>
              </a:rPr>
            </a:br>
            <a:r>
              <a:rPr lang="en-US" sz="7000" baseline="0" dirty="0">
                <a:latin typeface="Franklin Gothic Book"/>
              </a:rPr>
              <a:t>images</a:t>
            </a:r>
            <a:endParaRPr lang="en-US" sz="7000" dirty="0">
              <a:latin typeface="Franklin Gothic Book"/>
            </a:endParaRPr>
          </a:p>
        </p:txBody>
      </p:sp>
      <p:grpSp>
        <p:nvGrpSpPr>
          <p:cNvPr id="7" name="Group 6"/>
          <p:cNvGrpSpPr/>
          <p:nvPr userDrawn="1"/>
        </p:nvGrpSpPr>
        <p:grpSpPr>
          <a:xfrm>
            <a:off x="-903288" y="0"/>
            <a:ext cx="9902857" cy="7638450"/>
            <a:chOff x="-903288" y="0"/>
            <a:chExt cx="9902857" cy="7638450"/>
          </a:xfrm>
        </p:grpSpPr>
        <p:cxnSp>
          <p:nvCxnSpPr>
            <p:cNvPr id="8" name="Straight Connector 7"/>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586311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160587"/>
            <a:ext cx="7717349" cy="4310063"/>
          </a:xfrm>
          <a:prstGeom prst="round2SameRect">
            <a:avLst>
              <a:gd name="adj1" fmla="val 6208"/>
              <a:gd name="adj2" fmla="val 0"/>
            </a:avLst>
          </a:prstGeom>
        </p:spPr>
        <p:txBody>
          <a:bodyPr/>
          <a:lstStyle/>
          <a:p>
            <a:pPr lvl="0"/>
            <a:r>
              <a:rPr lang="en-US" noProof="0" dirty="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6 March, 2019</a:t>
            </a:fld>
            <a:endParaRPr lang="en-GB" dirty="0"/>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64560240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ig image with titl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2879725"/>
            <a:ext cx="7717349" cy="3590925"/>
          </a:xfrm>
          <a:prstGeom prst="round2SameRect">
            <a:avLst>
              <a:gd name="adj1" fmla="val 6739"/>
              <a:gd name="adj2" fmla="val 0"/>
            </a:avLst>
          </a:prstGeom>
        </p:spPr>
        <p:txBody>
          <a:bodyPr/>
          <a:lstStyle/>
          <a:p>
            <a:pPr lvl="0"/>
            <a:r>
              <a:rPr lang="en-US" noProof="0" dirty="0"/>
              <a:t>Click icon to add picture</a:t>
            </a:r>
            <a:endParaRPr lang="en-GB" noProof="0" dirty="0"/>
          </a:p>
        </p:txBody>
      </p:sp>
      <p:sp>
        <p:nvSpPr>
          <p:cNvPr id="98"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70A1058-79E5-B545-968A-2AE9B714F01C}" type="datetime3">
              <a:rPr lang="en-GB" smtClean="0"/>
              <a:t>6 March, 2019</a:t>
            </a:fld>
            <a:endParaRPr lang="en-GB" dirty="0"/>
          </a:p>
        </p:txBody>
      </p:sp>
      <p:sp>
        <p:nvSpPr>
          <p:cNvPr id="99"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hasCustomPrompt="1"/>
          </p:nvPr>
        </p:nvSpPr>
        <p:spPr>
          <a:xfrm>
            <a:off x="708025" y="2168525"/>
            <a:ext cx="7716838" cy="358775"/>
          </a:xfrm>
        </p:spPr>
        <p:txBody>
          <a:bodyPr/>
          <a:lstStyle>
            <a:lvl1pPr>
              <a:defRPr baseline="0">
                <a:latin typeface="Franklin Gothic Medium" panose="020B0603020102020204" pitchFamily="34" charset="0"/>
              </a:defRPr>
            </a:lvl1pPr>
          </a:lstStyle>
          <a:p>
            <a:pPr lvl="0"/>
            <a:r>
              <a:rPr lang="en-US" dirty="0"/>
              <a:t>Image title</a:t>
            </a:r>
          </a:p>
        </p:txBody>
      </p:sp>
    </p:spTree>
    <p:extLst>
      <p:ext uri="{BB962C8B-B14F-4D97-AF65-F5344CB8AC3E}">
        <p14:creationId xmlns:p14="http://schemas.microsoft.com/office/powerpoint/2010/main" val="93898539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8525"/>
            <a:ext cx="3603625" cy="43021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10" name="Content Placeholder 9"/>
          <p:cNvSpPr>
            <a:spLocks noGrp="1"/>
          </p:cNvSpPr>
          <p:nvPr>
            <p:ph sz="quarter" idx="16"/>
          </p:nvPr>
        </p:nvSpPr>
        <p:spPr>
          <a:xfrm>
            <a:off x="4819650" y="2168525"/>
            <a:ext cx="3605213" cy="4302125"/>
          </a:xfrm>
          <a:prstGeom prst="round2SameRect">
            <a:avLst>
              <a:gd name="adj1" fmla="val 7860"/>
              <a:gd name="adj2" fmla="val 0"/>
            </a:avLst>
          </a:prstGeom>
        </p:spPr>
        <p:txBody>
          <a:bodyPr/>
          <a:lstStyle/>
          <a:p>
            <a:pPr lvl="0"/>
            <a:r>
              <a:rPr lang="en-US" dirty="0"/>
              <a:t>Click to edit Master text styles</a:t>
            </a:r>
          </a:p>
        </p:txBody>
      </p:sp>
    </p:spTree>
    <p:extLst>
      <p:ext uri="{BB962C8B-B14F-4D97-AF65-F5344CB8AC3E}">
        <p14:creationId xmlns:p14="http://schemas.microsoft.com/office/powerpoint/2010/main" val="168562637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6262688" y="2160587"/>
            <a:ext cx="2162175" cy="3963988"/>
          </a:xfrm>
          <a:prstGeom prst="roundRect">
            <a:avLst>
              <a:gd name="adj" fmla="val 10702"/>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19138" y="2168525"/>
            <a:ext cx="5181600" cy="43116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Tree>
    <p:extLst>
      <p:ext uri="{BB962C8B-B14F-4D97-AF65-F5344CB8AC3E}">
        <p14:creationId xmlns:p14="http://schemas.microsoft.com/office/powerpoint/2010/main" val="212402706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0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4819651" y="2160587"/>
            <a:ext cx="3605212" cy="4310064"/>
          </a:xfrm>
          <a:prstGeom prst="round2SameRect">
            <a:avLst>
              <a:gd name="adj1" fmla="val 5389"/>
              <a:gd name="adj2" fmla="val 0"/>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3D8B94D5-4E54-D541-9BF4-8857EC43146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4" name="Text Placeholder 3"/>
          <p:cNvSpPr>
            <a:spLocks noGrp="1"/>
          </p:cNvSpPr>
          <p:nvPr>
            <p:ph type="body" sz="quarter" idx="15"/>
          </p:nvPr>
        </p:nvSpPr>
        <p:spPr>
          <a:xfrm>
            <a:off x="720725" y="2160588"/>
            <a:ext cx="3603625" cy="366712"/>
          </a:xfrm>
        </p:spPr>
        <p:txBody>
          <a:bodyPr>
            <a:normAutofit/>
          </a:bodyPr>
          <a:lstStyle>
            <a:lvl1pPr>
              <a:defRPr sz="1800">
                <a:latin typeface="Franklin Gothic Medium" panose="020B0603020102020204" pitchFamily="34" charset="0"/>
              </a:defRPr>
            </a:lvl1pPr>
          </a:lstStyle>
          <a:p>
            <a:pPr lvl="0"/>
            <a:r>
              <a:rPr lang="en-US" dirty="0"/>
              <a:t>Click to edit Master text styles</a:t>
            </a:r>
          </a:p>
        </p:txBody>
      </p:sp>
      <p:sp>
        <p:nvSpPr>
          <p:cNvPr id="6" name="Text Placeholder 5"/>
          <p:cNvSpPr>
            <a:spLocks noGrp="1"/>
          </p:cNvSpPr>
          <p:nvPr>
            <p:ph type="body" sz="quarter" idx="16"/>
          </p:nvPr>
        </p:nvSpPr>
        <p:spPr>
          <a:xfrm>
            <a:off x="719138" y="2886075"/>
            <a:ext cx="3605212" cy="3584575"/>
          </a:xfrm>
        </p:spPr>
        <p:txBody>
          <a:bodyPr>
            <a:normAutofit/>
          </a:bodyPr>
          <a:lstStyle>
            <a:lvl1pPr>
              <a:defRPr sz="1800"/>
            </a:lvl1pPr>
            <a:lvl2pPr>
              <a:defRPr sz="1800"/>
            </a:lvl2pPr>
            <a:lvl3pPr>
              <a:defRPr sz="1800"/>
            </a:lvl3pPr>
            <a:lvl4pPr>
              <a:defRPr sz="1800"/>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31063390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7" name="Text Placeholder 6"/>
          <p:cNvSpPr>
            <a:spLocks noGrp="1"/>
          </p:cNvSpPr>
          <p:nvPr>
            <p:ph type="body" sz="quarter" idx="13"/>
          </p:nvPr>
        </p:nvSpPr>
        <p:spPr>
          <a:xfrm>
            <a:off x="5068887" y="2160587"/>
            <a:ext cx="3570681" cy="377941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863975" cy="4310063"/>
          </a:xfrm>
          <a:prstGeom prst="round2SameRect">
            <a:avLst>
              <a:gd name="adj1" fmla="val 1674"/>
              <a:gd name="adj2" fmla="val 0"/>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5139275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Image + tex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dirty="0"/>
          </a:p>
        </p:txBody>
      </p:sp>
      <p:sp>
        <p:nvSpPr>
          <p:cNvPr id="7" name="Text Placeholder 6"/>
          <p:cNvSpPr>
            <a:spLocks noGrp="1"/>
          </p:cNvSpPr>
          <p:nvPr>
            <p:ph type="body" sz="quarter" idx="13"/>
          </p:nvPr>
        </p:nvSpPr>
        <p:spPr>
          <a:xfrm>
            <a:off x="5068887" y="2879725"/>
            <a:ext cx="3570681" cy="3060274"/>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7549" y="2160587"/>
            <a:ext cx="3960812" cy="4310063"/>
          </a:xfrm>
          <a:prstGeom prst="round2SameRect">
            <a:avLst>
              <a:gd name="adj1" fmla="val 6315"/>
              <a:gd name="adj2" fmla="val 0"/>
            </a:avLst>
          </a:prstGeom>
        </p:spPr>
        <p:txBody>
          <a:bodyPr/>
          <a:lstStyle/>
          <a:p>
            <a:pPr lvl="0"/>
            <a:r>
              <a:rPr lang="en-US" noProof="0" dirty="0"/>
              <a:t>Click icon to add picture</a:t>
            </a:r>
            <a:endParaRPr lang="en-GB" noProof="0" dirty="0"/>
          </a:p>
        </p:txBody>
      </p:sp>
      <p:sp>
        <p:nvSpPr>
          <p:cNvPr id="100"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BA67E7FA-D7F1-764C-B0E1-8E31A2AA8DD1}" type="datetime3">
              <a:rPr lang="en-GB" smtClean="0"/>
              <a:t>6 March, 2019</a:t>
            </a:fld>
            <a:endParaRPr lang="en-GB" dirty="0"/>
          </a:p>
        </p:txBody>
      </p:sp>
      <p:sp>
        <p:nvSpPr>
          <p:cNvPr id="101"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3"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2" name="Text Placeholder 6" descr="First level - paragraph text&#10;Second level - bullet 1&#10;Third level - bullet 2&#10;&#10;No more than 100 words per slide" title="Main text copy"/>
          <p:cNvSpPr>
            <a:spLocks noGrp="1"/>
          </p:cNvSpPr>
          <p:nvPr>
            <p:ph type="body" sz="quarter" idx="15"/>
          </p:nvPr>
        </p:nvSpPr>
        <p:spPr>
          <a:xfrm>
            <a:off x="5068887" y="2160588"/>
            <a:ext cx="3570681" cy="360362"/>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Tree>
    <p:extLst>
      <p:ext uri="{BB962C8B-B14F-4D97-AF65-F5344CB8AC3E}">
        <p14:creationId xmlns:p14="http://schemas.microsoft.com/office/powerpoint/2010/main" val="185984042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8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4" y="3600451"/>
            <a:ext cx="7932054" cy="2870200"/>
          </a:xfrm>
          <a:prstGeom prst="round2SameRect">
            <a:avLst>
              <a:gd name="adj1" fmla="val 1788"/>
              <a:gd name="adj2" fmla="val 0"/>
            </a:avLst>
          </a:prstGeom>
        </p:spPr>
        <p:txBody>
          <a:bodyPr/>
          <a:lstStyle/>
          <a:p>
            <a:pPr lvl="0"/>
            <a:r>
              <a:rPr lang="en-US" noProof="0" dirty="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918844"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endPar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endParaRP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214281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rt + text">
    <p:spTree>
      <p:nvGrpSpPr>
        <p:cNvPr id="1" name=""/>
        <p:cNvGrpSpPr/>
        <p:nvPr/>
      </p:nvGrpSpPr>
      <p:grpSpPr>
        <a:xfrm>
          <a:off x="0" y="0"/>
          <a:ext cx="0" cy="0"/>
          <a:chOff x="0" y="0"/>
          <a:chExt cx="0" cy="0"/>
        </a:xfrm>
      </p:grpSpPr>
      <p:sp>
        <p:nvSpPr>
          <p:cNvPr id="15" name="Round Same Side Corner Rectangle 14"/>
          <p:cNvSpPr/>
          <p:nvPr userDrawn="1"/>
        </p:nvSpPr>
        <p:spPr>
          <a:xfrm>
            <a:off x="719135" y="1803400"/>
            <a:ext cx="3605215" cy="4642643"/>
          </a:xfrm>
          <a:prstGeom prst="round2SameRect">
            <a:avLst>
              <a:gd name="adj1" fmla="val 339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ct val="50000"/>
              </a:spcAft>
              <a:defRPr/>
            </a:pPr>
            <a:endParaRPr lang="en-GB" dirty="0">
              <a:latin typeface="Franklin Gothic Book"/>
            </a:endParaRPr>
          </a:p>
        </p:txBody>
      </p:sp>
      <p:sp>
        <p:nvSpPr>
          <p:cNvPr id="19" name="Content Placeholder 8"/>
          <p:cNvSpPr>
            <a:spLocks noGrp="1"/>
          </p:cNvSpPr>
          <p:nvPr>
            <p:ph sz="quarter" idx="19" hasCustomPrompt="1"/>
          </p:nvPr>
        </p:nvSpPr>
        <p:spPr>
          <a:xfrm>
            <a:off x="719136" y="1803400"/>
            <a:ext cx="3579813" cy="4642643"/>
          </a:xfrm>
        </p:spPr>
        <p:txBody>
          <a:bodyPr/>
          <a:lstStyle>
            <a:lvl5pPr marL="0" indent="0">
              <a:defRPr baseline="0">
                <a:latin typeface="Franklin Gothic Book" panose="020B0503020102020204" pitchFamily="34" charset="0"/>
              </a:defRPr>
            </a:lvl5pPr>
          </a:lstStyle>
          <a:p>
            <a:pPr lvl="4"/>
            <a:r>
              <a:rPr lang="en-GB" dirty="0"/>
              <a:t>Click icon to insert object</a:t>
            </a:r>
          </a:p>
        </p:txBody>
      </p:sp>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70A5BBD-BD63-F344-B625-7C085C238913}" type="datetime3">
              <a:rPr lang="en-GB" smtClean="0"/>
              <a:t>6 March, 2019</a:t>
            </a:fld>
            <a:endParaRPr lang="en-GB" dirty="0"/>
          </a:p>
        </p:txBody>
      </p:sp>
      <p:sp>
        <p:nvSpPr>
          <p:cNvPr id="103"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7" name="Text Placeholder 5"/>
          <p:cNvSpPr>
            <a:spLocks noGrp="1"/>
          </p:cNvSpPr>
          <p:nvPr>
            <p:ph type="body" sz="quarter" idx="17"/>
          </p:nvPr>
        </p:nvSpPr>
        <p:spPr>
          <a:xfrm>
            <a:off x="4803774" y="1803400"/>
            <a:ext cx="3603625" cy="469503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55583906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1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07515" y="3600451"/>
            <a:ext cx="3612072" cy="2870200"/>
          </a:xfrm>
          <a:prstGeom prst="round2SameRect">
            <a:avLst>
              <a:gd name="adj1" fmla="val 1788"/>
              <a:gd name="adj2" fmla="val 0"/>
            </a:avLst>
          </a:prstGeom>
        </p:spPr>
        <p:txBody>
          <a:bodyPr/>
          <a:lstStyle/>
          <a:p>
            <a:pPr lvl="0"/>
            <a:r>
              <a:rPr lang="en-US" noProof="0" dirty="0"/>
              <a:t>Click icon to add picture</a:t>
            </a:r>
            <a:endParaRPr lang="en-GB" noProof="0" dirty="0"/>
          </a:p>
        </p:txBody>
      </p:sp>
      <p:sp>
        <p:nvSpPr>
          <p:cNvPr id="98"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7558843" cy="107950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360000" marR="0" indent="0" algn="l" defTabSz="914400" rtl="0" eaLnBrk="0" fontAlgn="base" latinLnBrk="0" hangingPunct="0">
              <a:lnSpc>
                <a:spcPct val="100000"/>
              </a:lnSpc>
              <a:spcBef>
                <a:spcPts val="0"/>
              </a:spcBef>
              <a:spcAft>
                <a:spcPts val="600"/>
              </a:spcAft>
              <a:buClrTx/>
              <a:buSzTx/>
              <a:buFont typeface="Arial"/>
              <a:buNone/>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endPar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endParaRPr>
          </a:p>
        </p:txBody>
      </p:sp>
      <p:sp>
        <p:nvSpPr>
          <p:cNvPr id="99"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58A08D2F-58AB-0E44-B578-C5D8D2B4BF3B}" type="datetime3">
              <a:rPr lang="en-GB" smtClean="0"/>
              <a:t>6 March, 2019</a:t>
            </a:fld>
            <a:endParaRPr lang="en-GB" dirty="0"/>
          </a:p>
        </p:txBody>
      </p:sp>
      <p:sp>
        <p:nvSpPr>
          <p:cNvPr id="100"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2"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4678361" y="3600450"/>
            <a:ext cx="3601206" cy="2870200"/>
          </a:xfrm>
          <a:prstGeom prst="round2SameRect">
            <a:avLst>
              <a:gd name="adj1" fmla="val 1788"/>
              <a:gd name="adj2" fmla="val 0"/>
            </a:avLst>
          </a:prstGeom>
        </p:spPr>
        <p:txBody>
          <a:bodyPr/>
          <a:lstStyle/>
          <a:p>
            <a:pPr lvl="0"/>
            <a:r>
              <a:rPr lang="en-US" noProof="0" dirty="0"/>
              <a:t>Click icon to add picture</a:t>
            </a:r>
            <a:endParaRPr lang="en-GB" noProof="0" dirty="0"/>
          </a:p>
        </p:txBody>
      </p:sp>
    </p:spTree>
    <p:extLst>
      <p:ext uri="{BB962C8B-B14F-4D97-AF65-F5344CB8AC3E}">
        <p14:creationId xmlns:p14="http://schemas.microsoft.com/office/powerpoint/2010/main" val="245268989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3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1" y="2160587"/>
            <a:ext cx="2159000" cy="3779411"/>
          </a:xfrm>
          <a:prstGeom prst="roundRect">
            <a:avLst>
              <a:gd name="adj" fmla="val 5286"/>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118223" y="2180103"/>
            <a:ext cx="2159000" cy="3779411"/>
          </a:xfrm>
          <a:prstGeom prst="roundRect">
            <a:avLst>
              <a:gd name="adj" fmla="val 5286"/>
            </a:avLst>
          </a:prstGeom>
        </p:spPr>
        <p:txBody>
          <a:bodyPr/>
          <a:lstStyle/>
          <a:p>
            <a:pPr lvl="0"/>
            <a:r>
              <a:rPr lang="en-US" noProof="0" dirty="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EDCE6523-1D77-094B-8E5B-28D72BCF4B9A}" type="datetime3">
              <a:rPr lang="en-GB" smtClean="0"/>
              <a:t>6 March, 2019</a:t>
            </a:fld>
            <a:endParaRPr lang="en-GB" dirty="0"/>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77882734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7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251777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3598860" y="2160588"/>
            <a:ext cx="5043235" cy="1800226"/>
          </a:xfrm>
          <a:prstGeom prst="roundRect">
            <a:avLst>
              <a:gd name="adj" fmla="val 5286"/>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3598860" y="4319588"/>
            <a:ext cx="5040708" cy="1639926"/>
          </a:xfrm>
          <a:prstGeom prst="roundRect">
            <a:avLst>
              <a:gd name="adj" fmla="val 5286"/>
            </a:avLst>
          </a:prstGeom>
        </p:spPr>
        <p:txBody>
          <a:bodyPr/>
          <a:lstStyle/>
          <a:p>
            <a:pPr lvl="0"/>
            <a:r>
              <a:rPr lang="en-US" noProof="0" dirty="0"/>
              <a:t>Click icon to add picture</a:t>
            </a:r>
            <a:endParaRPr lang="en-GB" noProof="0" dirty="0"/>
          </a:p>
        </p:txBody>
      </p:sp>
      <p:sp>
        <p:nvSpPr>
          <p:cNvPr id="101"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DB9F3E3-D95D-7744-B1A9-3A5E9661014B}" type="datetime3">
              <a:rPr lang="en-GB" smtClean="0"/>
              <a:t>6 March, 2019</a:t>
            </a:fld>
            <a:endParaRPr lang="en-GB" dirty="0"/>
          </a:p>
        </p:txBody>
      </p:sp>
      <p:sp>
        <p:nvSpPr>
          <p:cNvPr id="102"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5"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06559403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7" name="Text Placeholder 6" descr="First level - paragraph text&#10;Second level - bullet 1&#10;Third level - bullet 2&#10;&#10;No more than 100 words per slide" title="Main text copy"/>
          <p:cNvSpPr>
            <a:spLocks noGrp="1"/>
          </p:cNvSpPr>
          <p:nvPr>
            <p:ph type="body" sz="quarter" idx="13"/>
          </p:nvPr>
        </p:nvSpPr>
        <p:spPr>
          <a:xfrm>
            <a:off x="720724" y="2160587"/>
            <a:ext cx="3957635" cy="3779411"/>
          </a:xfrm>
          <a:prstGeom prst="rect">
            <a:avLst/>
          </a:prstGeom>
        </p:spPr>
        <p:txBody>
          <a:bodyPr>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5038723" y="2160587"/>
            <a:ext cx="1800000" cy="1800226"/>
          </a:xfrm>
          <a:prstGeom prst="roundRect">
            <a:avLst>
              <a:gd name="adj" fmla="val 1665"/>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020035" y="2160588"/>
            <a:ext cx="1619275" cy="1089346"/>
          </a:xfrm>
          <a:prstGeom prst="roundRect">
            <a:avLst>
              <a:gd name="adj" fmla="val 5742"/>
            </a:avLst>
          </a:prstGeom>
        </p:spPr>
        <p:txBody>
          <a:bodyPr/>
          <a:lstStyle/>
          <a:p>
            <a:pPr lvl="0"/>
            <a:r>
              <a:rPr lang="en-US" noProof="0" dirty="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5038724" y="4140313"/>
            <a:ext cx="1440000" cy="1800000"/>
          </a:xfrm>
          <a:prstGeom prst="roundRect">
            <a:avLst>
              <a:gd name="adj" fmla="val 4466"/>
            </a:avLst>
          </a:prstGeom>
        </p:spPr>
        <p:txBody>
          <a:bodyPr/>
          <a:lstStyle/>
          <a:p>
            <a:pPr lvl="0"/>
            <a:r>
              <a:rPr lang="en-US" noProof="0" dirty="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199310" y="3419950"/>
            <a:ext cx="1440000" cy="1260000"/>
          </a:xfrm>
          <a:prstGeom prst="roundRect">
            <a:avLst>
              <a:gd name="adj" fmla="val 5336"/>
            </a:avLst>
          </a:prstGeom>
        </p:spPr>
        <p:txBody>
          <a:bodyPr/>
          <a:lstStyle/>
          <a:p>
            <a:pPr lvl="0"/>
            <a:r>
              <a:rPr lang="en-US" noProof="0" dirty="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663765" y="4863353"/>
            <a:ext cx="1975545" cy="1068054"/>
          </a:xfrm>
          <a:prstGeom prst="roundRect">
            <a:avLst>
              <a:gd name="adj" fmla="val 5591"/>
            </a:avLst>
          </a:prstGeom>
        </p:spPr>
        <p:txBody>
          <a:bodyPr/>
          <a:lstStyle/>
          <a:p>
            <a:pPr lvl="0"/>
            <a:r>
              <a:rPr lang="en-US" noProof="0" dirty="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D9A64614-7B90-2844-BF62-27C15202A4B6}" type="datetime3">
              <a:rPr lang="en-GB" smtClean="0"/>
              <a:t>6 March, 2019</a:t>
            </a:fld>
            <a:endParaRPr lang="en-GB" dirty="0"/>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12791087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4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5" y="2160587"/>
            <a:ext cx="2881087" cy="1800226"/>
          </a:xfrm>
          <a:prstGeom prst="roundRect">
            <a:avLst>
              <a:gd name="adj" fmla="val 5400"/>
            </a:avLst>
          </a:prstGeom>
        </p:spPr>
        <p:txBody>
          <a:bodyPr/>
          <a:lstStyle/>
          <a:p>
            <a:pPr lvl="0"/>
            <a:r>
              <a:rPr lang="en-US" noProof="0" dirty="0"/>
              <a:t>Click icon to add picture</a:t>
            </a:r>
            <a:endParaRPr lang="en-GB" noProof="0" dirty="0"/>
          </a:p>
        </p:txBody>
      </p:sp>
      <p:sp>
        <p:nvSpPr>
          <p:cNvPr id="10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3956773" y="2160587"/>
            <a:ext cx="2521812" cy="1808483"/>
          </a:xfrm>
          <a:prstGeom prst="roundRect">
            <a:avLst>
              <a:gd name="adj" fmla="val 4197"/>
            </a:avLst>
          </a:prstGeom>
        </p:spPr>
        <p:txBody>
          <a:bodyPr/>
          <a:lstStyle/>
          <a:p>
            <a:pPr lvl="0"/>
            <a:r>
              <a:rPr lang="en-US" noProof="0" dirty="0"/>
              <a:t>Click icon to add picture</a:t>
            </a:r>
            <a:endParaRPr lang="en-GB" noProof="0" dirty="0"/>
          </a:p>
        </p:txBody>
      </p:sp>
      <p:sp>
        <p:nvSpPr>
          <p:cNvPr id="10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8136" y="4319588"/>
            <a:ext cx="3600588" cy="1800411"/>
          </a:xfrm>
          <a:prstGeom prst="roundRect">
            <a:avLst>
              <a:gd name="adj" fmla="val 4986"/>
            </a:avLst>
          </a:prstGeom>
        </p:spPr>
        <p:txBody>
          <a:bodyPr/>
          <a:lstStyle/>
          <a:p>
            <a:pPr lvl="0"/>
            <a:r>
              <a:rPr lang="en-US" noProof="0" dirty="0"/>
              <a:t>Click icon to add picture</a:t>
            </a:r>
            <a:endParaRPr lang="en-GB" noProof="0" dirty="0"/>
          </a:p>
        </p:txBody>
      </p:sp>
      <p:sp>
        <p:nvSpPr>
          <p:cNvPr id="10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720725" y="4319588"/>
            <a:ext cx="1797048" cy="1800412"/>
          </a:xfrm>
          <a:prstGeom prst="roundRect">
            <a:avLst>
              <a:gd name="adj" fmla="val 6218"/>
            </a:avLst>
          </a:prstGeom>
        </p:spPr>
        <p:txBody>
          <a:bodyPr/>
          <a:lstStyle/>
          <a:p>
            <a:pPr lvl="0"/>
            <a:r>
              <a:rPr lang="en-US" noProof="0" dirty="0"/>
              <a:t>Click icon to add picture</a:t>
            </a:r>
            <a:endParaRPr lang="en-GB" noProof="0" dirty="0"/>
          </a:p>
        </p:txBody>
      </p:sp>
      <p:sp>
        <p:nvSpPr>
          <p:cNvPr id="10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6838948" y="2160588"/>
            <a:ext cx="1800620" cy="3959411"/>
          </a:xfrm>
          <a:prstGeom prst="roundRect">
            <a:avLst>
              <a:gd name="adj" fmla="val 3743"/>
            </a:avLst>
          </a:prstGeom>
        </p:spPr>
        <p:txBody>
          <a:bodyPr/>
          <a:lstStyle/>
          <a:p>
            <a:pPr lvl="0"/>
            <a:r>
              <a:rPr lang="en-US" noProof="0" dirty="0"/>
              <a:t>Click icon to add picture</a:t>
            </a:r>
            <a:endParaRPr lang="en-GB" noProof="0" dirty="0"/>
          </a:p>
        </p:txBody>
      </p:sp>
      <p:sp>
        <p:nvSpPr>
          <p:cNvPr id="103"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CD9326FB-DCCB-FC47-93A9-9DEA7DB23AC9}" type="datetime3">
              <a:rPr lang="en-GB" smtClean="0"/>
              <a:t>6 March, 2019</a:t>
            </a:fld>
            <a:endParaRPr lang="en-GB" dirty="0"/>
          </a:p>
        </p:txBody>
      </p:sp>
      <p:sp>
        <p:nvSpPr>
          <p:cNvPr id="105"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7"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7210614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6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8634" y="215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7773" y="431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879724" y="215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878135" y="431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5036738" y="215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5038723" y="4319588"/>
            <a:ext cx="1800000" cy="1800000"/>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04E479E0-1E06-DE4C-83BA-C65FC6EB3C8D}" type="datetime3">
              <a:rPr lang="en-GB" smtClean="0"/>
              <a:t>6 March, 2019</a:t>
            </a:fld>
            <a:endParaRPr lang="en-GB" dirty="0"/>
          </a:p>
        </p:txBody>
      </p:sp>
      <p:sp>
        <p:nvSpPr>
          <p:cNvPr id="104"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50727255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5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5" y="3600449"/>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6"/>
          </p:nvPr>
        </p:nvSpPr>
        <p:spPr>
          <a:xfrm>
            <a:off x="2158498" y="2160588"/>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7"/>
          </p:nvPr>
        </p:nvSpPr>
        <p:spPr>
          <a:xfrm>
            <a:off x="2146857" y="3600450"/>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8"/>
          </p:nvPr>
        </p:nvSpPr>
        <p:spPr>
          <a:xfrm>
            <a:off x="718635" y="5040499"/>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8"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9"/>
          </p:nvPr>
        </p:nvSpPr>
        <p:spPr>
          <a:xfrm>
            <a:off x="2146857" y="5040313"/>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50" y="2160588"/>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1"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1"/>
          </p:nvPr>
        </p:nvSpPr>
        <p:spPr>
          <a:xfrm>
            <a:off x="3598861" y="3600450"/>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2"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2"/>
          </p:nvPr>
        </p:nvSpPr>
        <p:spPr>
          <a:xfrm>
            <a:off x="5038724" y="2160589"/>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3"/>
          </p:nvPr>
        </p:nvSpPr>
        <p:spPr>
          <a:xfrm>
            <a:off x="5027083" y="3600451"/>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1" y="5040500"/>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5"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5"/>
          </p:nvPr>
        </p:nvSpPr>
        <p:spPr>
          <a:xfrm>
            <a:off x="5027083" y="5040314"/>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7"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7"/>
          </p:nvPr>
        </p:nvSpPr>
        <p:spPr>
          <a:xfrm>
            <a:off x="6480173" y="3600448"/>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2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30"/>
          </p:nvPr>
        </p:nvSpPr>
        <p:spPr>
          <a:xfrm>
            <a:off x="6480173" y="5040498"/>
            <a:ext cx="1080000"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6 March, 2019</a:t>
            </a:fld>
            <a:endParaRPr lang="en-GB" dirty="0"/>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55640126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9_Text + image">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US"/>
              <a:t>Click to edit Master title style</a:t>
            </a:r>
            <a:endParaRPr lang="en-GB"/>
          </a:p>
        </p:txBody>
      </p:sp>
      <p:sp>
        <p:nvSpPr>
          <p:cNvPr id="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724" y="2160587"/>
            <a:ext cx="2517774"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03"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5"/>
          </p:nvPr>
        </p:nvSpPr>
        <p:spPr>
          <a:xfrm>
            <a:off x="718634" y="3600449"/>
            <a:ext cx="2520531" cy="2519366"/>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0"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0"/>
          </p:nvPr>
        </p:nvSpPr>
        <p:spPr>
          <a:xfrm>
            <a:off x="3600949" y="2160588"/>
            <a:ext cx="2520527" cy="2519362"/>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4"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4"/>
          </p:nvPr>
        </p:nvSpPr>
        <p:spPr>
          <a:xfrm>
            <a:off x="3598860" y="5040500"/>
            <a:ext cx="2519363" cy="1079501"/>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16"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26"/>
          </p:nvPr>
        </p:nvSpPr>
        <p:spPr>
          <a:xfrm>
            <a:off x="6482262" y="2160586"/>
            <a:ext cx="2157306" cy="3959415"/>
          </a:xfrm>
          <a:prstGeom prst="roundRect">
            <a:avLst>
              <a:gd name="adj" fmla="val 5400"/>
            </a:avLst>
          </a:prstGeom>
        </p:spPr>
        <p:txBody>
          <a:bodyPr>
            <a:normAutofit/>
          </a:bodyPr>
          <a:lstStyle>
            <a:lvl1pPr>
              <a:defRPr sz="1200"/>
            </a:lvl1pPr>
          </a:lstStyle>
          <a:p>
            <a:pPr lvl="0"/>
            <a:r>
              <a:rPr lang="en-US" noProof="0" dirty="0"/>
              <a:t>Click icon to add picture</a:t>
            </a:r>
            <a:endParaRPr lang="en-GB" noProof="0" dirty="0"/>
          </a:p>
        </p:txBody>
      </p:sp>
      <p:sp>
        <p:nvSpPr>
          <p:cNvPr id="122"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2B7358CC-5F0F-DE45-B162-F1F79492E334}" type="datetime3">
              <a:rPr lang="en-GB" smtClean="0"/>
              <a:t>6 March, 2019</a:t>
            </a:fld>
            <a:endParaRPr lang="en-GB" dirty="0"/>
          </a:p>
        </p:txBody>
      </p:sp>
      <p:sp>
        <p:nvSpPr>
          <p:cNvPr id="123"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100"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22224627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2517773" y="2160588"/>
            <a:ext cx="5761796" cy="3239412"/>
          </a:xfrm>
        </p:spPr>
        <p:txBody>
          <a:bodyPr/>
          <a:lstStyle>
            <a:lvl1pPr marL="0" marR="0" indent="0" algn="l" defTabSz="914400" rtl="0" eaLnBrk="0" fontAlgn="base" latinLnBrk="0" hangingPunct="0">
              <a:lnSpc>
                <a:spcPct val="100000"/>
              </a:lnSpc>
              <a:spcBef>
                <a:spcPts val="0"/>
              </a:spcBef>
              <a:spcAft>
                <a:spcPts val="6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6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6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6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19135" y="2160586"/>
            <a:ext cx="1439864" cy="3779411"/>
          </a:xfrm>
          <a:prstGeom prst="roundRect">
            <a:avLst>
              <a:gd name="adj" fmla="val 10455"/>
            </a:avLst>
          </a:prstGeom>
        </p:spPr>
        <p:txBody>
          <a:bodyPr>
            <a:normAutofit/>
          </a:bodyPr>
          <a:lstStyle>
            <a:lvl1pPr>
              <a:defRPr sz="1200"/>
            </a:lvl1pPr>
          </a:lstStyle>
          <a:p>
            <a:pPr lvl="0"/>
            <a:r>
              <a:rPr lang="en-US" noProof="0" dirty="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2517772" y="5399999"/>
            <a:ext cx="5761796"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308532219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2_Single column layout">
    <p:spTree>
      <p:nvGrpSpPr>
        <p:cNvPr id="1" name=""/>
        <p:cNvGrpSpPr/>
        <p:nvPr/>
      </p:nvGrpSpPr>
      <p:grpSpPr>
        <a:xfrm>
          <a:off x="0" y="0"/>
          <a:ext cx="0" cy="0"/>
          <a:chOff x="0" y="0"/>
          <a:chExt cx="0" cy="0"/>
        </a:xfrm>
      </p:grpSpPr>
      <p:sp>
        <p:nvSpPr>
          <p:cNvPr id="2" name="Title 1" descr="Ideally your title should fit on one line." title="Slide title"/>
          <p:cNvSpPr>
            <a:spLocks noGrp="1"/>
          </p:cNvSpPr>
          <p:nvPr>
            <p:ph type="title"/>
          </p:nvPr>
        </p:nvSpPr>
        <p:spPr/>
        <p:txBody>
          <a:bodyPr/>
          <a:lstStyle/>
          <a:p>
            <a:r>
              <a:rPr lang="en-GB"/>
              <a:t>Click to edit Master title style</a:t>
            </a:r>
            <a:endParaRPr lang="en-GB" dirty="0"/>
          </a:p>
        </p:txBody>
      </p:sp>
      <p:sp>
        <p:nvSpPr>
          <p:cNvPr id="16" name="Text Placeholder 6" descr="First level - paragraph text&#10;Second level - bullet 1&#10;Third level - bullet 2&#10;&#10;No more than 100 words per slide" title="Main text copy"/>
          <p:cNvSpPr>
            <a:spLocks noGrp="1"/>
          </p:cNvSpPr>
          <p:nvPr>
            <p:ph type="body" sz="quarter" idx="13"/>
          </p:nvPr>
        </p:nvSpPr>
        <p:spPr>
          <a:xfrm>
            <a:off x="719135" y="2160588"/>
            <a:ext cx="6119814" cy="3239412"/>
          </a:xfrm>
        </p:spPr>
        <p:txBody>
          <a:bodyPr/>
          <a:lstStyle>
            <a:lvl1pPr marL="0" marR="0" indent="0" algn="l" defTabSz="914400" rtl="0" eaLnBrk="0" fontAlgn="base" latinLnBrk="0" hangingPunct="0">
              <a:lnSpc>
                <a:spcPct val="100000"/>
              </a:lnSpc>
              <a:spcBef>
                <a:spcPts val="0"/>
              </a:spcBef>
              <a:spcAft>
                <a:spcPts val="1200"/>
              </a:spcAft>
              <a:buClrTx/>
              <a:buSzTx/>
              <a:buFontTx/>
              <a:buNone/>
              <a:tabLst/>
              <a:defRPr sz="2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atin typeface="Franklin Gothic Book"/>
                <a:ea typeface="Franklin Gothic Book"/>
                <a:cs typeface="Franklin Gothic Book"/>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a:p>
            <a:pPr marL="179388" marR="0" lvl="1" indent="-179388" algn="l" defTabSz="914400" rtl="0" eaLnBrk="0" fontAlgn="base" latinLnBrk="0" hangingPunct="0">
              <a:lnSpc>
                <a:spcPct val="100000"/>
              </a:lnSpc>
              <a:spcBef>
                <a:spcPts val="0"/>
              </a:spcBef>
              <a:spcAft>
                <a:spcPts val="1200"/>
              </a:spcAft>
              <a:buClrTx/>
              <a:buSzTx/>
              <a:buFont typeface="Arial" charset="0"/>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Second level</a:t>
            </a:r>
          </a:p>
          <a:p>
            <a:pPr marL="360000" marR="0" lvl="2"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Third level</a:t>
            </a:r>
          </a:p>
          <a:p>
            <a:pPr marL="540000" marR="0" lvl="3" indent="-180000" algn="l" defTabSz="914400" rtl="0" eaLnBrk="0" fontAlgn="base" latinLnBrk="0" hangingPunct="0">
              <a:lnSpc>
                <a:spcPct val="100000"/>
              </a:lnSpc>
              <a:spcBef>
                <a:spcPts val="0"/>
              </a:spcBef>
              <a:spcAft>
                <a:spcPts val="1200"/>
              </a:spcAft>
              <a:buClrTx/>
              <a:buSzTx/>
              <a:buFont typeface="Arial"/>
              <a:buChar char="•"/>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Arial" charset="0"/>
                <a:cs typeface="Arial" pitchFamily="34" charset="0"/>
              </a:rPr>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defRPr>
            </a:lvl1pPr>
          </a:lstStyle>
          <a:p>
            <a:fld id="{4AC23DB2-FB1A-4E43-8F6F-8E1E5CEC6EBA}" type="datetime3">
              <a:rPr lang="en-GB" smtClean="0"/>
              <a:t>6 March, 2019</a:t>
            </a:fld>
            <a:endParaRPr lang="en-GB" dirty="0"/>
          </a:p>
        </p:txBody>
      </p:sp>
      <p:sp>
        <p:nvSpPr>
          <p:cNvPr id="57" name="Footer Placeholder 4"/>
          <p:cNvSpPr>
            <a:spLocks noGrp="1"/>
          </p:cNvSpPr>
          <p:nvPr>
            <p:ph type="ftr" sz="quarter" idx="3"/>
            <p:custDataLst>
              <p:tags r:id="rId1"/>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Picture Placeholder 8" descr="Images should be chosen for their relevance and impact. Only one image should be used on a page unless you are trying to show a process or 'before and after'.&#10;If you expect the slides to be printed then check the colour settings by selecting the image and then 'black and white' settings. From this menu you will be able to determine how best the image will be converted to black and white and how much printer ink it will use." title="Photo slot"/>
          <p:cNvSpPr>
            <a:spLocks noGrp="1"/>
          </p:cNvSpPr>
          <p:nvPr>
            <p:ph type="pic" sz="quarter" idx="14"/>
          </p:nvPr>
        </p:nvSpPr>
        <p:spPr>
          <a:xfrm>
            <a:off x="7200104" y="2160588"/>
            <a:ext cx="1439864" cy="3779411"/>
          </a:xfrm>
          <a:prstGeom prst="roundRect">
            <a:avLst>
              <a:gd name="adj" fmla="val 10455"/>
            </a:avLst>
          </a:prstGeom>
        </p:spPr>
        <p:txBody>
          <a:bodyPr>
            <a:normAutofit/>
          </a:bodyPr>
          <a:lstStyle>
            <a:lvl1pPr>
              <a:defRPr sz="1200"/>
            </a:lvl1pPr>
          </a:lstStyle>
          <a:p>
            <a:pPr lvl="0"/>
            <a:r>
              <a:rPr lang="en-US" noProof="0" dirty="0"/>
              <a:t>Click icon to add picture</a:t>
            </a:r>
            <a:endParaRPr lang="en-GB" noProof="0" dirty="0"/>
          </a:p>
        </p:txBody>
      </p:sp>
      <p:sp>
        <p:nvSpPr>
          <p:cNvPr id="60" name="Text Placeholder 6" descr="First level - paragraph text&#10;Second level - bullet 1&#10;Third level - bullet 2&#10;&#10;No more than 100 words per slide" title="Main text copy"/>
          <p:cNvSpPr>
            <a:spLocks noGrp="1"/>
          </p:cNvSpPr>
          <p:nvPr>
            <p:ph type="body" sz="quarter" idx="15"/>
          </p:nvPr>
        </p:nvSpPr>
        <p:spPr>
          <a:xfrm>
            <a:off x="720724" y="5409178"/>
            <a:ext cx="6118223" cy="530821"/>
          </a:xfrm>
        </p:spPr>
        <p:txBody>
          <a:bodyPr anchor="b">
            <a:normAutofit/>
          </a:bodyPr>
          <a:lstStyle>
            <a:lvl1pPr marL="0" marR="0" indent="0" algn="l" defTabSz="914400" rtl="0" eaLnBrk="0" fontAlgn="base" latinLnBrk="0" hangingPunct="0">
              <a:lnSpc>
                <a:spcPct val="100000"/>
              </a:lnSpc>
              <a:spcBef>
                <a:spcPts val="0"/>
              </a:spcBef>
              <a:spcAft>
                <a:spcPts val="1200"/>
              </a:spcAft>
              <a:buClrTx/>
              <a:buSzTx/>
              <a:buFontTx/>
              <a:buNone/>
              <a:tabLst/>
              <a:defRPr sz="1000">
                <a:solidFill>
                  <a:schemeClr val="tx1"/>
                </a:solidFill>
                <a:latin typeface="Franklin Gothic Book"/>
                <a:cs typeface="Franklin Gothic Book"/>
              </a:defRPr>
            </a:lvl1pPr>
            <a:lvl2pPr marL="179388" marR="0" indent="-179388" algn="l" defTabSz="914400" rtl="0" eaLnBrk="0" fontAlgn="base" latinLnBrk="0" hangingPunct="0">
              <a:lnSpc>
                <a:spcPct val="100000"/>
              </a:lnSpc>
              <a:spcBef>
                <a:spcPts val="0"/>
              </a:spcBef>
              <a:spcAft>
                <a:spcPts val="1200"/>
              </a:spcAft>
              <a:buClrTx/>
              <a:buSzTx/>
              <a:buFont typeface="Arial" charset="0"/>
              <a:buChar char="•"/>
              <a:tabLst/>
              <a:defRPr>
                <a:solidFill>
                  <a:schemeClr val="tx1"/>
                </a:solidFill>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a:solidFill>
                  <a:schemeClr val="tx1"/>
                </a:solidFill>
              </a:defRPr>
            </a:lvl3pPr>
            <a:lvl4pPr marL="540000" marR="0" indent="-180000" algn="l" defTabSz="914400" rtl="0" eaLnBrk="0" fontAlgn="base" latinLnBrk="0" hangingPunct="0">
              <a:lnSpc>
                <a:spcPct val="100000"/>
              </a:lnSpc>
              <a:spcBef>
                <a:spcPts val="0"/>
              </a:spcBef>
              <a:spcAft>
                <a:spcPts val="1200"/>
              </a:spcAft>
              <a:buClrTx/>
              <a:buSzTx/>
              <a:buFont typeface="Arial"/>
              <a:buChar char="•"/>
              <a:tabLst/>
              <a:defRPr/>
            </a:lvl4pPr>
          </a:lstStyle>
          <a:p>
            <a:pPr marL="0" marR="0" lvl="0" indent="0" algn="l" defTabSz="914400" rtl="0" eaLnBrk="0" fontAlgn="base" latinLnBrk="0" hangingPunct="0">
              <a:lnSpc>
                <a:spcPct val="100000"/>
              </a:lnSpc>
              <a:spcBef>
                <a:spcPts val="0"/>
              </a:spcBef>
              <a:spcAft>
                <a:spcPts val="1200"/>
              </a:spcAft>
              <a:buClrTx/>
              <a:buSzTx/>
              <a:buFontTx/>
              <a:buNone/>
              <a:tabLst/>
              <a:defRPr/>
            </a:pPr>
            <a:r>
              <a:rPr kumimoji="0" lang="en-US" sz="1200" b="0" i="0" u="none" strike="noStrike" kern="1200" cap="none" spc="0" normalizeH="0" baseline="0" noProof="0" dirty="0">
                <a:ln>
                  <a:noFill/>
                </a:ln>
                <a:solidFill>
                  <a:srgbClr val="58595B"/>
                </a:solidFill>
                <a:effectLst/>
                <a:uLnTx/>
                <a:uFillTx/>
                <a:latin typeface="Arial" pitchFamily="34" charset="0"/>
                <a:ea typeface="ＭＳ Ｐゴシック" charset="0"/>
                <a:cs typeface="Arial" pitchFamily="34" charset="0"/>
              </a:rPr>
              <a:t>Click to edit Master text styles</a:t>
            </a:r>
          </a:p>
        </p:txBody>
      </p:sp>
      <p:sp>
        <p:nvSpPr>
          <p:cNvPr id="61"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48341922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1.w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8.xml"/><Relationship Id="rId7" Type="http://schemas.openxmlformats.org/officeDocument/2006/relationships/image" Target="../media/image5.png"/><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image" Target="../media/image4.jpeg"/><Relationship Id="rId5" Type="http://schemas.openxmlformats.org/officeDocument/2006/relationships/tags" Target="../tags/tag1.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1.xml"/><Relationship Id="rId18" Type="http://schemas.openxmlformats.org/officeDocument/2006/relationships/slideLayout" Target="../slideLayouts/slideLayout76.xml"/><Relationship Id="rId26" Type="http://schemas.openxmlformats.org/officeDocument/2006/relationships/slideLayout" Target="../slideLayouts/slideLayout84.xml"/><Relationship Id="rId39" Type="http://schemas.openxmlformats.org/officeDocument/2006/relationships/slideLayout" Target="../slideLayouts/slideLayout97.xml"/><Relationship Id="rId21" Type="http://schemas.openxmlformats.org/officeDocument/2006/relationships/slideLayout" Target="../slideLayouts/slideLayout79.xml"/><Relationship Id="rId34" Type="http://schemas.openxmlformats.org/officeDocument/2006/relationships/slideLayout" Target="../slideLayouts/slideLayout92.xml"/><Relationship Id="rId42" Type="http://schemas.openxmlformats.org/officeDocument/2006/relationships/slideLayout" Target="../slideLayouts/slideLayout100.xml"/><Relationship Id="rId47" Type="http://schemas.openxmlformats.org/officeDocument/2006/relationships/slideLayout" Target="../slideLayouts/slideLayout105.xml"/><Relationship Id="rId50" Type="http://schemas.openxmlformats.org/officeDocument/2006/relationships/slideLayout" Target="../slideLayouts/slideLayout108.xml"/><Relationship Id="rId55" Type="http://schemas.openxmlformats.org/officeDocument/2006/relationships/slideLayout" Target="../slideLayouts/slideLayout113.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slideLayout" Target="../slideLayouts/slideLayout83.xml"/><Relationship Id="rId33" Type="http://schemas.openxmlformats.org/officeDocument/2006/relationships/slideLayout" Target="../slideLayouts/slideLayout91.xml"/><Relationship Id="rId38" Type="http://schemas.openxmlformats.org/officeDocument/2006/relationships/slideLayout" Target="../slideLayouts/slideLayout96.xml"/><Relationship Id="rId46" Type="http://schemas.openxmlformats.org/officeDocument/2006/relationships/slideLayout" Target="../slideLayouts/slideLayout104.xml"/><Relationship Id="rId59" Type="http://schemas.openxmlformats.org/officeDocument/2006/relationships/image" Target="../media/image6.png"/><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29" Type="http://schemas.openxmlformats.org/officeDocument/2006/relationships/slideLayout" Target="../slideLayouts/slideLayout87.xml"/><Relationship Id="rId41" Type="http://schemas.openxmlformats.org/officeDocument/2006/relationships/slideLayout" Target="../slideLayouts/slideLayout99.xml"/><Relationship Id="rId54" Type="http://schemas.openxmlformats.org/officeDocument/2006/relationships/slideLayout" Target="../slideLayouts/slideLayout112.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32" Type="http://schemas.openxmlformats.org/officeDocument/2006/relationships/slideLayout" Target="../slideLayouts/slideLayout90.xml"/><Relationship Id="rId37" Type="http://schemas.openxmlformats.org/officeDocument/2006/relationships/slideLayout" Target="../slideLayouts/slideLayout95.xml"/><Relationship Id="rId40" Type="http://schemas.openxmlformats.org/officeDocument/2006/relationships/slideLayout" Target="../slideLayouts/slideLayout98.xml"/><Relationship Id="rId45" Type="http://schemas.openxmlformats.org/officeDocument/2006/relationships/slideLayout" Target="../slideLayouts/slideLayout103.xml"/><Relationship Id="rId53" Type="http://schemas.openxmlformats.org/officeDocument/2006/relationships/slideLayout" Target="../slideLayouts/slideLayout111.xml"/><Relationship Id="rId58" Type="http://schemas.openxmlformats.org/officeDocument/2006/relationships/tags" Target="../tags/tag5.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28" Type="http://schemas.openxmlformats.org/officeDocument/2006/relationships/slideLayout" Target="../slideLayouts/slideLayout86.xml"/><Relationship Id="rId36" Type="http://schemas.openxmlformats.org/officeDocument/2006/relationships/slideLayout" Target="../slideLayouts/slideLayout94.xml"/><Relationship Id="rId49" Type="http://schemas.openxmlformats.org/officeDocument/2006/relationships/slideLayout" Target="../slideLayouts/slideLayout107.xml"/><Relationship Id="rId57" Type="http://schemas.openxmlformats.org/officeDocument/2006/relationships/theme" Target="../theme/theme3.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31" Type="http://schemas.openxmlformats.org/officeDocument/2006/relationships/slideLayout" Target="../slideLayouts/slideLayout89.xml"/><Relationship Id="rId44" Type="http://schemas.openxmlformats.org/officeDocument/2006/relationships/slideLayout" Target="../slideLayouts/slideLayout102.xml"/><Relationship Id="rId52" Type="http://schemas.openxmlformats.org/officeDocument/2006/relationships/slideLayout" Target="../slideLayouts/slideLayout110.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 Id="rId22" Type="http://schemas.openxmlformats.org/officeDocument/2006/relationships/slideLayout" Target="../slideLayouts/slideLayout80.xml"/><Relationship Id="rId27" Type="http://schemas.openxmlformats.org/officeDocument/2006/relationships/slideLayout" Target="../slideLayouts/slideLayout85.xml"/><Relationship Id="rId30" Type="http://schemas.openxmlformats.org/officeDocument/2006/relationships/slideLayout" Target="../slideLayouts/slideLayout88.xml"/><Relationship Id="rId35" Type="http://schemas.openxmlformats.org/officeDocument/2006/relationships/slideLayout" Target="../slideLayouts/slideLayout93.xml"/><Relationship Id="rId43" Type="http://schemas.openxmlformats.org/officeDocument/2006/relationships/slideLayout" Target="../slideLayouts/slideLayout101.xml"/><Relationship Id="rId48" Type="http://schemas.openxmlformats.org/officeDocument/2006/relationships/slideLayout" Target="../slideLayouts/slideLayout106.xml"/><Relationship Id="rId56" Type="http://schemas.openxmlformats.org/officeDocument/2006/relationships/slideLayout" Target="../slideLayouts/slideLayout114.xml"/><Relationship Id="rId8" Type="http://schemas.openxmlformats.org/officeDocument/2006/relationships/slideLayout" Target="../slideLayouts/slideLayout66.xml"/><Relationship Id="rId51" Type="http://schemas.openxmlformats.org/officeDocument/2006/relationships/slideLayout" Target="../slideLayouts/slideLayout109.xml"/><Relationship Id="rId3" Type="http://schemas.openxmlformats.org/officeDocument/2006/relationships/slideLayout" Target="../slideLayouts/slideLayout61.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27.xml"/><Relationship Id="rId18" Type="http://schemas.openxmlformats.org/officeDocument/2006/relationships/slideLayout" Target="../slideLayouts/slideLayout132.xml"/><Relationship Id="rId26" Type="http://schemas.openxmlformats.org/officeDocument/2006/relationships/slideLayout" Target="../slideLayouts/slideLayout140.xml"/><Relationship Id="rId39" Type="http://schemas.openxmlformats.org/officeDocument/2006/relationships/slideLayout" Target="../slideLayouts/slideLayout153.xml"/><Relationship Id="rId21" Type="http://schemas.openxmlformats.org/officeDocument/2006/relationships/slideLayout" Target="../slideLayouts/slideLayout135.xml"/><Relationship Id="rId34" Type="http://schemas.openxmlformats.org/officeDocument/2006/relationships/slideLayout" Target="../slideLayouts/slideLayout148.xml"/><Relationship Id="rId42" Type="http://schemas.openxmlformats.org/officeDocument/2006/relationships/slideLayout" Target="../slideLayouts/slideLayout156.xml"/><Relationship Id="rId47" Type="http://schemas.openxmlformats.org/officeDocument/2006/relationships/slideLayout" Target="../slideLayouts/slideLayout161.xml"/><Relationship Id="rId50" Type="http://schemas.openxmlformats.org/officeDocument/2006/relationships/slideLayout" Target="../slideLayouts/slideLayout164.xml"/><Relationship Id="rId55" Type="http://schemas.openxmlformats.org/officeDocument/2006/relationships/slideLayout" Target="../slideLayouts/slideLayout169.xml"/><Relationship Id="rId7" Type="http://schemas.openxmlformats.org/officeDocument/2006/relationships/slideLayout" Target="../slideLayouts/slideLayout121.xml"/><Relationship Id="rId12" Type="http://schemas.openxmlformats.org/officeDocument/2006/relationships/slideLayout" Target="../slideLayouts/slideLayout126.xml"/><Relationship Id="rId17" Type="http://schemas.openxmlformats.org/officeDocument/2006/relationships/slideLayout" Target="../slideLayouts/slideLayout131.xml"/><Relationship Id="rId25" Type="http://schemas.openxmlformats.org/officeDocument/2006/relationships/slideLayout" Target="../slideLayouts/slideLayout139.xml"/><Relationship Id="rId33" Type="http://schemas.openxmlformats.org/officeDocument/2006/relationships/slideLayout" Target="../slideLayouts/slideLayout147.xml"/><Relationship Id="rId38" Type="http://schemas.openxmlformats.org/officeDocument/2006/relationships/slideLayout" Target="../slideLayouts/slideLayout152.xml"/><Relationship Id="rId46" Type="http://schemas.openxmlformats.org/officeDocument/2006/relationships/slideLayout" Target="../slideLayouts/slideLayout160.xml"/><Relationship Id="rId59" Type="http://schemas.openxmlformats.org/officeDocument/2006/relationships/image" Target="../media/image7.png"/><Relationship Id="rId2" Type="http://schemas.openxmlformats.org/officeDocument/2006/relationships/slideLayout" Target="../slideLayouts/slideLayout116.xml"/><Relationship Id="rId16" Type="http://schemas.openxmlformats.org/officeDocument/2006/relationships/slideLayout" Target="../slideLayouts/slideLayout130.xml"/><Relationship Id="rId20" Type="http://schemas.openxmlformats.org/officeDocument/2006/relationships/slideLayout" Target="../slideLayouts/slideLayout134.xml"/><Relationship Id="rId29" Type="http://schemas.openxmlformats.org/officeDocument/2006/relationships/slideLayout" Target="../slideLayouts/slideLayout143.xml"/><Relationship Id="rId41" Type="http://schemas.openxmlformats.org/officeDocument/2006/relationships/slideLayout" Target="../slideLayouts/slideLayout155.xml"/><Relationship Id="rId54" Type="http://schemas.openxmlformats.org/officeDocument/2006/relationships/slideLayout" Target="../slideLayouts/slideLayout168.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24" Type="http://schemas.openxmlformats.org/officeDocument/2006/relationships/slideLayout" Target="../slideLayouts/slideLayout138.xml"/><Relationship Id="rId32" Type="http://schemas.openxmlformats.org/officeDocument/2006/relationships/slideLayout" Target="../slideLayouts/slideLayout146.xml"/><Relationship Id="rId37" Type="http://schemas.openxmlformats.org/officeDocument/2006/relationships/slideLayout" Target="../slideLayouts/slideLayout151.xml"/><Relationship Id="rId40" Type="http://schemas.openxmlformats.org/officeDocument/2006/relationships/slideLayout" Target="../slideLayouts/slideLayout154.xml"/><Relationship Id="rId45" Type="http://schemas.openxmlformats.org/officeDocument/2006/relationships/slideLayout" Target="../slideLayouts/slideLayout159.xml"/><Relationship Id="rId53" Type="http://schemas.openxmlformats.org/officeDocument/2006/relationships/slideLayout" Target="../slideLayouts/slideLayout167.xml"/><Relationship Id="rId58" Type="http://schemas.openxmlformats.org/officeDocument/2006/relationships/tags" Target="../tags/tag62.xml"/><Relationship Id="rId5" Type="http://schemas.openxmlformats.org/officeDocument/2006/relationships/slideLayout" Target="../slideLayouts/slideLayout119.xml"/><Relationship Id="rId15" Type="http://schemas.openxmlformats.org/officeDocument/2006/relationships/slideLayout" Target="../slideLayouts/slideLayout129.xml"/><Relationship Id="rId23" Type="http://schemas.openxmlformats.org/officeDocument/2006/relationships/slideLayout" Target="../slideLayouts/slideLayout137.xml"/><Relationship Id="rId28" Type="http://schemas.openxmlformats.org/officeDocument/2006/relationships/slideLayout" Target="../slideLayouts/slideLayout142.xml"/><Relationship Id="rId36" Type="http://schemas.openxmlformats.org/officeDocument/2006/relationships/slideLayout" Target="../slideLayouts/slideLayout150.xml"/><Relationship Id="rId49" Type="http://schemas.openxmlformats.org/officeDocument/2006/relationships/slideLayout" Target="../slideLayouts/slideLayout163.xml"/><Relationship Id="rId57" Type="http://schemas.openxmlformats.org/officeDocument/2006/relationships/theme" Target="../theme/theme4.xml"/><Relationship Id="rId10" Type="http://schemas.openxmlformats.org/officeDocument/2006/relationships/slideLayout" Target="../slideLayouts/slideLayout124.xml"/><Relationship Id="rId19" Type="http://schemas.openxmlformats.org/officeDocument/2006/relationships/slideLayout" Target="../slideLayouts/slideLayout133.xml"/><Relationship Id="rId31" Type="http://schemas.openxmlformats.org/officeDocument/2006/relationships/slideLayout" Target="../slideLayouts/slideLayout145.xml"/><Relationship Id="rId44" Type="http://schemas.openxmlformats.org/officeDocument/2006/relationships/slideLayout" Target="../slideLayouts/slideLayout158.xml"/><Relationship Id="rId52" Type="http://schemas.openxmlformats.org/officeDocument/2006/relationships/slideLayout" Target="../slideLayouts/slideLayout166.xml"/><Relationship Id="rId4" Type="http://schemas.openxmlformats.org/officeDocument/2006/relationships/slideLayout" Target="../slideLayouts/slideLayout118.xml"/><Relationship Id="rId9" Type="http://schemas.openxmlformats.org/officeDocument/2006/relationships/slideLayout" Target="../slideLayouts/slideLayout123.xml"/><Relationship Id="rId14" Type="http://schemas.openxmlformats.org/officeDocument/2006/relationships/slideLayout" Target="../slideLayouts/slideLayout128.xml"/><Relationship Id="rId22" Type="http://schemas.openxmlformats.org/officeDocument/2006/relationships/slideLayout" Target="../slideLayouts/slideLayout136.xml"/><Relationship Id="rId27" Type="http://schemas.openxmlformats.org/officeDocument/2006/relationships/slideLayout" Target="../slideLayouts/slideLayout141.xml"/><Relationship Id="rId30" Type="http://schemas.openxmlformats.org/officeDocument/2006/relationships/slideLayout" Target="../slideLayouts/slideLayout144.xml"/><Relationship Id="rId35" Type="http://schemas.openxmlformats.org/officeDocument/2006/relationships/slideLayout" Target="../slideLayouts/slideLayout149.xml"/><Relationship Id="rId43" Type="http://schemas.openxmlformats.org/officeDocument/2006/relationships/slideLayout" Target="../slideLayouts/slideLayout157.xml"/><Relationship Id="rId48" Type="http://schemas.openxmlformats.org/officeDocument/2006/relationships/slideLayout" Target="../slideLayouts/slideLayout162.xml"/><Relationship Id="rId56" Type="http://schemas.openxmlformats.org/officeDocument/2006/relationships/slideLayout" Target="../slideLayouts/slideLayout170.xml"/><Relationship Id="rId8" Type="http://schemas.openxmlformats.org/officeDocument/2006/relationships/slideLayout" Target="../slideLayouts/slideLayout122.xml"/><Relationship Id="rId51" Type="http://schemas.openxmlformats.org/officeDocument/2006/relationships/slideLayout" Target="../slideLayouts/slideLayout165.xml"/><Relationship Id="rId3" Type="http://schemas.openxmlformats.org/officeDocument/2006/relationships/slideLayout" Target="../slideLayouts/slideLayout117.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83.xml"/><Relationship Id="rId18" Type="http://schemas.openxmlformats.org/officeDocument/2006/relationships/slideLayout" Target="../slideLayouts/slideLayout188.xml"/><Relationship Id="rId26" Type="http://schemas.openxmlformats.org/officeDocument/2006/relationships/slideLayout" Target="../slideLayouts/slideLayout196.xml"/><Relationship Id="rId39" Type="http://schemas.openxmlformats.org/officeDocument/2006/relationships/slideLayout" Target="../slideLayouts/slideLayout209.xml"/><Relationship Id="rId21" Type="http://schemas.openxmlformats.org/officeDocument/2006/relationships/slideLayout" Target="../slideLayouts/slideLayout191.xml"/><Relationship Id="rId34" Type="http://schemas.openxmlformats.org/officeDocument/2006/relationships/slideLayout" Target="../slideLayouts/slideLayout204.xml"/><Relationship Id="rId42" Type="http://schemas.openxmlformats.org/officeDocument/2006/relationships/slideLayout" Target="../slideLayouts/slideLayout212.xml"/><Relationship Id="rId47" Type="http://schemas.openxmlformats.org/officeDocument/2006/relationships/slideLayout" Target="../slideLayouts/slideLayout217.xml"/><Relationship Id="rId50" Type="http://schemas.openxmlformats.org/officeDocument/2006/relationships/slideLayout" Target="../slideLayouts/slideLayout220.xml"/><Relationship Id="rId55" Type="http://schemas.openxmlformats.org/officeDocument/2006/relationships/slideLayout" Target="../slideLayouts/slideLayout225.xml"/><Relationship Id="rId7" Type="http://schemas.openxmlformats.org/officeDocument/2006/relationships/slideLayout" Target="../slideLayouts/slideLayout177.xml"/><Relationship Id="rId12" Type="http://schemas.openxmlformats.org/officeDocument/2006/relationships/slideLayout" Target="../slideLayouts/slideLayout182.xml"/><Relationship Id="rId17" Type="http://schemas.openxmlformats.org/officeDocument/2006/relationships/slideLayout" Target="../slideLayouts/slideLayout187.xml"/><Relationship Id="rId25" Type="http://schemas.openxmlformats.org/officeDocument/2006/relationships/slideLayout" Target="../slideLayouts/slideLayout195.xml"/><Relationship Id="rId33" Type="http://schemas.openxmlformats.org/officeDocument/2006/relationships/slideLayout" Target="../slideLayouts/slideLayout203.xml"/><Relationship Id="rId38" Type="http://schemas.openxmlformats.org/officeDocument/2006/relationships/slideLayout" Target="../slideLayouts/slideLayout208.xml"/><Relationship Id="rId46" Type="http://schemas.openxmlformats.org/officeDocument/2006/relationships/slideLayout" Target="../slideLayouts/slideLayout216.xml"/><Relationship Id="rId59" Type="http://schemas.openxmlformats.org/officeDocument/2006/relationships/image" Target="../media/image8.png"/><Relationship Id="rId2" Type="http://schemas.openxmlformats.org/officeDocument/2006/relationships/slideLayout" Target="../slideLayouts/slideLayout172.xml"/><Relationship Id="rId16" Type="http://schemas.openxmlformats.org/officeDocument/2006/relationships/slideLayout" Target="../slideLayouts/slideLayout186.xml"/><Relationship Id="rId20" Type="http://schemas.openxmlformats.org/officeDocument/2006/relationships/slideLayout" Target="../slideLayouts/slideLayout190.xml"/><Relationship Id="rId29" Type="http://schemas.openxmlformats.org/officeDocument/2006/relationships/slideLayout" Target="../slideLayouts/slideLayout199.xml"/><Relationship Id="rId41" Type="http://schemas.openxmlformats.org/officeDocument/2006/relationships/slideLayout" Target="../slideLayouts/slideLayout211.xml"/><Relationship Id="rId54" Type="http://schemas.openxmlformats.org/officeDocument/2006/relationships/slideLayout" Target="../slideLayouts/slideLayout224.xml"/><Relationship Id="rId1" Type="http://schemas.openxmlformats.org/officeDocument/2006/relationships/slideLayout" Target="../slideLayouts/slideLayout171.xml"/><Relationship Id="rId6" Type="http://schemas.openxmlformats.org/officeDocument/2006/relationships/slideLayout" Target="../slideLayouts/slideLayout176.xml"/><Relationship Id="rId11" Type="http://schemas.openxmlformats.org/officeDocument/2006/relationships/slideLayout" Target="../slideLayouts/slideLayout181.xml"/><Relationship Id="rId24" Type="http://schemas.openxmlformats.org/officeDocument/2006/relationships/slideLayout" Target="../slideLayouts/slideLayout194.xml"/><Relationship Id="rId32" Type="http://schemas.openxmlformats.org/officeDocument/2006/relationships/slideLayout" Target="../slideLayouts/slideLayout202.xml"/><Relationship Id="rId37" Type="http://schemas.openxmlformats.org/officeDocument/2006/relationships/slideLayout" Target="../slideLayouts/slideLayout207.xml"/><Relationship Id="rId40" Type="http://schemas.openxmlformats.org/officeDocument/2006/relationships/slideLayout" Target="../slideLayouts/slideLayout210.xml"/><Relationship Id="rId45" Type="http://schemas.openxmlformats.org/officeDocument/2006/relationships/slideLayout" Target="../slideLayouts/slideLayout215.xml"/><Relationship Id="rId53" Type="http://schemas.openxmlformats.org/officeDocument/2006/relationships/slideLayout" Target="../slideLayouts/slideLayout223.xml"/><Relationship Id="rId58" Type="http://schemas.openxmlformats.org/officeDocument/2006/relationships/tags" Target="../tags/tag119.xml"/><Relationship Id="rId5" Type="http://schemas.openxmlformats.org/officeDocument/2006/relationships/slideLayout" Target="../slideLayouts/slideLayout175.xml"/><Relationship Id="rId15" Type="http://schemas.openxmlformats.org/officeDocument/2006/relationships/slideLayout" Target="../slideLayouts/slideLayout185.xml"/><Relationship Id="rId23" Type="http://schemas.openxmlformats.org/officeDocument/2006/relationships/slideLayout" Target="../slideLayouts/slideLayout193.xml"/><Relationship Id="rId28" Type="http://schemas.openxmlformats.org/officeDocument/2006/relationships/slideLayout" Target="../slideLayouts/slideLayout198.xml"/><Relationship Id="rId36" Type="http://schemas.openxmlformats.org/officeDocument/2006/relationships/slideLayout" Target="../slideLayouts/slideLayout206.xml"/><Relationship Id="rId49" Type="http://schemas.openxmlformats.org/officeDocument/2006/relationships/slideLayout" Target="../slideLayouts/slideLayout219.xml"/><Relationship Id="rId57" Type="http://schemas.openxmlformats.org/officeDocument/2006/relationships/theme" Target="../theme/theme5.xml"/><Relationship Id="rId10" Type="http://schemas.openxmlformats.org/officeDocument/2006/relationships/slideLayout" Target="../slideLayouts/slideLayout180.xml"/><Relationship Id="rId19" Type="http://schemas.openxmlformats.org/officeDocument/2006/relationships/slideLayout" Target="../slideLayouts/slideLayout189.xml"/><Relationship Id="rId31" Type="http://schemas.openxmlformats.org/officeDocument/2006/relationships/slideLayout" Target="../slideLayouts/slideLayout201.xml"/><Relationship Id="rId44" Type="http://schemas.openxmlformats.org/officeDocument/2006/relationships/slideLayout" Target="../slideLayouts/slideLayout214.xml"/><Relationship Id="rId52" Type="http://schemas.openxmlformats.org/officeDocument/2006/relationships/slideLayout" Target="../slideLayouts/slideLayout222.xml"/><Relationship Id="rId4" Type="http://schemas.openxmlformats.org/officeDocument/2006/relationships/slideLayout" Target="../slideLayouts/slideLayout174.xml"/><Relationship Id="rId9" Type="http://schemas.openxmlformats.org/officeDocument/2006/relationships/slideLayout" Target="../slideLayouts/slideLayout179.xml"/><Relationship Id="rId14" Type="http://schemas.openxmlformats.org/officeDocument/2006/relationships/slideLayout" Target="../slideLayouts/slideLayout184.xml"/><Relationship Id="rId22" Type="http://schemas.openxmlformats.org/officeDocument/2006/relationships/slideLayout" Target="../slideLayouts/slideLayout192.xml"/><Relationship Id="rId27" Type="http://schemas.openxmlformats.org/officeDocument/2006/relationships/slideLayout" Target="../slideLayouts/slideLayout197.xml"/><Relationship Id="rId30" Type="http://schemas.openxmlformats.org/officeDocument/2006/relationships/slideLayout" Target="../slideLayouts/slideLayout200.xml"/><Relationship Id="rId35" Type="http://schemas.openxmlformats.org/officeDocument/2006/relationships/slideLayout" Target="../slideLayouts/slideLayout205.xml"/><Relationship Id="rId43" Type="http://schemas.openxmlformats.org/officeDocument/2006/relationships/slideLayout" Target="../slideLayouts/slideLayout213.xml"/><Relationship Id="rId48" Type="http://schemas.openxmlformats.org/officeDocument/2006/relationships/slideLayout" Target="../slideLayouts/slideLayout218.xml"/><Relationship Id="rId56" Type="http://schemas.openxmlformats.org/officeDocument/2006/relationships/slideLayout" Target="../slideLayouts/slideLayout226.xml"/><Relationship Id="rId8" Type="http://schemas.openxmlformats.org/officeDocument/2006/relationships/slideLayout" Target="../slideLayouts/slideLayout178.xml"/><Relationship Id="rId51" Type="http://schemas.openxmlformats.org/officeDocument/2006/relationships/slideLayout" Target="../slideLayouts/slideLayout221.xml"/><Relationship Id="rId3" Type="http://schemas.openxmlformats.org/officeDocument/2006/relationships/slideLayout" Target="../slideLayouts/slideLayout173.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slideLayout" Target="../slideLayouts/slideLayout229.xml"/><Relationship Id="rId7" Type="http://schemas.openxmlformats.org/officeDocument/2006/relationships/tags" Target="../tags/tag176.xml"/><Relationship Id="rId2" Type="http://schemas.openxmlformats.org/officeDocument/2006/relationships/slideLayout" Target="../slideLayouts/slideLayout228.xml"/><Relationship Id="rId1" Type="http://schemas.openxmlformats.org/officeDocument/2006/relationships/slideLayout" Target="../slideLayouts/slideLayout227.xml"/><Relationship Id="rId6" Type="http://schemas.openxmlformats.org/officeDocument/2006/relationships/theme" Target="../theme/theme6.xml"/><Relationship Id="rId5" Type="http://schemas.openxmlformats.org/officeDocument/2006/relationships/slideLayout" Target="../slideLayouts/slideLayout231.xml"/><Relationship Id="rId4" Type="http://schemas.openxmlformats.org/officeDocument/2006/relationships/slideLayout" Target="../slideLayouts/slideLayout230.xml"/></Relationships>
</file>

<file path=ppt/slideMasters/_rels/slideMaster7.xml.rels><?xml version="1.0" encoding="UTF-8" standalone="yes"?>
<Relationships xmlns="http://schemas.openxmlformats.org/package/2006/relationships"><Relationship Id="rId13" Type="http://schemas.openxmlformats.org/officeDocument/2006/relationships/slideLayout" Target="../slideLayouts/slideLayout244.xml"/><Relationship Id="rId18" Type="http://schemas.openxmlformats.org/officeDocument/2006/relationships/slideLayout" Target="../slideLayouts/slideLayout249.xml"/><Relationship Id="rId26" Type="http://schemas.openxmlformats.org/officeDocument/2006/relationships/slideLayout" Target="../slideLayouts/slideLayout257.xml"/><Relationship Id="rId39" Type="http://schemas.openxmlformats.org/officeDocument/2006/relationships/slideLayout" Target="../slideLayouts/slideLayout270.xml"/><Relationship Id="rId21" Type="http://schemas.openxmlformats.org/officeDocument/2006/relationships/slideLayout" Target="../slideLayouts/slideLayout252.xml"/><Relationship Id="rId34" Type="http://schemas.openxmlformats.org/officeDocument/2006/relationships/slideLayout" Target="../slideLayouts/slideLayout265.xml"/><Relationship Id="rId42" Type="http://schemas.openxmlformats.org/officeDocument/2006/relationships/slideLayout" Target="../slideLayouts/slideLayout273.xml"/><Relationship Id="rId47" Type="http://schemas.openxmlformats.org/officeDocument/2006/relationships/slideLayout" Target="../slideLayouts/slideLayout278.xml"/><Relationship Id="rId50" Type="http://schemas.openxmlformats.org/officeDocument/2006/relationships/slideLayout" Target="../slideLayouts/slideLayout281.xml"/><Relationship Id="rId55" Type="http://schemas.openxmlformats.org/officeDocument/2006/relationships/slideLayout" Target="../slideLayouts/slideLayout286.xml"/><Relationship Id="rId7" Type="http://schemas.openxmlformats.org/officeDocument/2006/relationships/slideLayout" Target="../slideLayouts/slideLayout238.xml"/><Relationship Id="rId12" Type="http://schemas.openxmlformats.org/officeDocument/2006/relationships/slideLayout" Target="../slideLayouts/slideLayout243.xml"/><Relationship Id="rId17" Type="http://schemas.openxmlformats.org/officeDocument/2006/relationships/slideLayout" Target="../slideLayouts/slideLayout248.xml"/><Relationship Id="rId25" Type="http://schemas.openxmlformats.org/officeDocument/2006/relationships/slideLayout" Target="../slideLayouts/slideLayout256.xml"/><Relationship Id="rId33" Type="http://schemas.openxmlformats.org/officeDocument/2006/relationships/slideLayout" Target="../slideLayouts/slideLayout264.xml"/><Relationship Id="rId38" Type="http://schemas.openxmlformats.org/officeDocument/2006/relationships/slideLayout" Target="../slideLayouts/slideLayout269.xml"/><Relationship Id="rId46" Type="http://schemas.openxmlformats.org/officeDocument/2006/relationships/slideLayout" Target="../slideLayouts/slideLayout277.xml"/><Relationship Id="rId59" Type="http://schemas.openxmlformats.org/officeDocument/2006/relationships/image" Target="../media/image1.wmf"/><Relationship Id="rId2" Type="http://schemas.openxmlformats.org/officeDocument/2006/relationships/slideLayout" Target="../slideLayouts/slideLayout233.xml"/><Relationship Id="rId16" Type="http://schemas.openxmlformats.org/officeDocument/2006/relationships/slideLayout" Target="../slideLayouts/slideLayout247.xml"/><Relationship Id="rId20" Type="http://schemas.openxmlformats.org/officeDocument/2006/relationships/slideLayout" Target="../slideLayouts/slideLayout251.xml"/><Relationship Id="rId29" Type="http://schemas.openxmlformats.org/officeDocument/2006/relationships/slideLayout" Target="../slideLayouts/slideLayout260.xml"/><Relationship Id="rId41" Type="http://schemas.openxmlformats.org/officeDocument/2006/relationships/slideLayout" Target="../slideLayouts/slideLayout272.xml"/><Relationship Id="rId54" Type="http://schemas.openxmlformats.org/officeDocument/2006/relationships/slideLayout" Target="../slideLayouts/slideLayout285.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24" Type="http://schemas.openxmlformats.org/officeDocument/2006/relationships/slideLayout" Target="../slideLayouts/slideLayout255.xml"/><Relationship Id="rId32" Type="http://schemas.openxmlformats.org/officeDocument/2006/relationships/slideLayout" Target="../slideLayouts/slideLayout263.xml"/><Relationship Id="rId37" Type="http://schemas.openxmlformats.org/officeDocument/2006/relationships/slideLayout" Target="../slideLayouts/slideLayout268.xml"/><Relationship Id="rId40" Type="http://schemas.openxmlformats.org/officeDocument/2006/relationships/slideLayout" Target="../slideLayouts/slideLayout271.xml"/><Relationship Id="rId45" Type="http://schemas.openxmlformats.org/officeDocument/2006/relationships/slideLayout" Target="../slideLayouts/slideLayout276.xml"/><Relationship Id="rId53" Type="http://schemas.openxmlformats.org/officeDocument/2006/relationships/slideLayout" Target="../slideLayouts/slideLayout284.xml"/><Relationship Id="rId58" Type="http://schemas.openxmlformats.org/officeDocument/2006/relationships/tags" Target="../tags/tag179.xml"/><Relationship Id="rId5" Type="http://schemas.openxmlformats.org/officeDocument/2006/relationships/slideLayout" Target="../slideLayouts/slideLayout236.xml"/><Relationship Id="rId15" Type="http://schemas.openxmlformats.org/officeDocument/2006/relationships/slideLayout" Target="../slideLayouts/slideLayout246.xml"/><Relationship Id="rId23" Type="http://schemas.openxmlformats.org/officeDocument/2006/relationships/slideLayout" Target="../slideLayouts/slideLayout254.xml"/><Relationship Id="rId28" Type="http://schemas.openxmlformats.org/officeDocument/2006/relationships/slideLayout" Target="../slideLayouts/slideLayout259.xml"/><Relationship Id="rId36" Type="http://schemas.openxmlformats.org/officeDocument/2006/relationships/slideLayout" Target="../slideLayouts/slideLayout267.xml"/><Relationship Id="rId49" Type="http://schemas.openxmlformats.org/officeDocument/2006/relationships/slideLayout" Target="../slideLayouts/slideLayout280.xml"/><Relationship Id="rId57" Type="http://schemas.openxmlformats.org/officeDocument/2006/relationships/theme" Target="../theme/theme7.xml"/><Relationship Id="rId10" Type="http://schemas.openxmlformats.org/officeDocument/2006/relationships/slideLayout" Target="../slideLayouts/slideLayout241.xml"/><Relationship Id="rId19" Type="http://schemas.openxmlformats.org/officeDocument/2006/relationships/slideLayout" Target="../slideLayouts/slideLayout250.xml"/><Relationship Id="rId31" Type="http://schemas.openxmlformats.org/officeDocument/2006/relationships/slideLayout" Target="../slideLayouts/slideLayout262.xml"/><Relationship Id="rId44" Type="http://schemas.openxmlformats.org/officeDocument/2006/relationships/slideLayout" Target="../slideLayouts/slideLayout275.xml"/><Relationship Id="rId52" Type="http://schemas.openxmlformats.org/officeDocument/2006/relationships/slideLayout" Target="../slideLayouts/slideLayout283.xml"/><Relationship Id="rId4" Type="http://schemas.openxmlformats.org/officeDocument/2006/relationships/slideLayout" Target="../slideLayouts/slideLayout235.xml"/><Relationship Id="rId9" Type="http://schemas.openxmlformats.org/officeDocument/2006/relationships/slideLayout" Target="../slideLayouts/slideLayout240.xml"/><Relationship Id="rId14" Type="http://schemas.openxmlformats.org/officeDocument/2006/relationships/slideLayout" Target="../slideLayouts/slideLayout245.xml"/><Relationship Id="rId22" Type="http://schemas.openxmlformats.org/officeDocument/2006/relationships/slideLayout" Target="../slideLayouts/slideLayout253.xml"/><Relationship Id="rId27" Type="http://schemas.openxmlformats.org/officeDocument/2006/relationships/slideLayout" Target="../slideLayouts/slideLayout258.xml"/><Relationship Id="rId30" Type="http://schemas.openxmlformats.org/officeDocument/2006/relationships/slideLayout" Target="../slideLayouts/slideLayout261.xml"/><Relationship Id="rId35" Type="http://schemas.openxmlformats.org/officeDocument/2006/relationships/slideLayout" Target="../slideLayouts/slideLayout266.xml"/><Relationship Id="rId43" Type="http://schemas.openxmlformats.org/officeDocument/2006/relationships/slideLayout" Target="../slideLayouts/slideLayout274.xml"/><Relationship Id="rId48" Type="http://schemas.openxmlformats.org/officeDocument/2006/relationships/slideLayout" Target="../slideLayouts/slideLayout279.xml"/><Relationship Id="rId56" Type="http://schemas.openxmlformats.org/officeDocument/2006/relationships/slideLayout" Target="../slideLayouts/slideLayout287.xml"/><Relationship Id="rId8" Type="http://schemas.openxmlformats.org/officeDocument/2006/relationships/slideLayout" Target="../slideLayouts/slideLayout239.xml"/><Relationship Id="rId51" Type="http://schemas.openxmlformats.org/officeDocument/2006/relationships/slideLayout" Target="../slideLayouts/slideLayout282.xml"/><Relationship Id="rId3" Type="http://schemas.openxmlformats.org/officeDocument/2006/relationships/slideLayout" Target="../slideLayouts/slideLayout2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439863"/>
            <a:ext cx="7704137" cy="450056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pPr/>
              <a:t>6 March, 2019</a:t>
            </a:fld>
            <a:endParaRPr lang="en-GB" dirty="0"/>
          </a:p>
        </p:txBody>
      </p:sp>
      <p:sp>
        <p:nvSpPr>
          <p:cNvPr id="57" name="Footer Placeholder 4"/>
          <p:cNvSpPr>
            <a:spLocks noGrp="1"/>
          </p:cNvSpPr>
          <p:nvPr>
            <p:ph type="ftr" sz="quarter" idx="3"/>
          </p:nvPr>
        </p:nvSpPr>
        <p:spPr>
          <a:xfrm>
            <a:off x="0" y="6480000"/>
            <a:ext cx="9144000" cy="378000"/>
          </a:xfrm>
          <a:prstGeom prst="rect">
            <a:avLst/>
          </a:prstGeom>
        </p:spPr>
        <p:txBody>
          <a:bodyPr lIns="0" tIns="0" rIns="0" bIns="0" anchor="ctr"/>
          <a:lstStyle>
            <a:lvl1pPr algn="ctr">
              <a:defRPr lang="en-GB"/>
            </a:lvl1pPr>
          </a:lstStyle>
          <a:p>
            <a:endParaRPr lang="en-GB"/>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pic>
        <p:nvPicPr>
          <p:cNvPr id="10" name="Picture 9"/>
          <p:cNvPicPr>
            <a:picLocks noChangeAspect="1"/>
          </p:cNvPicPr>
          <p:nvPr/>
        </p:nvPicPr>
        <p:blipFill>
          <a:blip r:embed="rId57" cstate="screen">
            <a:extLst>
              <a:ext uri="{28A0092B-C50C-407E-A947-70E740481C1C}">
                <a14:useLocalDpi xmlns:a14="http://schemas.microsoft.com/office/drawing/2010/main"/>
              </a:ext>
            </a:extLst>
          </a:blip>
          <a:stretch>
            <a:fillRect/>
          </a:stretch>
        </p:blipFill>
        <p:spPr>
          <a:xfrm>
            <a:off x="7055149" y="228600"/>
            <a:ext cx="1369714" cy="720000"/>
          </a:xfrm>
          <a:prstGeom prst="rect">
            <a:avLst/>
          </a:prstGeom>
        </p:spPr>
      </p:pic>
      <p:grpSp>
        <p:nvGrpSpPr>
          <p:cNvPr id="11" name="Group 10"/>
          <p:cNvGrpSpPr/>
          <p:nvPr/>
        </p:nvGrpSpPr>
        <p:grpSpPr>
          <a:xfrm>
            <a:off x="-903288" y="0"/>
            <a:ext cx="9902857" cy="7638450"/>
            <a:chOff x="-903288" y="0"/>
            <a:chExt cx="9902857" cy="7638450"/>
          </a:xfrm>
        </p:grpSpPr>
        <p:cxnSp>
          <p:nvCxnSpPr>
            <p:cNvPr id="12" name="Straight Connector 11"/>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cSld>
  <p:clrMap bg1="lt1" tx1="dk1" bg2="lt2" tx2="dk2" accent1="accent1" accent2="accent2" accent3="accent3" accent4="accent4" accent5="accent5" accent6="accent6" hlink="hlink" folHlink="folHlink"/>
  <p:sldLayoutIdLst>
    <p:sldLayoutId id="2147483987" r:id="rId1"/>
    <p:sldLayoutId id="2147483980" r:id="rId2"/>
    <p:sldLayoutId id="2147483981" r:id="rId3"/>
    <p:sldLayoutId id="2147483886" r:id="rId4"/>
    <p:sldLayoutId id="2147483988" r:id="rId5"/>
    <p:sldLayoutId id="2147483825" r:id="rId6"/>
    <p:sldLayoutId id="2147483935" r:id="rId7"/>
    <p:sldLayoutId id="2147483949" r:id="rId8"/>
    <p:sldLayoutId id="2147483826" r:id="rId9"/>
    <p:sldLayoutId id="2147484002" r:id="rId10"/>
    <p:sldLayoutId id="2147484003" r:id="rId11"/>
    <p:sldLayoutId id="2147484004" r:id="rId12"/>
    <p:sldLayoutId id="2147484005" r:id="rId13"/>
    <p:sldLayoutId id="2147483953" r:id="rId14"/>
    <p:sldLayoutId id="2147483954" r:id="rId15"/>
    <p:sldLayoutId id="2147483952" r:id="rId16"/>
    <p:sldLayoutId id="2147483827" r:id="rId17"/>
    <p:sldLayoutId id="2147483937" r:id="rId18"/>
    <p:sldLayoutId id="2147483989" r:id="rId19"/>
    <p:sldLayoutId id="2147483974" r:id="rId20"/>
    <p:sldLayoutId id="2147483979" r:id="rId21"/>
    <p:sldLayoutId id="2147483957" r:id="rId22"/>
    <p:sldLayoutId id="2147483992" r:id="rId23"/>
    <p:sldLayoutId id="2147483823" r:id="rId24"/>
    <p:sldLayoutId id="2147483943" r:id="rId25"/>
    <p:sldLayoutId id="2147483822" r:id="rId26"/>
    <p:sldLayoutId id="2147483966" r:id="rId27"/>
    <p:sldLayoutId id="2147483939" r:id="rId28"/>
    <p:sldLayoutId id="2147483824" r:id="rId29"/>
    <p:sldLayoutId id="2147483940" r:id="rId30"/>
    <p:sldLayoutId id="2147483893" r:id="rId31"/>
    <p:sldLayoutId id="2147483941" r:id="rId32"/>
    <p:sldLayoutId id="2147483888" r:id="rId33"/>
    <p:sldLayoutId id="2147483892" r:id="rId34"/>
    <p:sldLayoutId id="2147483887" r:id="rId35"/>
    <p:sldLayoutId id="2147483889" r:id="rId36"/>
    <p:sldLayoutId id="2147483891" r:id="rId37"/>
    <p:sldLayoutId id="2147483890" r:id="rId38"/>
    <p:sldLayoutId id="2147483934" r:id="rId39"/>
    <p:sldLayoutId id="2147483918" r:id="rId40"/>
    <p:sldLayoutId id="2147483919" r:id="rId41"/>
    <p:sldLayoutId id="2147483912" r:id="rId42"/>
    <p:sldLayoutId id="2147483913" r:id="rId43"/>
    <p:sldLayoutId id="2147483911" r:id="rId44"/>
    <p:sldLayoutId id="2147483915" r:id="rId45"/>
    <p:sldLayoutId id="2147483914" r:id="rId46"/>
    <p:sldLayoutId id="2147483916" r:id="rId47"/>
    <p:sldLayoutId id="2147483833" r:id="rId48"/>
    <p:sldLayoutId id="2147483993" r:id="rId49"/>
    <p:sldLayoutId id="2147483968" r:id="rId50"/>
    <p:sldLayoutId id="2147483969" r:id="rId51"/>
    <p:sldLayoutId id="2147483970" r:id="rId52"/>
    <p:sldLayoutId id="2147483971" r:id="rId53"/>
    <p:sldLayoutId id="2147483972" r:id="rId54"/>
    <p:sldLayoutId id="2147483973" r:id="rId55"/>
  </p:sldLayoutIdLst>
  <p:hf hd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7" name="Footer Placeholder 4"/>
          <p:cNvSpPr>
            <a:spLocks noGrp="1"/>
          </p:cNvSpPr>
          <p:nvPr>
            <p:ph type="ftr" sz="quarter" idx="3"/>
            <p:custDataLst>
              <p:tags r:id="rId5"/>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dirty="0"/>
          </a:p>
        </p:txBody>
      </p:sp>
      <p:pic>
        <p:nvPicPr>
          <p:cNvPr id="63" name="Picture 2" descr="Z:\852_General presentation_update_2017\02_ARTWORK\IMAGES\HI RES\background1280x960.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13771" y="0"/>
            <a:ext cx="9257771" cy="694332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dirty="0"/>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a:t>Click to edit Master text styles</a:t>
            </a:r>
          </a:p>
          <a:p>
            <a:pPr lvl="1"/>
            <a:r>
              <a:rPr lang="en-US" dirty="0"/>
              <a:t>Second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bg1"/>
                </a:solidFill>
                <a:latin typeface="Franklin Gothic Book"/>
                <a:cs typeface="Franklin Gothic Book"/>
              </a:defRPr>
            </a:lvl1pPr>
          </a:lstStyle>
          <a:p>
            <a:fld id="{8B6E079F-0502-CC4C-9C8B-39554E94F19E}" type="datetime3">
              <a:rPr lang="en-GB" smtClean="0"/>
              <a:pPr/>
              <a:t>6 March, 2019</a:t>
            </a:fld>
            <a:endParaRPr lang="en-GB" dirty="0"/>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bg1"/>
                </a:solidFill>
                <a:latin typeface="Franklin Gothic Book"/>
                <a:cs typeface="Franklin Gothic Book"/>
              </a:defRPr>
            </a:lvl1pPr>
          </a:lstStyle>
          <a:p>
            <a:fld id="{71F9F866-B438-9445-8D9F-1F8FF6608833}" type="slidenum">
              <a:rPr lang="en-GB" smtClean="0"/>
              <a:pPr/>
              <a:t>‹#›</a:t>
            </a:fld>
            <a:endParaRPr lang="en-GB" dirty="0"/>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53432" y="97184"/>
            <a:ext cx="1728000" cy="923587"/>
          </a:xfrm>
          <a:prstGeom prst="rect">
            <a:avLst/>
          </a:prstGeom>
        </p:spPr>
      </p:pic>
      <p:grpSp>
        <p:nvGrpSpPr>
          <p:cNvPr id="11" name="Group 10"/>
          <p:cNvGrpSpPr/>
          <p:nvPr/>
        </p:nvGrpSpPr>
        <p:grpSpPr>
          <a:xfrm>
            <a:off x="-903288" y="0"/>
            <a:ext cx="9902857" cy="7638450"/>
            <a:chOff x="-903288" y="0"/>
            <a:chExt cx="9902857" cy="7638450"/>
          </a:xfrm>
        </p:grpSpPr>
        <p:cxnSp>
          <p:nvCxnSpPr>
            <p:cNvPr id="12" name="Straight Connector 11"/>
            <p:cNvCxnSpPr/>
            <p:nvPr userDrawn="1"/>
          </p:nvCxnSpPr>
          <p:spPr bwMode="auto">
            <a:xfrm>
              <a:off x="-903288" y="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bwMode="auto">
            <a:xfrm>
              <a:off x="-903288" y="3603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bwMode="auto">
            <a:xfrm>
              <a:off x="-903288" y="71913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bwMode="auto">
            <a:xfrm>
              <a:off x="-903288" y="10795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bwMode="auto">
            <a:xfrm>
              <a:off x="-903288" y="143986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bwMode="auto">
            <a:xfrm>
              <a:off x="-903288" y="18002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bwMode="auto">
            <a:xfrm>
              <a:off x="-903288" y="2160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bwMode="auto">
            <a:xfrm>
              <a:off x="-903288" y="2520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bwMode="auto">
            <a:xfrm>
              <a:off x="-903288" y="2879725"/>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auto">
            <a:xfrm>
              <a:off x="-903288" y="32400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bwMode="auto">
            <a:xfrm>
              <a:off x="-903288" y="36004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auto">
            <a:xfrm>
              <a:off x="-903288" y="39608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auto">
            <a:xfrm>
              <a:off x="-903288" y="4319588"/>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auto">
            <a:xfrm>
              <a:off x="-903288" y="467995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bwMode="auto">
            <a:xfrm>
              <a:off x="-903288" y="5040313"/>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bwMode="auto">
            <a:xfrm rot="5400000">
              <a:off x="43187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bwMode="auto">
            <a:xfrm rot="5400000">
              <a:off x="3960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auto">
            <a:xfrm rot="5400000">
              <a:off x="3598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bwMode="auto">
            <a:xfrm rot="5400000">
              <a:off x="3239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auto">
            <a:xfrm rot="5400000">
              <a:off x="28789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bwMode="auto">
            <a:xfrm rot="5400000">
              <a:off x="2518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bwMode="auto">
            <a:xfrm rot="5400000">
              <a:off x="21582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auto">
            <a:xfrm rot="5400000">
              <a:off x="179943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bwMode="auto">
            <a:xfrm rot="5400000">
              <a:off x="14390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bwMode="auto">
            <a:xfrm rot="5400000">
              <a:off x="10787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bwMode="auto">
            <a:xfrm rot="5400000">
              <a:off x="7183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bwMode="auto">
            <a:xfrm rot="5400000">
              <a:off x="3595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bwMode="auto">
            <a:xfrm rot="5400000">
              <a:off x="-79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bwMode="auto">
            <a:xfrm rot="5400000">
              <a:off x="-361158"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bwMode="auto">
            <a:xfrm rot="5400000">
              <a:off x="683974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bwMode="auto">
            <a:xfrm rot="5400000">
              <a:off x="647938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bwMode="auto">
            <a:xfrm rot="5400000">
              <a:off x="61190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bwMode="auto">
            <a:xfrm rot="5400000">
              <a:off x="57586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bwMode="auto">
            <a:xfrm rot="5400000">
              <a:off x="5398292"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bwMode="auto">
            <a:xfrm rot="5400000">
              <a:off x="503951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bwMode="auto">
            <a:xfrm rot="5400000">
              <a:off x="467915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bwMode="auto">
            <a:xfrm rot="5400000">
              <a:off x="7200105"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bwMode="auto">
            <a:xfrm rot="5400000">
              <a:off x="7560467"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bwMode="auto">
            <a:xfrm rot="5400000">
              <a:off x="792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bwMode="auto">
            <a:xfrm rot="5400000">
              <a:off x="828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userDrawn="1"/>
          </p:nvCxnSpPr>
          <p:spPr bwMode="auto">
            <a:xfrm rot="5400000">
              <a:off x="8640000" y="7278882"/>
              <a:ext cx="719137"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userDrawn="1"/>
          </p:nvCxnSpPr>
          <p:spPr bwMode="auto">
            <a:xfrm>
              <a:off x="-903288" y="540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bwMode="auto">
            <a:xfrm>
              <a:off x="-903288" y="576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bwMode="auto">
            <a:xfrm>
              <a:off x="-903288" y="612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userDrawn="1"/>
          </p:nvCxnSpPr>
          <p:spPr bwMode="auto">
            <a:xfrm>
              <a:off x="-903288" y="648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bwMode="auto">
            <a:xfrm>
              <a:off x="-903288" y="6840000"/>
              <a:ext cx="719138"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57292037"/>
      </p:ext>
    </p:extLst>
  </p:cSld>
  <p:clrMap bg1="lt1" tx1="dk1" bg2="lt2" tx2="dk2" accent1="accent1" accent2="accent2" accent3="accent3" accent4="accent4" accent5="accent5" accent6="accent6" hlink="hlink" folHlink="folHlink"/>
  <p:sldLayoutIdLst>
    <p:sldLayoutId id="2147484481" r:id="rId1"/>
    <p:sldLayoutId id="2147484482" r:id="rId2"/>
    <p:sldLayoutId id="2147484483" r:id="rId3"/>
  </p:sldLayoutIdLst>
  <p:hf hdr="0"/>
  <p:txStyles>
    <p:titleStyle>
      <a:lvl1pPr algn="l" rtl="0" eaLnBrk="1" fontAlgn="base" hangingPunct="1">
        <a:spcBef>
          <a:spcPct val="0"/>
        </a:spcBef>
        <a:spcAft>
          <a:spcPct val="0"/>
        </a:spcAft>
        <a:defRPr sz="2800" b="0" i="0" kern="1200">
          <a:solidFill>
            <a:schemeClr val="bg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ctr" rtl="0" eaLnBrk="1" fontAlgn="base" hangingPunct="1">
        <a:lnSpc>
          <a:spcPct val="100000"/>
        </a:lnSpc>
        <a:spcBef>
          <a:spcPts val="0"/>
        </a:spcBef>
        <a:spcAft>
          <a:spcPts val="0"/>
        </a:spcAft>
        <a:buClrTx/>
        <a:buFontTx/>
        <a:buNone/>
        <a:defRPr lang="en-US" sz="2000" kern="1200" smtClean="0">
          <a:solidFill>
            <a:schemeClr val="bg1"/>
          </a:solidFill>
          <a:latin typeface="Franklin Gothic Medium" panose="020B0603020102020204" pitchFamily="34" charset="0"/>
          <a:ea typeface="ＭＳ Ｐゴシック" charset="0"/>
          <a:cs typeface="Franklin Gothic Medium" panose="020B0603020102020204" pitchFamily="34" charset="0"/>
        </a:defRPr>
      </a:lvl1pPr>
      <a:lvl2pPr marL="0" marR="0" indent="0" algn="ctr" defTabSz="914400" rtl="0" eaLnBrk="1" fontAlgn="base" latinLnBrk="0" hangingPunct="1">
        <a:lnSpc>
          <a:spcPct val="100000"/>
        </a:lnSpc>
        <a:spcBef>
          <a:spcPts val="0"/>
        </a:spcBef>
        <a:spcAft>
          <a:spcPts val="1200"/>
        </a:spcAft>
        <a:buClr>
          <a:srgbClr val="00539B"/>
        </a:buClr>
        <a:buSzTx/>
        <a:buFont typeface="Arial" charset="0"/>
        <a:buNone/>
        <a:tabLst/>
        <a:defRPr lang="en-US" sz="2000" kern="1200" smtClean="0">
          <a:solidFill>
            <a:schemeClr val="bg1"/>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bg1"/>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bg1"/>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p:nvPicPr>
        <p:blipFill>
          <a:blip r:embed="rId59" cstate="screen">
            <a:extLst>
              <a:ext uri="{28A0092B-C50C-407E-A947-70E740481C1C}">
                <a14:useLocalDpi xmlns:a14="http://schemas.microsoft.com/office/drawing/2010/main"/>
              </a:ext>
            </a:extLst>
          </a:blip>
          <a:stretch>
            <a:fillRect/>
          </a:stretch>
        </p:blipFill>
        <p:spPr>
          <a:xfrm>
            <a:off x="6805792" y="106043"/>
            <a:ext cx="1868428" cy="944882"/>
          </a:xfrm>
          <a:prstGeom prst="rect">
            <a:avLst/>
          </a:prstGeom>
        </p:spPr>
      </p:pic>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dirty="0"/>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pPr/>
              <a:t>6 March, 2019</a:t>
            </a:fld>
            <a:endParaRPr lang="en-GB" dirty="0"/>
          </a:p>
        </p:txBody>
      </p:sp>
      <p:sp>
        <p:nvSpPr>
          <p:cNvPr id="57" name="Footer Placeholder 4"/>
          <p:cNvSpPr>
            <a:spLocks noGrp="1"/>
          </p:cNvSpPr>
          <p:nvPr>
            <p:ph type="ftr" sz="quarter" idx="3"/>
            <p:custDataLst>
              <p:tags r:id="rId58"/>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2356471517"/>
      </p:ext>
    </p:extLst>
  </p:cSld>
  <p:clrMap bg1="lt1" tx1="dk1" bg2="lt2" tx2="dk2" accent1="accent1" accent2="accent2" accent3="accent3" accent4="accent4" accent5="accent5" accent6="accent6" hlink="hlink" folHlink="folHlink"/>
  <p:sldLayoutIdLst>
    <p:sldLayoutId id="2147484365" r:id="rId1"/>
    <p:sldLayoutId id="2147484366" r:id="rId2"/>
    <p:sldLayoutId id="2147484367" r:id="rId3"/>
    <p:sldLayoutId id="2147484368" r:id="rId4"/>
    <p:sldLayoutId id="2147484369" r:id="rId5"/>
    <p:sldLayoutId id="2147484370" r:id="rId6"/>
    <p:sldLayoutId id="2147484371" r:id="rId7"/>
    <p:sldLayoutId id="2147484372" r:id="rId8"/>
    <p:sldLayoutId id="2147484373" r:id="rId9"/>
    <p:sldLayoutId id="2147484374" r:id="rId10"/>
    <p:sldLayoutId id="2147484375" r:id="rId11"/>
    <p:sldLayoutId id="2147484376" r:id="rId12"/>
    <p:sldLayoutId id="2147484377" r:id="rId13"/>
    <p:sldLayoutId id="2147484378" r:id="rId14"/>
    <p:sldLayoutId id="2147484379" r:id="rId15"/>
    <p:sldLayoutId id="2147484380" r:id="rId16"/>
    <p:sldLayoutId id="2147484381" r:id="rId17"/>
    <p:sldLayoutId id="2147484382" r:id="rId18"/>
    <p:sldLayoutId id="2147484383" r:id="rId19"/>
    <p:sldLayoutId id="2147484384" r:id="rId20"/>
    <p:sldLayoutId id="2147484385" r:id="rId21"/>
    <p:sldLayoutId id="2147484386" r:id="rId22"/>
    <p:sldLayoutId id="2147484387" r:id="rId23"/>
    <p:sldLayoutId id="2147484388" r:id="rId24"/>
    <p:sldLayoutId id="2147484389" r:id="rId25"/>
    <p:sldLayoutId id="2147484390" r:id="rId26"/>
    <p:sldLayoutId id="2147484391" r:id="rId27"/>
    <p:sldLayoutId id="2147484392" r:id="rId28"/>
    <p:sldLayoutId id="2147484393" r:id="rId29"/>
    <p:sldLayoutId id="2147484394" r:id="rId30"/>
    <p:sldLayoutId id="2147484395" r:id="rId31"/>
    <p:sldLayoutId id="2147484396" r:id="rId32"/>
    <p:sldLayoutId id="2147484397" r:id="rId33"/>
    <p:sldLayoutId id="2147484398" r:id="rId34"/>
    <p:sldLayoutId id="2147484399" r:id="rId35"/>
    <p:sldLayoutId id="2147484400" r:id="rId36"/>
    <p:sldLayoutId id="2147484401" r:id="rId37"/>
    <p:sldLayoutId id="2147484402" r:id="rId38"/>
    <p:sldLayoutId id="2147484403" r:id="rId39"/>
    <p:sldLayoutId id="2147484404" r:id="rId40"/>
    <p:sldLayoutId id="2147484405" r:id="rId41"/>
    <p:sldLayoutId id="2147484406" r:id="rId42"/>
    <p:sldLayoutId id="2147484407" r:id="rId43"/>
    <p:sldLayoutId id="2147484408" r:id="rId44"/>
    <p:sldLayoutId id="2147484409" r:id="rId45"/>
    <p:sldLayoutId id="2147484410" r:id="rId46"/>
    <p:sldLayoutId id="2147484411" r:id="rId47"/>
    <p:sldLayoutId id="2147484412" r:id="rId48"/>
    <p:sldLayoutId id="2147484413" r:id="rId49"/>
    <p:sldLayoutId id="2147484414" r:id="rId50"/>
    <p:sldLayoutId id="2147484415" r:id="rId51"/>
    <p:sldLayoutId id="2147484416" r:id="rId52"/>
    <p:sldLayoutId id="2147484417" r:id="rId53"/>
    <p:sldLayoutId id="2147484418" r:id="rId54"/>
    <p:sldLayoutId id="2147484419" r:id="rId55"/>
    <p:sldLayoutId id="2147484420" r:id="rId56"/>
  </p:sldLayoutIdLst>
  <p:hf hdr="0"/>
  <p:txStyles>
    <p:titleStyle>
      <a:lvl1pPr algn="l" rtl="0" eaLnBrk="0" fontAlgn="base" hangingPunct="0">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0" fontAlgn="base" hangingPunct="0">
        <a:spcBef>
          <a:spcPct val="0"/>
        </a:spcBef>
        <a:spcAft>
          <a:spcPct val="0"/>
        </a:spcAft>
        <a:defRPr sz="28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8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8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800">
          <a:solidFill>
            <a:schemeClr val="bg1"/>
          </a:solidFill>
          <a:latin typeface="Arial" charset="0"/>
          <a:ea typeface="ＭＳ Ｐゴシック" charset="0"/>
          <a:cs typeface="Arial" charset="0"/>
        </a:defRPr>
      </a:lvl5pPr>
      <a:lvl6pPr marL="457200" algn="l" rtl="0" fontAlgn="base">
        <a:spcBef>
          <a:spcPct val="0"/>
        </a:spcBef>
        <a:spcAft>
          <a:spcPct val="0"/>
        </a:spcAft>
        <a:defRPr sz="2800">
          <a:solidFill>
            <a:schemeClr val="bg1"/>
          </a:solidFill>
          <a:latin typeface="Arial" charset="0"/>
          <a:cs typeface="Arial" charset="0"/>
        </a:defRPr>
      </a:lvl6pPr>
      <a:lvl7pPr marL="914400" algn="l" rtl="0" fontAlgn="base">
        <a:spcBef>
          <a:spcPct val="0"/>
        </a:spcBef>
        <a:spcAft>
          <a:spcPct val="0"/>
        </a:spcAft>
        <a:defRPr sz="2800">
          <a:solidFill>
            <a:schemeClr val="bg1"/>
          </a:solidFill>
          <a:latin typeface="Arial" charset="0"/>
          <a:cs typeface="Arial" charset="0"/>
        </a:defRPr>
      </a:lvl7pPr>
      <a:lvl8pPr marL="1371600" algn="l" rtl="0" fontAlgn="base">
        <a:spcBef>
          <a:spcPct val="0"/>
        </a:spcBef>
        <a:spcAft>
          <a:spcPct val="0"/>
        </a:spcAft>
        <a:defRPr sz="2800">
          <a:solidFill>
            <a:schemeClr val="bg1"/>
          </a:solidFill>
          <a:latin typeface="Arial" charset="0"/>
          <a:cs typeface="Arial" charset="0"/>
        </a:defRPr>
      </a:lvl8pPr>
      <a:lvl9pPr marL="1828800" algn="l" rtl="0" fontAlgn="base">
        <a:spcBef>
          <a:spcPct val="0"/>
        </a:spcBef>
        <a:spcAft>
          <a:spcPct val="0"/>
        </a:spcAft>
        <a:defRPr sz="2800">
          <a:solidFill>
            <a:schemeClr val="bg1"/>
          </a:solidFill>
          <a:latin typeface="Arial" charset="0"/>
          <a:cs typeface="Arial" charset="0"/>
        </a:defRPr>
      </a:lvl9pPr>
    </p:titleStyle>
    <p:bodyStyle>
      <a:lvl1pPr marL="0" indent="0" algn="l" rtl="0" eaLnBrk="0" fontAlgn="base" hangingPunct="0">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0" fontAlgn="base" latinLnBrk="0" hangingPunct="0">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0" fontAlgn="base" hangingPunct="0">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p:nvPicPr>
        <p:blipFill>
          <a:blip r:embed="rId59" cstate="screen">
            <a:extLst>
              <a:ext uri="{28A0092B-C50C-407E-A947-70E740481C1C}">
                <a14:useLocalDpi xmlns:a14="http://schemas.microsoft.com/office/drawing/2010/main"/>
              </a:ext>
            </a:extLst>
          </a:blip>
          <a:stretch>
            <a:fillRect/>
          </a:stretch>
        </p:blipFill>
        <p:spPr>
          <a:xfrm>
            <a:off x="6805792" y="106043"/>
            <a:ext cx="1868428" cy="944882"/>
          </a:xfrm>
          <a:prstGeom prst="rect">
            <a:avLst/>
          </a:prstGeom>
        </p:spPr>
      </p:pic>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dirty="0"/>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pPr/>
              <a:t>6 March, 2019</a:t>
            </a:fld>
            <a:endParaRPr lang="en-GB" dirty="0"/>
          </a:p>
        </p:txBody>
      </p:sp>
      <p:sp>
        <p:nvSpPr>
          <p:cNvPr id="57" name="Footer Placeholder 4"/>
          <p:cNvSpPr>
            <a:spLocks noGrp="1"/>
          </p:cNvSpPr>
          <p:nvPr>
            <p:ph type="ftr" sz="quarter" idx="3"/>
            <p:custDataLst>
              <p:tags r:id="rId58"/>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225548546"/>
      </p:ext>
    </p:extLst>
  </p:cSld>
  <p:clrMap bg1="lt1" tx1="dk1" bg2="lt2" tx2="dk2" accent1="accent1" accent2="accent2" accent3="accent3" accent4="accent4" accent5="accent5" accent6="accent6" hlink="hlink" folHlink="folHlink"/>
  <p:sldLayoutIdLst>
    <p:sldLayoutId id="2147484308" r:id="rId1"/>
    <p:sldLayoutId id="2147484309" r:id="rId2"/>
    <p:sldLayoutId id="2147484310" r:id="rId3"/>
    <p:sldLayoutId id="2147484311" r:id="rId4"/>
    <p:sldLayoutId id="2147484312" r:id="rId5"/>
    <p:sldLayoutId id="2147484313" r:id="rId6"/>
    <p:sldLayoutId id="2147484314" r:id="rId7"/>
    <p:sldLayoutId id="2147484315" r:id="rId8"/>
    <p:sldLayoutId id="2147484316" r:id="rId9"/>
    <p:sldLayoutId id="2147484317" r:id="rId10"/>
    <p:sldLayoutId id="2147484318" r:id="rId11"/>
    <p:sldLayoutId id="2147484319" r:id="rId12"/>
    <p:sldLayoutId id="2147484320" r:id="rId13"/>
    <p:sldLayoutId id="2147484321" r:id="rId14"/>
    <p:sldLayoutId id="2147484322" r:id="rId15"/>
    <p:sldLayoutId id="2147484323" r:id="rId16"/>
    <p:sldLayoutId id="2147484324" r:id="rId17"/>
    <p:sldLayoutId id="2147484325" r:id="rId18"/>
    <p:sldLayoutId id="2147484326" r:id="rId19"/>
    <p:sldLayoutId id="2147484327" r:id="rId20"/>
    <p:sldLayoutId id="2147484328" r:id="rId21"/>
    <p:sldLayoutId id="2147484329" r:id="rId22"/>
    <p:sldLayoutId id="2147484330" r:id="rId23"/>
    <p:sldLayoutId id="2147484331" r:id="rId24"/>
    <p:sldLayoutId id="2147484332" r:id="rId25"/>
    <p:sldLayoutId id="2147484333" r:id="rId26"/>
    <p:sldLayoutId id="2147484334" r:id="rId27"/>
    <p:sldLayoutId id="2147484335" r:id="rId28"/>
    <p:sldLayoutId id="2147484336" r:id="rId29"/>
    <p:sldLayoutId id="2147484337" r:id="rId30"/>
    <p:sldLayoutId id="2147484338" r:id="rId31"/>
    <p:sldLayoutId id="2147484339" r:id="rId32"/>
    <p:sldLayoutId id="2147484340" r:id="rId33"/>
    <p:sldLayoutId id="2147484341" r:id="rId34"/>
    <p:sldLayoutId id="2147484342" r:id="rId35"/>
    <p:sldLayoutId id="2147484343" r:id="rId36"/>
    <p:sldLayoutId id="2147484344" r:id="rId37"/>
    <p:sldLayoutId id="2147484345" r:id="rId38"/>
    <p:sldLayoutId id="2147484346" r:id="rId39"/>
    <p:sldLayoutId id="2147484347" r:id="rId40"/>
    <p:sldLayoutId id="2147484348" r:id="rId41"/>
    <p:sldLayoutId id="2147484349" r:id="rId42"/>
    <p:sldLayoutId id="2147484350" r:id="rId43"/>
    <p:sldLayoutId id="2147484351" r:id="rId44"/>
    <p:sldLayoutId id="2147484352" r:id="rId45"/>
    <p:sldLayoutId id="2147484353" r:id="rId46"/>
    <p:sldLayoutId id="2147484354" r:id="rId47"/>
    <p:sldLayoutId id="2147484355" r:id="rId48"/>
    <p:sldLayoutId id="2147484356" r:id="rId49"/>
    <p:sldLayoutId id="2147484357" r:id="rId50"/>
    <p:sldLayoutId id="2147484358" r:id="rId51"/>
    <p:sldLayoutId id="2147484359" r:id="rId52"/>
    <p:sldLayoutId id="2147484360" r:id="rId53"/>
    <p:sldLayoutId id="2147484361" r:id="rId54"/>
    <p:sldLayoutId id="2147484362" r:id="rId55"/>
    <p:sldLayoutId id="2147484363" r:id="rId56"/>
  </p:sldLayoutIdLst>
  <p:hf hdr="0"/>
  <p:txStyles>
    <p:titleStyle>
      <a:lvl1pPr algn="l" rtl="0" eaLnBrk="0" fontAlgn="base" hangingPunct="0">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0" fontAlgn="base" hangingPunct="0">
        <a:spcBef>
          <a:spcPct val="0"/>
        </a:spcBef>
        <a:spcAft>
          <a:spcPct val="0"/>
        </a:spcAft>
        <a:defRPr sz="28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8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8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800">
          <a:solidFill>
            <a:schemeClr val="bg1"/>
          </a:solidFill>
          <a:latin typeface="Arial" charset="0"/>
          <a:ea typeface="ＭＳ Ｐゴシック" charset="0"/>
          <a:cs typeface="Arial" charset="0"/>
        </a:defRPr>
      </a:lvl5pPr>
      <a:lvl6pPr marL="457200" algn="l" rtl="0" fontAlgn="base">
        <a:spcBef>
          <a:spcPct val="0"/>
        </a:spcBef>
        <a:spcAft>
          <a:spcPct val="0"/>
        </a:spcAft>
        <a:defRPr sz="2800">
          <a:solidFill>
            <a:schemeClr val="bg1"/>
          </a:solidFill>
          <a:latin typeface="Arial" charset="0"/>
          <a:cs typeface="Arial" charset="0"/>
        </a:defRPr>
      </a:lvl6pPr>
      <a:lvl7pPr marL="914400" algn="l" rtl="0" fontAlgn="base">
        <a:spcBef>
          <a:spcPct val="0"/>
        </a:spcBef>
        <a:spcAft>
          <a:spcPct val="0"/>
        </a:spcAft>
        <a:defRPr sz="2800">
          <a:solidFill>
            <a:schemeClr val="bg1"/>
          </a:solidFill>
          <a:latin typeface="Arial" charset="0"/>
          <a:cs typeface="Arial" charset="0"/>
        </a:defRPr>
      </a:lvl7pPr>
      <a:lvl8pPr marL="1371600" algn="l" rtl="0" fontAlgn="base">
        <a:spcBef>
          <a:spcPct val="0"/>
        </a:spcBef>
        <a:spcAft>
          <a:spcPct val="0"/>
        </a:spcAft>
        <a:defRPr sz="2800">
          <a:solidFill>
            <a:schemeClr val="bg1"/>
          </a:solidFill>
          <a:latin typeface="Arial" charset="0"/>
          <a:cs typeface="Arial" charset="0"/>
        </a:defRPr>
      </a:lvl8pPr>
      <a:lvl9pPr marL="1828800" algn="l" rtl="0" fontAlgn="base">
        <a:spcBef>
          <a:spcPct val="0"/>
        </a:spcBef>
        <a:spcAft>
          <a:spcPct val="0"/>
        </a:spcAft>
        <a:defRPr sz="2800">
          <a:solidFill>
            <a:schemeClr val="bg1"/>
          </a:solidFill>
          <a:latin typeface="Arial" charset="0"/>
          <a:cs typeface="Arial" charset="0"/>
        </a:defRPr>
      </a:lvl9pPr>
    </p:titleStyle>
    <p:bodyStyle>
      <a:lvl1pPr marL="0" indent="0" algn="l" rtl="0" eaLnBrk="0" fontAlgn="base" hangingPunct="0">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0" fontAlgn="base" latinLnBrk="0" hangingPunct="0">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0" fontAlgn="base" hangingPunct="0">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p:nvPicPr>
        <p:blipFill>
          <a:blip r:embed="rId59" cstate="screen">
            <a:extLst>
              <a:ext uri="{28A0092B-C50C-407E-A947-70E740481C1C}">
                <a14:useLocalDpi xmlns:a14="http://schemas.microsoft.com/office/drawing/2010/main"/>
              </a:ext>
            </a:extLst>
          </a:blip>
          <a:stretch>
            <a:fillRect/>
          </a:stretch>
        </p:blipFill>
        <p:spPr>
          <a:xfrm>
            <a:off x="6929617" y="119496"/>
            <a:ext cx="1563627" cy="950978"/>
          </a:xfrm>
          <a:prstGeom prst="rect">
            <a:avLst/>
          </a:prstGeom>
        </p:spPr>
      </p:pic>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dirty="0"/>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pPr/>
              <a:t>6 March, 2019</a:t>
            </a:fld>
            <a:endParaRPr lang="en-GB" dirty="0"/>
          </a:p>
        </p:txBody>
      </p:sp>
      <p:sp>
        <p:nvSpPr>
          <p:cNvPr id="57" name="Footer Placeholder 4"/>
          <p:cNvSpPr>
            <a:spLocks noGrp="1"/>
          </p:cNvSpPr>
          <p:nvPr>
            <p:ph type="ftr" sz="quarter" idx="3"/>
            <p:custDataLst>
              <p:tags r:id="rId58"/>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lang="en-GB"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spTree>
    <p:extLst>
      <p:ext uri="{BB962C8B-B14F-4D97-AF65-F5344CB8AC3E}">
        <p14:creationId xmlns:p14="http://schemas.microsoft.com/office/powerpoint/2010/main" val="1324403751"/>
      </p:ext>
    </p:extLst>
  </p:cSld>
  <p:clrMap bg1="lt1" tx1="dk1" bg2="lt2" tx2="dk2" accent1="accent1" accent2="accent2" accent3="accent3" accent4="accent4" accent5="accent5" accent6="accent6" hlink="hlink" folHlink="folHlink"/>
  <p:sldLayoutIdLst>
    <p:sldLayoutId id="2147484251" r:id="rId1"/>
    <p:sldLayoutId id="2147484252" r:id="rId2"/>
    <p:sldLayoutId id="2147484253" r:id="rId3"/>
    <p:sldLayoutId id="2147484254" r:id="rId4"/>
    <p:sldLayoutId id="2147484255" r:id="rId5"/>
    <p:sldLayoutId id="2147484256" r:id="rId6"/>
    <p:sldLayoutId id="2147484257" r:id="rId7"/>
    <p:sldLayoutId id="2147484258" r:id="rId8"/>
    <p:sldLayoutId id="2147484259" r:id="rId9"/>
    <p:sldLayoutId id="2147484260" r:id="rId10"/>
    <p:sldLayoutId id="2147484261" r:id="rId11"/>
    <p:sldLayoutId id="2147484262" r:id="rId12"/>
    <p:sldLayoutId id="2147484263" r:id="rId13"/>
    <p:sldLayoutId id="2147484264" r:id="rId14"/>
    <p:sldLayoutId id="2147484265" r:id="rId15"/>
    <p:sldLayoutId id="2147484266" r:id="rId16"/>
    <p:sldLayoutId id="2147484267" r:id="rId17"/>
    <p:sldLayoutId id="2147484268" r:id="rId18"/>
    <p:sldLayoutId id="2147484269" r:id="rId19"/>
    <p:sldLayoutId id="2147484270" r:id="rId20"/>
    <p:sldLayoutId id="2147484271" r:id="rId21"/>
    <p:sldLayoutId id="2147484272" r:id="rId22"/>
    <p:sldLayoutId id="2147484273" r:id="rId23"/>
    <p:sldLayoutId id="2147484274" r:id="rId24"/>
    <p:sldLayoutId id="2147484275" r:id="rId25"/>
    <p:sldLayoutId id="2147484276" r:id="rId26"/>
    <p:sldLayoutId id="2147484277" r:id="rId27"/>
    <p:sldLayoutId id="2147484278" r:id="rId28"/>
    <p:sldLayoutId id="2147484279" r:id="rId29"/>
    <p:sldLayoutId id="2147484280" r:id="rId30"/>
    <p:sldLayoutId id="2147484281" r:id="rId31"/>
    <p:sldLayoutId id="2147484282" r:id="rId32"/>
    <p:sldLayoutId id="2147484283" r:id="rId33"/>
    <p:sldLayoutId id="2147484284" r:id="rId34"/>
    <p:sldLayoutId id="2147484285" r:id="rId35"/>
    <p:sldLayoutId id="2147484286" r:id="rId36"/>
    <p:sldLayoutId id="2147484287" r:id="rId37"/>
    <p:sldLayoutId id="2147484288" r:id="rId38"/>
    <p:sldLayoutId id="2147484289" r:id="rId39"/>
    <p:sldLayoutId id="2147484290" r:id="rId40"/>
    <p:sldLayoutId id="2147484291" r:id="rId41"/>
    <p:sldLayoutId id="2147484292" r:id="rId42"/>
    <p:sldLayoutId id="2147484293" r:id="rId43"/>
    <p:sldLayoutId id="2147484294" r:id="rId44"/>
    <p:sldLayoutId id="2147484295" r:id="rId45"/>
    <p:sldLayoutId id="2147484296" r:id="rId46"/>
    <p:sldLayoutId id="2147484297" r:id="rId47"/>
    <p:sldLayoutId id="2147484298" r:id="rId48"/>
    <p:sldLayoutId id="2147484299" r:id="rId49"/>
    <p:sldLayoutId id="2147484300" r:id="rId50"/>
    <p:sldLayoutId id="2147484301" r:id="rId51"/>
    <p:sldLayoutId id="2147484302" r:id="rId52"/>
    <p:sldLayoutId id="2147484303" r:id="rId53"/>
    <p:sldLayoutId id="2147484304" r:id="rId54"/>
    <p:sldLayoutId id="2147484305" r:id="rId55"/>
    <p:sldLayoutId id="2147484306" r:id="rId56"/>
  </p:sldLayoutIdLst>
  <p:hf hdr="0"/>
  <p:txStyles>
    <p:titleStyle>
      <a:lvl1pPr algn="l" rtl="0" eaLnBrk="0" fontAlgn="base" hangingPunct="0">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0" fontAlgn="base" hangingPunct="0">
        <a:spcBef>
          <a:spcPct val="0"/>
        </a:spcBef>
        <a:spcAft>
          <a:spcPct val="0"/>
        </a:spcAft>
        <a:defRPr sz="28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8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8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800">
          <a:solidFill>
            <a:schemeClr val="bg1"/>
          </a:solidFill>
          <a:latin typeface="Arial" charset="0"/>
          <a:ea typeface="ＭＳ Ｐゴシック" charset="0"/>
          <a:cs typeface="Arial" charset="0"/>
        </a:defRPr>
      </a:lvl5pPr>
      <a:lvl6pPr marL="457200" algn="l" rtl="0" fontAlgn="base">
        <a:spcBef>
          <a:spcPct val="0"/>
        </a:spcBef>
        <a:spcAft>
          <a:spcPct val="0"/>
        </a:spcAft>
        <a:defRPr sz="2800">
          <a:solidFill>
            <a:schemeClr val="bg1"/>
          </a:solidFill>
          <a:latin typeface="Arial" charset="0"/>
          <a:cs typeface="Arial" charset="0"/>
        </a:defRPr>
      </a:lvl6pPr>
      <a:lvl7pPr marL="914400" algn="l" rtl="0" fontAlgn="base">
        <a:spcBef>
          <a:spcPct val="0"/>
        </a:spcBef>
        <a:spcAft>
          <a:spcPct val="0"/>
        </a:spcAft>
        <a:defRPr sz="2800">
          <a:solidFill>
            <a:schemeClr val="bg1"/>
          </a:solidFill>
          <a:latin typeface="Arial" charset="0"/>
          <a:cs typeface="Arial" charset="0"/>
        </a:defRPr>
      </a:lvl7pPr>
      <a:lvl8pPr marL="1371600" algn="l" rtl="0" fontAlgn="base">
        <a:spcBef>
          <a:spcPct val="0"/>
        </a:spcBef>
        <a:spcAft>
          <a:spcPct val="0"/>
        </a:spcAft>
        <a:defRPr sz="2800">
          <a:solidFill>
            <a:schemeClr val="bg1"/>
          </a:solidFill>
          <a:latin typeface="Arial" charset="0"/>
          <a:cs typeface="Arial" charset="0"/>
        </a:defRPr>
      </a:lvl8pPr>
      <a:lvl9pPr marL="1828800" algn="l" rtl="0" fontAlgn="base">
        <a:spcBef>
          <a:spcPct val="0"/>
        </a:spcBef>
        <a:spcAft>
          <a:spcPct val="0"/>
        </a:spcAft>
        <a:defRPr sz="2800">
          <a:solidFill>
            <a:schemeClr val="bg1"/>
          </a:solidFill>
          <a:latin typeface="Arial" charset="0"/>
          <a:cs typeface="Arial" charset="0"/>
        </a:defRPr>
      </a:lvl9pPr>
    </p:titleStyle>
    <p:bodyStyle>
      <a:lvl1pPr marL="0" indent="0" algn="l" rtl="0" eaLnBrk="0" fontAlgn="base" hangingPunct="0">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0" fontAlgn="base" latinLnBrk="0" hangingPunct="0">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0" fontAlgn="base" hangingPunct="0">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dirty="0"/>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pPr/>
              <a:t>6 March, 2019</a:t>
            </a:fld>
            <a:endParaRPr lang="en-GB" dirty="0"/>
          </a:p>
        </p:txBody>
      </p:sp>
      <p:sp>
        <p:nvSpPr>
          <p:cNvPr id="57" name="Footer Placeholder 4"/>
          <p:cNvSpPr>
            <a:spLocks noGrp="1"/>
          </p:cNvSpPr>
          <p:nvPr>
            <p:ph type="ftr" sz="quarter" idx="3"/>
            <p:custDataLst>
              <p:tags r:id="rId7"/>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r>
              <a:rPr lang="en-GB"/>
              <a:t>EBRD Classification: </a:t>
            </a:r>
            <a:r>
              <a:rPr lang="en-GB" b="1"/>
              <a:t> INTERNAL </a:t>
            </a:r>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pPr/>
              <a:t>‹#›</a:t>
            </a:fld>
            <a:endParaRPr lang="en-GB" dirty="0"/>
          </a:p>
        </p:txBody>
      </p:sp>
      <p:pic>
        <p:nvPicPr>
          <p:cNvPr id="10" name="Picture 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055149" y="228600"/>
            <a:ext cx="1369714" cy="720000"/>
          </a:xfrm>
          <a:prstGeom prst="rect">
            <a:avLst/>
          </a:prstGeom>
        </p:spPr>
      </p:pic>
    </p:spTree>
    <p:extLst>
      <p:ext uri="{BB962C8B-B14F-4D97-AF65-F5344CB8AC3E}">
        <p14:creationId xmlns:p14="http://schemas.microsoft.com/office/powerpoint/2010/main" val="2624119142"/>
      </p:ext>
    </p:extLst>
  </p:cSld>
  <p:clrMap bg1="lt1" tx1="dk1" bg2="lt2" tx2="dk2" accent1="accent1" accent2="accent2" accent3="accent3" accent4="accent4" accent5="accent5" accent6="accent6" hlink="hlink" folHlink="folHlink"/>
  <p:sldLayoutIdLst>
    <p:sldLayoutId id="2147484078" r:id="rId1"/>
    <p:sldLayoutId id="2147484478" r:id="rId2"/>
    <p:sldLayoutId id="2147484075" r:id="rId3"/>
    <p:sldLayoutId id="2147484076" r:id="rId4"/>
    <p:sldLayoutId id="2147484484" r:id="rId5"/>
  </p:sldLayoutIdLst>
  <p:hf hdr="0"/>
  <p:txStyles>
    <p:titleStyle>
      <a:lvl1pPr algn="l" rtl="0" eaLnBrk="0" fontAlgn="base" hangingPunct="0">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0" fontAlgn="base" hangingPunct="0">
        <a:spcBef>
          <a:spcPct val="0"/>
        </a:spcBef>
        <a:spcAft>
          <a:spcPct val="0"/>
        </a:spcAft>
        <a:defRPr sz="2800">
          <a:solidFill>
            <a:schemeClr val="bg1"/>
          </a:solidFill>
          <a:latin typeface="Arial" charset="0"/>
          <a:ea typeface="ＭＳ Ｐゴシック" charset="0"/>
          <a:cs typeface="Arial" charset="0"/>
        </a:defRPr>
      </a:lvl2pPr>
      <a:lvl3pPr algn="l" rtl="0" eaLnBrk="0" fontAlgn="base" hangingPunct="0">
        <a:spcBef>
          <a:spcPct val="0"/>
        </a:spcBef>
        <a:spcAft>
          <a:spcPct val="0"/>
        </a:spcAft>
        <a:defRPr sz="2800">
          <a:solidFill>
            <a:schemeClr val="bg1"/>
          </a:solidFill>
          <a:latin typeface="Arial" charset="0"/>
          <a:ea typeface="ＭＳ Ｐゴシック" charset="0"/>
          <a:cs typeface="Arial" charset="0"/>
        </a:defRPr>
      </a:lvl3pPr>
      <a:lvl4pPr algn="l" rtl="0" eaLnBrk="0" fontAlgn="base" hangingPunct="0">
        <a:spcBef>
          <a:spcPct val="0"/>
        </a:spcBef>
        <a:spcAft>
          <a:spcPct val="0"/>
        </a:spcAft>
        <a:defRPr sz="2800">
          <a:solidFill>
            <a:schemeClr val="bg1"/>
          </a:solidFill>
          <a:latin typeface="Arial" charset="0"/>
          <a:ea typeface="ＭＳ Ｐゴシック" charset="0"/>
          <a:cs typeface="Arial" charset="0"/>
        </a:defRPr>
      </a:lvl4pPr>
      <a:lvl5pPr algn="l" rtl="0" eaLnBrk="0" fontAlgn="base" hangingPunct="0">
        <a:spcBef>
          <a:spcPct val="0"/>
        </a:spcBef>
        <a:spcAft>
          <a:spcPct val="0"/>
        </a:spcAft>
        <a:defRPr sz="2800">
          <a:solidFill>
            <a:schemeClr val="bg1"/>
          </a:solidFill>
          <a:latin typeface="Arial" charset="0"/>
          <a:ea typeface="ＭＳ Ｐゴシック" charset="0"/>
          <a:cs typeface="Arial" charset="0"/>
        </a:defRPr>
      </a:lvl5pPr>
      <a:lvl6pPr marL="457200" algn="l" rtl="0" fontAlgn="base">
        <a:spcBef>
          <a:spcPct val="0"/>
        </a:spcBef>
        <a:spcAft>
          <a:spcPct val="0"/>
        </a:spcAft>
        <a:defRPr sz="2800">
          <a:solidFill>
            <a:schemeClr val="bg1"/>
          </a:solidFill>
          <a:latin typeface="Arial" charset="0"/>
          <a:cs typeface="Arial" charset="0"/>
        </a:defRPr>
      </a:lvl6pPr>
      <a:lvl7pPr marL="914400" algn="l" rtl="0" fontAlgn="base">
        <a:spcBef>
          <a:spcPct val="0"/>
        </a:spcBef>
        <a:spcAft>
          <a:spcPct val="0"/>
        </a:spcAft>
        <a:defRPr sz="2800">
          <a:solidFill>
            <a:schemeClr val="bg1"/>
          </a:solidFill>
          <a:latin typeface="Arial" charset="0"/>
          <a:cs typeface="Arial" charset="0"/>
        </a:defRPr>
      </a:lvl7pPr>
      <a:lvl8pPr marL="1371600" algn="l" rtl="0" fontAlgn="base">
        <a:spcBef>
          <a:spcPct val="0"/>
        </a:spcBef>
        <a:spcAft>
          <a:spcPct val="0"/>
        </a:spcAft>
        <a:defRPr sz="2800">
          <a:solidFill>
            <a:schemeClr val="bg1"/>
          </a:solidFill>
          <a:latin typeface="Arial" charset="0"/>
          <a:cs typeface="Arial" charset="0"/>
        </a:defRPr>
      </a:lvl8pPr>
      <a:lvl9pPr marL="1828800" algn="l" rtl="0" fontAlgn="base">
        <a:spcBef>
          <a:spcPct val="0"/>
        </a:spcBef>
        <a:spcAft>
          <a:spcPct val="0"/>
        </a:spcAft>
        <a:defRPr sz="2800">
          <a:solidFill>
            <a:schemeClr val="bg1"/>
          </a:solidFill>
          <a:latin typeface="Arial" charset="0"/>
          <a:cs typeface="Arial" charset="0"/>
        </a:defRPr>
      </a:lvl9pPr>
    </p:titleStyle>
    <p:bodyStyle>
      <a:lvl1pPr marL="0" indent="0" algn="l" rtl="0" eaLnBrk="0" fontAlgn="base" hangingPunct="0">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0" fontAlgn="base" latinLnBrk="0" hangingPunct="0">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0" fontAlgn="base" hangingPunct="0">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descr="Ideally your title should fit on one line." title="Slide title"/>
          <p:cNvSpPr>
            <a:spLocks noGrp="1"/>
          </p:cNvSpPr>
          <p:nvPr>
            <p:ph type="title"/>
          </p:nvPr>
        </p:nvSpPr>
        <p:spPr>
          <a:xfrm>
            <a:off x="720725" y="-1"/>
            <a:ext cx="5903913" cy="1080000"/>
          </a:xfrm>
          <a:prstGeom prst="rect">
            <a:avLst/>
          </a:prstGeom>
        </p:spPr>
        <p:txBody>
          <a:bodyPr vert="horz" lIns="0" tIns="0" rIns="0" bIns="0" rtlCol="0" anchor="ctr">
            <a:normAutofit/>
          </a:bodyPr>
          <a:lstStyle/>
          <a:p>
            <a:r>
              <a:rPr lang="en-US"/>
              <a:t>Click to edit Master title style</a:t>
            </a:r>
            <a:endParaRPr lang="en-GB" dirty="0"/>
          </a:p>
        </p:txBody>
      </p:sp>
      <p:cxnSp>
        <p:nvCxnSpPr>
          <p:cNvPr id="70" name="Straight Connector 69"/>
          <p:cNvCxnSpPr/>
          <p:nvPr/>
        </p:nvCxnSpPr>
        <p:spPr bwMode="auto">
          <a:xfrm>
            <a:off x="-3083" y="1079500"/>
            <a:ext cx="914400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3083" y="6480000"/>
            <a:ext cx="9147083"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5" name="Text Placeholder 2" descr="First level - paragraph text&#10;Second level - bullet 1&#10;Third level - bullet 2&#10;&#10;No more than 100 words per slide" title="Main body text"/>
          <p:cNvSpPr>
            <a:spLocks noGrp="1"/>
          </p:cNvSpPr>
          <p:nvPr>
            <p:ph type="body" idx="1"/>
          </p:nvPr>
        </p:nvSpPr>
        <p:spPr>
          <a:xfrm>
            <a:off x="720726" y="1800225"/>
            <a:ext cx="7704137" cy="4140200"/>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6" name="Date Placeholder 3"/>
          <p:cNvSpPr>
            <a:spLocks noGrp="1"/>
          </p:cNvSpPr>
          <p:nvPr>
            <p:ph type="dt" sz="half" idx="2"/>
          </p:nvPr>
        </p:nvSpPr>
        <p:spPr>
          <a:xfrm>
            <a:off x="719136" y="6480000"/>
            <a:ext cx="1871664" cy="378000"/>
          </a:xfrm>
          <a:prstGeom prst="rect">
            <a:avLst/>
          </a:prstGeom>
        </p:spPr>
        <p:txBody>
          <a:bodyPr lIns="0" tIns="0" rIns="0" bIns="0" anchor="ctr"/>
          <a:lstStyle>
            <a:lvl1pPr>
              <a:defRPr sz="800">
                <a:solidFill>
                  <a:schemeClr val="accent1"/>
                </a:solidFill>
                <a:latin typeface="Franklin Gothic Book"/>
                <a:cs typeface="Franklin Gothic Book"/>
              </a:defRPr>
            </a:lvl1pPr>
          </a:lstStyle>
          <a:p>
            <a:fld id="{8B6E079F-0502-CC4C-9C8B-39554E94F19E}" type="datetime3">
              <a:rPr lang="en-GB" smtClean="0">
                <a:solidFill>
                  <a:srgbClr val="00539B"/>
                </a:solidFill>
              </a:rPr>
              <a:pPr/>
              <a:t>6 March, 2019</a:t>
            </a:fld>
            <a:endParaRPr lang="en-GB" dirty="0">
              <a:solidFill>
                <a:srgbClr val="00539B"/>
              </a:solidFill>
            </a:endParaRPr>
          </a:p>
        </p:txBody>
      </p:sp>
      <p:sp>
        <p:nvSpPr>
          <p:cNvPr id="57" name="Footer Placeholder 4"/>
          <p:cNvSpPr>
            <a:spLocks noGrp="1"/>
          </p:cNvSpPr>
          <p:nvPr>
            <p:ph type="ftr" sz="quarter" idx="3"/>
            <p:custDataLst>
              <p:tags r:id="rId58"/>
            </p:custDataLst>
          </p:nvPr>
        </p:nvSpPr>
        <p:spPr>
          <a:xfrm>
            <a:off x="0" y="6480000"/>
            <a:ext cx="9144000" cy="378000"/>
          </a:xfrm>
          <a:prstGeom prst="rect">
            <a:avLst/>
          </a:prstGeom>
        </p:spPr>
        <p:txBody>
          <a:bodyPr lIns="0" tIns="0" rIns="0" bIns="0" anchor="ctr"/>
          <a:lstStyle>
            <a:lvl1pPr algn="ctr">
              <a:defRPr lang="en-GB" sz="1000" b="0" i="0" u="none">
                <a:solidFill>
                  <a:srgbClr val="FFFFFF"/>
                </a:solidFill>
                <a:latin typeface="Arial"/>
              </a:defRPr>
            </a:lvl1pPr>
          </a:lstStyle>
          <a:p>
            <a:endParaRPr b="1"/>
          </a:p>
        </p:txBody>
      </p:sp>
      <p:sp>
        <p:nvSpPr>
          <p:cNvPr id="59" name="Slide Number Placeholder 5"/>
          <p:cNvSpPr>
            <a:spLocks noGrp="1"/>
          </p:cNvSpPr>
          <p:nvPr>
            <p:ph type="sldNum" sz="quarter" idx="4"/>
          </p:nvPr>
        </p:nvSpPr>
        <p:spPr>
          <a:xfrm>
            <a:off x="8279567" y="6480000"/>
            <a:ext cx="360002" cy="378000"/>
          </a:xfrm>
          <a:prstGeom prst="rect">
            <a:avLst/>
          </a:prstGeom>
        </p:spPr>
        <p:txBody>
          <a:bodyPr lIns="0" tIns="0" rIns="0" bIns="0" anchor="ctr"/>
          <a:lstStyle>
            <a:lvl1pPr algn="r">
              <a:defRPr sz="800">
                <a:solidFill>
                  <a:schemeClr val="accent1"/>
                </a:solidFill>
                <a:latin typeface="Franklin Gothic Book"/>
                <a:cs typeface="Franklin Gothic Book"/>
              </a:defRPr>
            </a:lvl1pPr>
          </a:lstStyle>
          <a:p>
            <a:fld id="{71F9F866-B438-9445-8D9F-1F8FF6608833}" type="slidenum">
              <a:rPr lang="en-GB" smtClean="0">
                <a:solidFill>
                  <a:srgbClr val="00539B"/>
                </a:solidFill>
              </a:rPr>
              <a:pPr/>
              <a:t>‹#›</a:t>
            </a:fld>
            <a:endParaRPr lang="en-GB" dirty="0">
              <a:solidFill>
                <a:srgbClr val="00539B"/>
              </a:solidFill>
            </a:endParaRPr>
          </a:p>
        </p:txBody>
      </p:sp>
      <p:pic>
        <p:nvPicPr>
          <p:cNvPr id="10" name="Picture 9"/>
          <p:cNvPicPr>
            <a:picLocks noChangeAspect="1"/>
          </p:cNvPicPr>
          <p:nvPr/>
        </p:nvPicPr>
        <p:blipFill>
          <a:blip r:embed="rId59" cstate="screen">
            <a:extLst>
              <a:ext uri="{28A0092B-C50C-407E-A947-70E740481C1C}">
                <a14:useLocalDpi xmlns:a14="http://schemas.microsoft.com/office/drawing/2010/main"/>
              </a:ext>
            </a:extLst>
          </a:blip>
          <a:stretch>
            <a:fillRect/>
          </a:stretch>
        </p:blipFill>
        <p:spPr>
          <a:xfrm>
            <a:off x="7055149" y="228600"/>
            <a:ext cx="1369714" cy="720000"/>
          </a:xfrm>
          <a:prstGeom prst="rect">
            <a:avLst/>
          </a:prstGeom>
        </p:spPr>
      </p:pic>
    </p:spTree>
    <p:extLst>
      <p:ext uri="{BB962C8B-B14F-4D97-AF65-F5344CB8AC3E}">
        <p14:creationId xmlns:p14="http://schemas.microsoft.com/office/powerpoint/2010/main" val="4111427729"/>
      </p:ext>
    </p:extLst>
  </p:cSld>
  <p:clrMap bg1="lt1" tx1="dk1" bg2="lt2" tx2="dk2" accent1="accent1" accent2="accent2" accent3="accent3" accent4="accent4" accent5="accent5" accent6="accent6" hlink="hlink" folHlink="folHlink"/>
  <p:sldLayoutIdLst>
    <p:sldLayoutId id="2147484422" r:id="rId1"/>
    <p:sldLayoutId id="2147484423" r:id="rId2"/>
    <p:sldLayoutId id="2147484424" r:id="rId3"/>
    <p:sldLayoutId id="2147484425" r:id="rId4"/>
    <p:sldLayoutId id="2147484426" r:id="rId5"/>
    <p:sldLayoutId id="2147484427" r:id="rId6"/>
    <p:sldLayoutId id="2147484428" r:id="rId7"/>
    <p:sldLayoutId id="2147484429" r:id="rId8"/>
    <p:sldLayoutId id="2147484430" r:id="rId9"/>
    <p:sldLayoutId id="2147484431" r:id="rId10"/>
    <p:sldLayoutId id="2147484432" r:id="rId11"/>
    <p:sldLayoutId id="2147484433" r:id="rId12"/>
    <p:sldLayoutId id="2147484434" r:id="rId13"/>
    <p:sldLayoutId id="2147484435" r:id="rId14"/>
    <p:sldLayoutId id="2147484436" r:id="rId15"/>
    <p:sldLayoutId id="2147484437" r:id="rId16"/>
    <p:sldLayoutId id="2147484438" r:id="rId17"/>
    <p:sldLayoutId id="2147484439" r:id="rId18"/>
    <p:sldLayoutId id="2147484440" r:id="rId19"/>
    <p:sldLayoutId id="2147484441" r:id="rId20"/>
    <p:sldLayoutId id="2147484442" r:id="rId21"/>
    <p:sldLayoutId id="2147484443" r:id="rId22"/>
    <p:sldLayoutId id="2147484444" r:id="rId23"/>
    <p:sldLayoutId id="2147484445" r:id="rId24"/>
    <p:sldLayoutId id="2147484446" r:id="rId25"/>
    <p:sldLayoutId id="2147484447" r:id="rId26"/>
    <p:sldLayoutId id="2147484448" r:id="rId27"/>
    <p:sldLayoutId id="2147484449" r:id="rId28"/>
    <p:sldLayoutId id="2147484450" r:id="rId29"/>
    <p:sldLayoutId id="2147484451" r:id="rId30"/>
    <p:sldLayoutId id="2147484452" r:id="rId31"/>
    <p:sldLayoutId id="2147484453" r:id="rId32"/>
    <p:sldLayoutId id="2147484454" r:id="rId33"/>
    <p:sldLayoutId id="2147484455" r:id="rId34"/>
    <p:sldLayoutId id="2147484456" r:id="rId35"/>
    <p:sldLayoutId id="2147484457" r:id="rId36"/>
    <p:sldLayoutId id="2147484458" r:id="rId37"/>
    <p:sldLayoutId id="2147484459" r:id="rId38"/>
    <p:sldLayoutId id="2147484460" r:id="rId39"/>
    <p:sldLayoutId id="2147484461" r:id="rId40"/>
    <p:sldLayoutId id="2147484462" r:id="rId41"/>
    <p:sldLayoutId id="2147484463" r:id="rId42"/>
    <p:sldLayoutId id="2147484464" r:id="rId43"/>
    <p:sldLayoutId id="2147484465" r:id="rId44"/>
    <p:sldLayoutId id="2147484466" r:id="rId45"/>
    <p:sldLayoutId id="2147484467" r:id="rId46"/>
    <p:sldLayoutId id="2147484468" r:id="rId47"/>
    <p:sldLayoutId id="2147484469" r:id="rId48"/>
    <p:sldLayoutId id="2147484470" r:id="rId49"/>
    <p:sldLayoutId id="2147484471" r:id="rId50"/>
    <p:sldLayoutId id="2147484472" r:id="rId51"/>
    <p:sldLayoutId id="2147484473" r:id="rId52"/>
    <p:sldLayoutId id="2147484474" r:id="rId53"/>
    <p:sldLayoutId id="2147484475" r:id="rId54"/>
    <p:sldLayoutId id="2147484476" r:id="rId55"/>
    <p:sldLayoutId id="2147484477" r:id="rId56"/>
  </p:sldLayoutIdLst>
  <p:hf hdr="0"/>
  <p:txStyles>
    <p:titleStyle>
      <a:lvl1pPr algn="l" rtl="0" eaLnBrk="1" fontAlgn="base" hangingPunct="1">
        <a:spcBef>
          <a:spcPct val="0"/>
        </a:spcBef>
        <a:spcAft>
          <a:spcPct val="0"/>
        </a:spcAft>
        <a:defRPr sz="2800" b="0" i="0" kern="1200">
          <a:solidFill>
            <a:schemeClr val="accent1"/>
          </a:solidFill>
          <a:latin typeface="Bodoni MT" panose="02070603080606020203" pitchFamily="18" charset="0"/>
          <a:ea typeface="ＭＳ Ｐゴシック" charset="0"/>
          <a:cs typeface="Bodoni MT" panose="02070603080606020203" pitchFamily="18" charset="0"/>
        </a:defRPr>
      </a:lvl1pPr>
      <a:lvl2pPr algn="l" rtl="0" eaLnBrk="1" fontAlgn="base" hangingPunct="1">
        <a:spcBef>
          <a:spcPct val="0"/>
        </a:spcBef>
        <a:spcAft>
          <a:spcPct val="0"/>
        </a:spcAft>
        <a:defRPr sz="2800">
          <a:solidFill>
            <a:schemeClr val="bg1"/>
          </a:solidFill>
          <a:latin typeface="Arial" charset="0"/>
          <a:ea typeface="ＭＳ Ｐゴシック" charset="0"/>
          <a:cs typeface="Arial" charset="0"/>
        </a:defRPr>
      </a:lvl2pPr>
      <a:lvl3pPr algn="l" rtl="0" eaLnBrk="1" fontAlgn="base" hangingPunct="1">
        <a:spcBef>
          <a:spcPct val="0"/>
        </a:spcBef>
        <a:spcAft>
          <a:spcPct val="0"/>
        </a:spcAft>
        <a:defRPr sz="2800">
          <a:solidFill>
            <a:schemeClr val="bg1"/>
          </a:solidFill>
          <a:latin typeface="Arial" charset="0"/>
          <a:ea typeface="ＭＳ Ｐゴシック" charset="0"/>
          <a:cs typeface="Arial" charset="0"/>
        </a:defRPr>
      </a:lvl3pPr>
      <a:lvl4pPr algn="l" rtl="0" eaLnBrk="1" fontAlgn="base" hangingPunct="1">
        <a:spcBef>
          <a:spcPct val="0"/>
        </a:spcBef>
        <a:spcAft>
          <a:spcPct val="0"/>
        </a:spcAft>
        <a:defRPr sz="2800">
          <a:solidFill>
            <a:schemeClr val="bg1"/>
          </a:solidFill>
          <a:latin typeface="Arial" charset="0"/>
          <a:ea typeface="ＭＳ Ｐゴシック" charset="0"/>
          <a:cs typeface="Arial" charset="0"/>
        </a:defRPr>
      </a:lvl4pPr>
      <a:lvl5pPr algn="l" rtl="0" eaLnBrk="1" fontAlgn="base" hangingPunct="1">
        <a:spcBef>
          <a:spcPct val="0"/>
        </a:spcBef>
        <a:spcAft>
          <a:spcPct val="0"/>
        </a:spcAft>
        <a:defRPr sz="2800">
          <a:solidFill>
            <a:schemeClr val="bg1"/>
          </a:solidFill>
          <a:latin typeface="Arial" charset="0"/>
          <a:ea typeface="ＭＳ Ｐゴシック" charset="0"/>
          <a:cs typeface="Arial" charset="0"/>
        </a:defRPr>
      </a:lvl5pPr>
      <a:lvl6pPr marL="457200" algn="l" rtl="0" eaLnBrk="1" fontAlgn="base" hangingPunct="1">
        <a:spcBef>
          <a:spcPct val="0"/>
        </a:spcBef>
        <a:spcAft>
          <a:spcPct val="0"/>
        </a:spcAft>
        <a:defRPr sz="2800">
          <a:solidFill>
            <a:schemeClr val="bg1"/>
          </a:solidFill>
          <a:latin typeface="Arial" charset="0"/>
          <a:cs typeface="Arial" charset="0"/>
        </a:defRPr>
      </a:lvl6pPr>
      <a:lvl7pPr marL="914400" algn="l" rtl="0" eaLnBrk="1" fontAlgn="base" hangingPunct="1">
        <a:spcBef>
          <a:spcPct val="0"/>
        </a:spcBef>
        <a:spcAft>
          <a:spcPct val="0"/>
        </a:spcAft>
        <a:defRPr sz="2800">
          <a:solidFill>
            <a:schemeClr val="bg1"/>
          </a:solidFill>
          <a:latin typeface="Arial" charset="0"/>
          <a:cs typeface="Arial" charset="0"/>
        </a:defRPr>
      </a:lvl7pPr>
      <a:lvl8pPr marL="1371600" algn="l" rtl="0" eaLnBrk="1" fontAlgn="base" hangingPunct="1">
        <a:spcBef>
          <a:spcPct val="0"/>
        </a:spcBef>
        <a:spcAft>
          <a:spcPct val="0"/>
        </a:spcAft>
        <a:defRPr sz="2800">
          <a:solidFill>
            <a:schemeClr val="bg1"/>
          </a:solidFill>
          <a:latin typeface="Arial" charset="0"/>
          <a:cs typeface="Arial" charset="0"/>
        </a:defRPr>
      </a:lvl8pPr>
      <a:lvl9pPr marL="1828800" algn="l" rtl="0" eaLnBrk="1" fontAlgn="base" hangingPunct="1">
        <a:spcBef>
          <a:spcPct val="0"/>
        </a:spcBef>
        <a:spcAft>
          <a:spcPct val="0"/>
        </a:spcAft>
        <a:defRPr sz="2800">
          <a:solidFill>
            <a:schemeClr val="bg1"/>
          </a:solidFill>
          <a:latin typeface="Arial" charset="0"/>
          <a:cs typeface="Arial" charset="0"/>
        </a:defRPr>
      </a:lvl9pPr>
    </p:titleStyle>
    <p:bodyStyle>
      <a:lvl1pPr marL="0" indent="0" algn="l" rtl="0" eaLnBrk="1" fontAlgn="base" hangingPunct="1">
        <a:lnSpc>
          <a:spcPct val="100000"/>
        </a:lnSpc>
        <a:spcBef>
          <a:spcPts val="0"/>
        </a:spcBef>
        <a:spcAft>
          <a:spcPts val="1200"/>
        </a:spcAft>
        <a:buClrTx/>
        <a:buFontTx/>
        <a:buNone/>
        <a:defRPr lang="en-US" sz="2000" kern="1200" smtClean="0">
          <a:solidFill>
            <a:schemeClr val="tx1">
              <a:lumMod val="50000"/>
            </a:schemeClr>
          </a:solidFill>
          <a:latin typeface="Franklin Gothic Book"/>
          <a:ea typeface="ＭＳ Ｐゴシック" charset="0"/>
          <a:cs typeface="Franklin Gothic Book"/>
        </a:defRPr>
      </a:lvl1pPr>
      <a:lvl2pPr marL="179388" marR="0" indent="-179388" algn="l" defTabSz="914400" rtl="0" eaLnBrk="1" fontAlgn="base" latinLnBrk="0" hangingPunct="1">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1" fontAlgn="base" latinLnBrk="0" hangingPunct="1">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1" fontAlgn="base" hangingPunct="1">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1.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23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31.xml"/><Relationship Id="rId6" Type="http://schemas.microsoft.com/office/2007/relationships/hdphoto" Target="../media/hdphoto1.wdp"/><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231.xml"/><Relationship Id="rId4" Type="http://schemas.openxmlformats.org/officeDocument/2006/relationships/image" Target="../media/image15.emf"/></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8.xml"/><Relationship Id="rId1" Type="http://schemas.openxmlformats.org/officeDocument/2006/relationships/slideLayout" Target="../slideLayouts/slideLayout23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29920" y="2546556"/>
            <a:ext cx="7802566" cy="727534"/>
          </a:xfrm>
        </p:spPr>
        <p:txBody>
          <a:bodyPr>
            <a:noAutofit/>
          </a:bodyPr>
          <a:lstStyle/>
          <a:p>
            <a:pPr algn="ctr"/>
            <a:r>
              <a:rPr lang="en-US" sz="2800" dirty="0" smtClean="0">
                <a:solidFill>
                  <a:schemeClr val="bg1"/>
                </a:solidFill>
                <a:latin typeface="Times New Roman" panose="02020603050405020304" pitchFamily="18" charset="0"/>
                <a:cs typeface="Times New Roman" panose="02020603050405020304" pitchFamily="18" charset="0"/>
              </a:rPr>
              <a:t>Ex-ante assessment update for the use of Financial Instruments under the OP Environment</a:t>
            </a:r>
            <a:endParaRPr lang="en-US" sz="2800" dirty="0">
              <a:solidFill>
                <a:schemeClr val="bg1"/>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sz="quarter" idx="10"/>
          </p:nvPr>
        </p:nvSpPr>
        <p:spPr>
          <a:xfrm>
            <a:off x="117889" y="5896885"/>
            <a:ext cx="6127750" cy="609600"/>
          </a:xfrm>
        </p:spPr>
        <p:txBody>
          <a:bodyPr/>
          <a:lstStyle/>
          <a:p>
            <a:r>
              <a:rPr lang="en-GB" sz="2400" dirty="0" smtClean="0">
                <a:latin typeface="Times New Roman" panose="02020603050405020304" pitchFamily="18" charset="0"/>
                <a:cs typeface="Times New Roman" panose="02020603050405020304" pitchFamily="18" charset="0"/>
              </a:rPr>
              <a:t>Sofia – 14 March 2019</a:t>
            </a:r>
            <a:endParaRPr lang="en-GB" sz="2400" dirty="0">
              <a:latin typeface="Times New Roman" panose="02020603050405020304" pitchFamily="18" charset="0"/>
              <a:cs typeface="Times New Roman" panose="02020603050405020304" pitchFamily="18" charset="0"/>
            </a:endParaRPr>
          </a:p>
        </p:txBody>
      </p:sp>
      <p:sp>
        <p:nvSpPr>
          <p:cNvPr id="4" name="Text Placeholder 2"/>
          <p:cNvSpPr txBox="1">
            <a:spLocks/>
          </p:cNvSpPr>
          <p:nvPr/>
        </p:nvSpPr>
        <p:spPr>
          <a:xfrm>
            <a:off x="117889" y="4514453"/>
            <a:ext cx="6127750" cy="764873"/>
          </a:xfrm>
          <a:prstGeom prst="rect">
            <a:avLst/>
          </a:prstGeom>
        </p:spPr>
        <p:txBody>
          <a:bodyPr vert="horz" lIns="0" tIns="0" rIns="0" bIns="0" rtlCol="0">
            <a:noAutofit/>
          </a:bodyPr>
          <a:lstStyle>
            <a:lvl1pPr marL="0" indent="0" algn="l" rtl="0" eaLnBrk="0" fontAlgn="base" hangingPunct="0">
              <a:lnSpc>
                <a:spcPct val="100000"/>
              </a:lnSpc>
              <a:spcBef>
                <a:spcPts val="0"/>
              </a:spcBef>
              <a:spcAft>
                <a:spcPts val="0"/>
              </a:spcAft>
              <a:buClrTx/>
              <a:buFontTx/>
              <a:buNone/>
              <a:defRPr lang="en-US" sz="2000" kern="1200">
                <a:solidFill>
                  <a:srgbClr val="00AE9E"/>
                </a:solidFill>
                <a:latin typeface="Bodoni MT" panose="02070603080606020203" pitchFamily="18" charset="0"/>
                <a:ea typeface="ＭＳ Ｐゴシック" charset="0"/>
                <a:cs typeface="Franklin Gothic Book"/>
              </a:defRPr>
            </a:lvl1pPr>
            <a:lvl2pPr marL="179388" marR="0" indent="-179388" algn="l" defTabSz="914400" rtl="0" eaLnBrk="0" fontAlgn="base" latinLnBrk="0" hangingPunct="0">
              <a:lnSpc>
                <a:spcPct val="100000"/>
              </a:lnSpc>
              <a:spcBef>
                <a:spcPts val="0"/>
              </a:spcBef>
              <a:spcAft>
                <a:spcPts val="1200"/>
              </a:spcAft>
              <a:buClr>
                <a:srgbClr val="00539B"/>
              </a:buClr>
              <a:buSzTx/>
              <a:buFont typeface="Arial" charset="0"/>
              <a:buChar char="•"/>
              <a:tabLst/>
              <a:defRPr lang="en-US" sz="2000" kern="1200" smtClean="0">
                <a:solidFill>
                  <a:schemeClr val="tx1">
                    <a:lumMod val="50000"/>
                  </a:schemeClr>
                </a:solidFill>
                <a:latin typeface="Franklin Gothic Book"/>
                <a:ea typeface="Franklin Gothic Book"/>
                <a:cs typeface="Franklin Gothic Book"/>
              </a:defRPr>
            </a:lvl2pPr>
            <a:lvl3pPr marL="360000" marR="0" indent="-180000" algn="l" defTabSz="914400" rtl="0" eaLnBrk="0" fontAlgn="base" latinLnBrk="0" hangingPunct="0">
              <a:lnSpc>
                <a:spcPct val="100000"/>
              </a:lnSpc>
              <a:spcBef>
                <a:spcPts val="0"/>
              </a:spcBef>
              <a:spcAft>
                <a:spcPts val="1200"/>
              </a:spcAft>
              <a:buClrTx/>
              <a:buSzTx/>
              <a:buFont typeface="Arial"/>
              <a:buChar char="•"/>
              <a:tabLst/>
              <a:defRPr lang="en-US" sz="2000" kern="1200" smtClean="0">
                <a:solidFill>
                  <a:schemeClr val="tx1">
                    <a:lumMod val="50000"/>
                  </a:schemeClr>
                </a:solidFill>
                <a:latin typeface="Franklin Gothic Book"/>
                <a:ea typeface="Franklin Gothic Book"/>
                <a:cs typeface="Franklin Gothic Book"/>
              </a:defRPr>
            </a:lvl3pPr>
            <a:lvl4pPr marL="540000" marR="0" indent="-180000" algn="l" defTabSz="914400" rtl="0" eaLnBrk="0" fontAlgn="base" latinLnBrk="0" hangingPunct="0">
              <a:lnSpc>
                <a:spcPct val="100000"/>
              </a:lnSpc>
              <a:spcBef>
                <a:spcPts val="0"/>
              </a:spcBef>
              <a:spcAft>
                <a:spcPts val="1200"/>
              </a:spcAft>
              <a:buClrTx/>
              <a:buSzTx/>
              <a:buFont typeface="Arial" panose="020B0604020202020204" pitchFamily="34" charset="0"/>
              <a:buChar char="‒"/>
              <a:tabLst/>
              <a:defRPr lang="en-US" sz="2000" kern="1200" baseline="0" smtClean="0">
                <a:solidFill>
                  <a:schemeClr val="tx1">
                    <a:lumMod val="50000"/>
                  </a:schemeClr>
                </a:solidFill>
                <a:latin typeface="Franklin Gothic Book"/>
                <a:ea typeface="Franklin Gothic Book"/>
                <a:cs typeface="Franklin Gothic Book"/>
              </a:defRPr>
            </a:lvl4pPr>
            <a:lvl5pPr marL="2057400" indent="0" algn="l" rtl="0" eaLnBrk="0" fontAlgn="base" hangingPunct="0">
              <a:lnSpc>
                <a:spcPct val="100000"/>
              </a:lnSpc>
              <a:spcBef>
                <a:spcPts val="0"/>
              </a:spcBef>
              <a:spcAft>
                <a:spcPts val="1200"/>
              </a:spcAft>
              <a:buFont typeface="Arial" charset="0"/>
              <a:buNone/>
              <a:defRPr sz="1200" kern="1200">
                <a:solidFill>
                  <a:srgbClr val="9293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smtClean="0">
                <a:latin typeface="Times New Roman" panose="02020603050405020304" pitchFamily="18" charset="0"/>
                <a:cs typeface="Times New Roman" panose="02020603050405020304" pitchFamily="18" charset="0"/>
              </a:rPr>
              <a:t>Monitoring Committee of Operational programme Environment 2014-2020</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0715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991000" y="2758431"/>
            <a:ext cx="5162001" cy="1341139"/>
          </a:xfrm>
        </p:spPr>
        <p:txBody>
          <a:bodyPr>
            <a:noAutofit/>
          </a:bodyPr>
          <a:lstStyle/>
          <a:p>
            <a:pPr algn="ctr"/>
            <a:r>
              <a:rPr lang="en-US" sz="8000" dirty="0" smtClean="0">
                <a:solidFill>
                  <a:schemeClr val="bg1"/>
                </a:solidFill>
                <a:latin typeface="Times New Roman" panose="02020603050405020304" pitchFamily="18" charset="0"/>
                <a:cs typeface="Times New Roman" panose="02020603050405020304" pitchFamily="18" charset="0"/>
              </a:rPr>
              <a:t>Thank you</a:t>
            </a:r>
            <a:endParaRPr lang="en-US" sz="8000" dirty="0">
              <a:solidFill>
                <a:schemeClr val="bg1"/>
              </a:solidFill>
              <a:latin typeface="Times New Roman" panose="02020603050405020304" pitchFamily="18" charset="0"/>
              <a:cs typeface="Times New Roman" panose="02020603050405020304" pitchFamily="18" charset="0"/>
            </a:endParaRPr>
          </a:p>
        </p:txBody>
      </p:sp>
      <p:sp>
        <p:nvSpPr>
          <p:cNvPr id="3" name="Text Placeholder 2"/>
          <p:cNvSpPr>
            <a:spLocks noGrp="1"/>
          </p:cNvSpPr>
          <p:nvPr>
            <p:ph type="body" sz="quarter" idx="10"/>
          </p:nvPr>
        </p:nvSpPr>
        <p:spPr>
          <a:xfrm>
            <a:off x="1183161" y="4618548"/>
            <a:ext cx="7101030" cy="609600"/>
          </a:xfrm>
        </p:spPr>
        <p:txBody>
          <a:bodyPr/>
          <a:lstStyle/>
          <a:p>
            <a:r>
              <a:rPr lang="en-GB" sz="3200" dirty="0" smtClean="0">
                <a:latin typeface="Times New Roman" panose="02020603050405020304" pitchFamily="18" charset="0"/>
                <a:cs typeface="Times New Roman" panose="02020603050405020304" pitchFamily="18" charset="0"/>
              </a:rPr>
              <a:t>Nicolas Tritaris</a:t>
            </a:r>
            <a:endParaRPr lang="en-GB"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8152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9" descr="Ideally your title should fit on one line."/>
          <p:cNvSpPr>
            <a:spLocks noGrp="1"/>
          </p:cNvSpPr>
          <p:nvPr>
            <p:ph type="title"/>
          </p:nvPr>
        </p:nvSpPr>
        <p:spPr/>
        <p:txBody>
          <a:bodyPr/>
          <a:lstStyle/>
          <a:p>
            <a:r>
              <a:rPr lang="en-GB" dirty="0">
                <a:latin typeface="Times New Roman" panose="02020603050405020304" pitchFamily="18" charset="0"/>
                <a:cs typeface="Times New Roman" panose="02020603050405020304" pitchFamily="18" charset="0"/>
              </a:rPr>
              <a:t>Content</a:t>
            </a:r>
          </a:p>
        </p:txBody>
      </p:sp>
      <p:sp>
        <p:nvSpPr>
          <p:cNvPr id="60" name="Slide Number Placeholder 5"/>
          <p:cNvSpPr>
            <a:spLocks noGrp="1"/>
          </p:cNvSpPr>
          <p:nvPr>
            <p:ph type="sldNum" sz="quarter" idx="4"/>
          </p:nvPr>
        </p:nvSpPr>
        <p:spPr>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2</a:t>
            </a:fld>
            <a:endParaRPr lang="en-GB" dirty="0"/>
          </a:p>
        </p:txBody>
      </p:sp>
      <p:grpSp>
        <p:nvGrpSpPr>
          <p:cNvPr id="3" name="Group 2"/>
          <p:cNvGrpSpPr/>
          <p:nvPr/>
        </p:nvGrpSpPr>
        <p:grpSpPr>
          <a:xfrm>
            <a:off x="1866812" y="2541835"/>
            <a:ext cx="5778032" cy="360000"/>
            <a:chOff x="1866812" y="2770782"/>
            <a:chExt cx="5778032" cy="360000"/>
          </a:xfrm>
        </p:grpSpPr>
        <p:sp>
          <p:nvSpPr>
            <p:cNvPr id="58" name="Pentagon 7"/>
            <p:cNvSpPr/>
            <p:nvPr/>
          </p:nvSpPr>
          <p:spPr>
            <a:xfrm>
              <a:off x="2586812" y="2770782"/>
              <a:ext cx="5058032" cy="360000"/>
            </a:xfrm>
            <a:prstGeom prst="chevr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80000"/>
                </a:lnSpc>
              </a:pPr>
              <a:r>
                <a:rPr lang="en-US" sz="1800" dirty="0" smtClean="0">
                  <a:latin typeface="Calibri" panose="020F0502020204030204" pitchFamily="34" charset="0"/>
                  <a:cs typeface="Bodoni SvtyTwo ITC TT-Bold"/>
                </a:rPr>
                <a:t>Methodology</a:t>
              </a:r>
              <a:endParaRPr lang="en-US" sz="1800" dirty="0">
                <a:latin typeface="Calibri" panose="020F0502020204030204" pitchFamily="34" charset="0"/>
                <a:cs typeface="Bodoni SvtyTwo ITC TT-Bold"/>
              </a:endParaRPr>
            </a:p>
          </p:txBody>
        </p:sp>
        <p:sp>
          <p:nvSpPr>
            <p:cNvPr id="59" name="Rectangle 10"/>
            <p:cNvSpPr/>
            <p:nvPr/>
          </p:nvSpPr>
          <p:spPr>
            <a:xfrm>
              <a:off x="1866812" y="2770782"/>
              <a:ext cx="720000" cy="360000"/>
            </a:xfrm>
            <a:prstGeom prst="chevron">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80000"/>
                </a:lnSpc>
              </a:pPr>
              <a:r>
                <a:rPr lang="en-US" sz="1400" b="1" dirty="0">
                  <a:solidFill>
                    <a:schemeClr val="accent1"/>
                  </a:solidFill>
                  <a:latin typeface="Times New Roman" panose="02020603050405020304" pitchFamily="18" charset="0"/>
                  <a:cs typeface="Times New Roman" panose="02020603050405020304" pitchFamily="18" charset="0"/>
                </a:rPr>
                <a:t>2</a:t>
              </a:r>
              <a:r>
                <a:rPr lang="en-US" sz="1400" b="1" dirty="0" smtClean="0">
                  <a:solidFill>
                    <a:schemeClr val="accent1"/>
                  </a:solidFill>
                  <a:latin typeface="Times New Roman" panose="02020603050405020304" pitchFamily="18" charset="0"/>
                  <a:cs typeface="Times New Roman" panose="02020603050405020304" pitchFamily="18" charset="0"/>
                </a:rPr>
                <a:t>.</a:t>
              </a:r>
              <a:endParaRPr lang="en-US" sz="1400" b="1" dirty="0">
                <a:solidFill>
                  <a:schemeClr val="accent1"/>
                </a:solidFill>
                <a:latin typeface="Times New Roman" panose="02020603050405020304" pitchFamily="18" charset="0"/>
                <a:cs typeface="Times New Roman" panose="02020603050405020304" pitchFamily="18" charset="0"/>
              </a:endParaRPr>
            </a:p>
          </p:txBody>
        </p:sp>
      </p:grpSp>
      <p:grpSp>
        <p:nvGrpSpPr>
          <p:cNvPr id="4" name="Group 3"/>
          <p:cNvGrpSpPr/>
          <p:nvPr/>
        </p:nvGrpSpPr>
        <p:grpSpPr>
          <a:xfrm>
            <a:off x="1870800" y="3350636"/>
            <a:ext cx="5778032" cy="360000"/>
            <a:chOff x="1870800" y="3527710"/>
            <a:chExt cx="5778032" cy="360000"/>
          </a:xfrm>
        </p:grpSpPr>
        <p:sp>
          <p:nvSpPr>
            <p:cNvPr id="61" name="Pentagon 8"/>
            <p:cNvSpPr/>
            <p:nvPr/>
          </p:nvSpPr>
          <p:spPr>
            <a:xfrm>
              <a:off x="2590800" y="3527710"/>
              <a:ext cx="5058032" cy="360000"/>
            </a:xfrm>
            <a:prstGeom prst="chevron">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80000"/>
                </a:lnSpc>
              </a:pPr>
              <a:r>
                <a:rPr lang="en-US" sz="1800" dirty="0" smtClean="0">
                  <a:latin typeface="Calibri" panose="020F0502020204030204" pitchFamily="34" charset="0"/>
                  <a:cs typeface="Bodoni SvtyTwo ITC TT-Bold"/>
                </a:rPr>
                <a:t>Findings of market assessment</a:t>
              </a:r>
              <a:endParaRPr lang="en-US" sz="1800" dirty="0">
                <a:latin typeface="Calibri" panose="020F0502020204030204" pitchFamily="34" charset="0"/>
                <a:cs typeface="Bodoni SvtyTwo ITC TT-Bold"/>
              </a:endParaRPr>
            </a:p>
          </p:txBody>
        </p:sp>
        <p:sp>
          <p:nvSpPr>
            <p:cNvPr id="62" name="Rectangle 11"/>
            <p:cNvSpPr/>
            <p:nvPr/>
          </p:nvSpPr>
          <p:spPr>
            <a:xfrm>
              <a:off x="1870800" y="3527710"/>
              <a:ext cx="720000" cy="360000"/>
            </a:xfrm>
            <a:prstGeom prst="chevron">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80000"/>
                </a:lnSpc>
              </a:pPr>
              <a:r>
                <a:rPr lang="en-US" sz="1400" b="1" dirty="0">
                  <a:solidFill>
                    <a:schemeClr val="accent2"/>
                  </a:solidFill>
                  <a:latin typeface="Times New Roman" panose="02020603050405020304" pitchFamily="18" charset="0"/>
                  <a:cs typeface="Times New Roman" panose="02020603050405020304" pitchFamily="18" charset="0"/>
                </a:rPr>
                <a:t>3</a:t>
              </a:r>
              <a:r>
                <a:rPr lang="en-US" sz="1400" b="1" dirty="0" smtClean="0">
                  <a:solidFill>
                    <a:schemeClr val="accent2"/>
                  </a:solidFill>
                  <a:latin typeface="Times New Roman" panose="02020603050405020304" pitchFamily="18" charset="0"/>
                  <a:cs typeface="Times New Roman" panose="02020603050405020304" pitchFamily="18" charset="0"/>
                </a:rPr>
                <a:t>.</a:t>
              </a:r>
              <a:endParaRPr lang="en-US" sz="1400" b="1" dirty="0">
                <a:solidFill>
                  <a:schemeClr val="accent2"/>
                </a:solidFill>
                <a:latin typeface="Times New Roman" panose="02020603050405020304" pitchFamily="18" charset="0"/>
                <a:cs typeface="Times New Roman" panose="02020603050405020304" pitchFamily="18" charset="0"/>
              </a:endParaRPr>
            </a:p>
          </p:txBody>
        </p:sp>
      </p:grpSp>
      <p:grpSp>
        <p:nvGrpSpPr>
          <p:cNvPr id="5" name="Group 4"/>
          <p:cNvGrpSpPr/>
          <p:nvPr/>
        </p:nvGrpSpPr>
        <p:grpSpPr>
          <a:xfrm>
            <a:off x="1870800" y="4159437"/>
            <a:ext cx="5778032" cy="360000"/>
            <a:chOff x="1870800" y="4284638"/>
            <a:chExt cx="5778032" cy="360000"/>
          </a:xfrm>
        </p:grpSpPr>
        <p:sp>
          <p:nvSpPr>
            <p:cNvPr id="63" name="Pentagon 9"/>
            <p:cNvSpPr/>
            <p:nvPr/>
          </p:nvSpPr>
          <p:spPr>
            <a:xfrm>
              <a:off x="2590800" y="4284638"/>
              <a:ext cx="5058032" cy="360000"/>
            </a:xfrm>
            <a:prstGeom prst="chevron">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80000"/>
                </a:lnSpc>
              </a:pPr>
              <a:r>
                <a:rPr lang="en-US" sz="1800" dirty="0" smtClean="0">
                  <a:latin typeface="Calibri" panose="020F0502020204030204" pitchFamily="34" charset="0"/>
                  <a:cs typeface="Bodoni SvtyTwo ITC TT-Bold"/>
                </a:rPr>
                <a:t>Investment strategy</a:t>
              </a:r>
              <a:endParaRPr lang="en-US" sz="1800" dirty="0">
                <a:latin typeface="Calibri" panose="020F0502020204030204" pitchFamily="34" charset="0"/>
                <a:cs typeface="Bodoni SvtyTwo ITC TT-Bold"/>
              </a:endParaRPr>
            </a:p>
          </p:txBody>
        </p:sp>
        <p:sp>
          <p:nvSpPr>
            <p:cNvPr id="64" name="Rectangle 12"/>
            <p:cNvSpPr/>
            <p:nvPr/>
          </p:nvSpPr>
          <p:spPr>
            <a:xfrm>
              <a:off x="1870800" y="4284638"/>
              <a:ext cx="720000" cy="360000"/>
            </a:xfrm>
            <a:prstGeom prst="chevron">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80000"/>
                </a:lnSpc>
              </a:pPr>
              <a:r>
                <a:rPr lang="en-US" sz="1400" b="1" dirty="0">
                  <a:solidFill>
                    <a:schemeClr val="accent3"/>
                  </a:solidFill>
                  <a:latin typeface="Times New Roman" panose="02020603050405020304" pitchFamily="18" charset="0"/>
                  <a:cs typeface="Times New Roman" panose="02020603050405020304" pitchFamily="18" charset="0"/>
                </a:rPr>
                <a:t>4</a:t>
              </a:r>
              <a:r>
                <a:rPr lang="en-US" sz="1400" b="1" dirty="0" smtClean="0">
                  <a:solidFill>
                    <a:schemeClr val="accent3"/>
                  </a:solidFill>
                  <a:latin typeface="Times New Roman" panose="02020603050405020304" pitchFamily="18" charset="0"/>
                  <a:cs typeface="Times New Roman" panose="02020603050405020304" pitchFamily="18" charset="0"/>
                </a:rPr>
                <a:t>.</a:t>
              </a:r>
              <a:endParaRPr lang="en-US" sz="1400" b="1" dirty="0">
                <a:solidFill>
                  <a:schemeClr val="accent3"/>
                </a:solidFill>
                <a:latin typeface="Times New Roman" panose="02020603050405020304" pitchFamily="18" charset="0"/>
                <a:cs typeface="Times New Roman" panose="02020603050405020304" pitchFamily="18" charset="0"/>
              </a:endParaRPr>
            </a:p>
          </p:txBody>
        </p:sp>
      </p:grpSp>
      <p:grpSp>
        <p:nvGrpSpPr>
          <p:cNvPr id="6" name="Group 5"/>
          <p:cNvGrpSpPr/>
          <p:nvPr/>
        </p:nvGrpSpPr>
        <p:grpSpPr>
          <a:xfrm>
            <a:off x="1870800" y="4968238"/>
            <a:ext cx="5778032" cy="360000"/>
            <a:chOff x="1870800" y="4968238"/>
            <a:chExt cx="5778032" cy="360000"/>
          </a:xfrm>
        </p:grpSpPr>
        <p:sp>
          <p:nvSpPr>
            <p:cNvPr id="10" name="Pentagon 9"/>
            <p:cNvSpPr/>
            <p:nvPr/>
          </p:nvSpPr>
          <p:spPr>
            <a:xfrm>
              <a:off x="2590800" y="4968238"/>
              <a:ext cx="5058032" cy="360000"/>
            </a:xfrm>
            <a:prstGeom prst="chevron">
              <a:avLst/>
            </a:prstGeom>
            <a:solidFill>
              <a:srgbClr val="D777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80000"/>
                </a:lnSpc>
              </a:pPr>
              <a:r>
                <a:rPr lang="en-US" sz="1800" dirty="0" smtClean="0">
                  <a:latin typeface="Calibri" panose="020F0502020204030204" pitchFamily="34" charset="0"/>
                  <a:cs typeface="Bodoni SvtyTwo ITC TT-Bold"/>
                </a:rPr>
                <a:t>Implementation</a:t>
              </a:r>
              <a:endParaRPr lang="en-US" sz="1800" dirty="0">
                <a:latin typeface="Calibri" panose="020F0502020204030204" pitchFamily="34" charset="0"/>
                <a:cs typeface="Bodoni SvtyTwo ITC TT-Bold"/>
              </a:endParaRPr>
            </a:p>
          </p:txBody>
        </p:sp>
        <p:sp>
          <p:nvSpPr>
            <p:cNvPr id="11" name="Rectangle 12"/>
            <p:cNvSpPr/>
            <p:nvPr/>
          </p:nvSpPr>
          <p:spPr>
            <a:xfrm>
              <a:off x="1870800" y="4968238"/>
              <a:ext cx="720000" cy="360000"/>
            </a:xfrm>
            <a:prstGeom prst="chevron">
              <a:avLst/>
            </a:prstGeom>
            <a:solidFill>
              <a:schemeClr val="bg1"/>
            </a:solidFill>
            <a:ln>
              <a:solidFill>
                <a:srgbClr val="D777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80000"/>
                </a:lnSpc>
              </a:pPr>
              <a:r>
                <a:rPr lang="en-US" sz="1400" b="1" dirty="0">
                  <a:solidFill>
                    <a:srgbClr val="D77700"/>
                  </a:solidFill>
                  <a:latin typeface="Times New Roman" panose="02020603050405020304" pitchFamily="18" charset="0"/>
                  <a:cs typeface="Times New Roman" panose="02020603050405020304" pitchFamily="18" charset="0"/>
                </a:rPr>
                <a:t>5</a:t>
              </a:r>
              <a:r>
                <a:rPr lang="en-US" sz="1400" b="1" dirty="0" smtClean="0">
                  <a:solidFill>
                    <a:srgbClr val="D77700"/>
                  </a:solidFill>
                  <a:latin typeface="Times New Roman" panose="02020603050405020304" pitchFamily="18" charset="0"/>
                  <a:cs typeface="Times New Roman" panose="02020603050405020304" pitchFamily="18" charset="0"/>
                </a:rPr>
                <a:t>.</a:t>
              </a:r>
              <a:endParaRPr lang="en-US" sz="1400" b="1" dirty="0">
                <a:solidFill>
                  <a:srgbClr val="D77700"/>
                </a:solidFill>
                <a:latin typeface="Times New Roman" panose="02020603050405020304" pitchFamily="18" charset="0"/>
                <a:cs typeface="Times New Roman" panose="02020603050405020304" pitchFamily="18" charset="0"/>
              </a:endParaRPr>
            </a:p>
          </p:txBody>
        </p:sp>
      </p:grpSp>
      <p:grpSp>
        <p:nvGrpSpPr>
          <p:cNvPr id="2" name="Group 1"/>
          <p:cNvGrpSpPr/>
          <p:nvPr/>
        </p:nvGrpSpPr>
        <p:grpSpPr>
          <a:xfrm>
            <a:off x="1866812" y="1733034"/>
            <a:ext cx="5778032" cy="360000"/>
            <a:chOff x="1866812" y="1733034"/>
            <a:chExt cx="5778032" cy="360000"/>
          </a:xfrm>
        </p:grpSpPr>
        <p:sp>
          <p:nvSpPr>
            <p:cNvPr id="12" name="Pentagon 7"/>
            <p:cNvSpPr/>
            <p:nvPr/>
          </p:nvSpPr>
          <p:spPr>
            <a:xfrm>
              <a:off x="2586812" y="1733034"/>
              <a:ext cx="5058032" cy="360000"/>
            </a:xfrm>
            <a:prstGeom prst="chevron">
              <a:avLst/>
            </a:prstGeom>
            <a:solidFill>
              <a:srgbClr val="8C224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80000"/>
                </a:lnSpc>
              </a:pPr>
              <a:r>
                <a:rPr lang="en-US" sz="1800" dirty="0" smtClean="0">
                  <a:latin typeface="Calibri" panose="020F0502020204030204" pitchFamily="34" charset="0"/>
                  <a:cs typeface="Bodoni SvtyTwo ITC TT-Bold"/>
                </a:rPr>
                <a:t>Objective</a:t>
              </a:r>
              <a:endParaRPr lang="en-US" sz="1800" dirty="0">
                <a:latin typeface="Calibri" panose="020F0502020204030204" pitchFamily="34" charset="0"/>
                <a:cs typeface="Bodoni SvtyTwo ITC TT-Bold"/>
              </a:endParaRPr>
            </a:p>
          </p:txBody>
        </p:sp>
        <p:sp>
          <p:nvSpPr>
            <p:cNvPr id="13" name="Rectangle 10"/>
            <p:cNvSpPr/>
            <p:nvPr/>
          </p:nvSpPr>
          <p:spPr>
            <a:xfrm>
              <a:off x="1866812" y="1733034"/>
              <a:ext cx="720000" cy="360000"/>
            </a:xfrm>
            <a:prstGeom prst="chevron">
              <a:avLst/>
            </a:prstGeom>
            <a:solidFill>
              <a:schemeClr val="bg1"/>
            </a:solidFill>
            <a:ln>
              <a:solidFill>
                <a:srgbClr val="8C224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80000"/>
                </a:lnSpc>
              </a:pPr>
              <a:r>
                <a:rPr lang="en-US" sz="1400" b="1" dirty="0" smtClean="0">
                  <a:solidFill>
                    <a:srgbClr val="8C2245"/>
                  </a:solidFill>
                  <a:latin typeface="Times New Roman" panose="02020603050405020304" pitchFamily="18" charset="0"/>
                  <a:cs typeface="Times New Roman" panose="02020603050405020304" pitchFamily="18" charset="0"/>
                </a:rPr>
                <a:t>1.</a:t>
              </a:r>
              <a:endParaRPr lang="en-US" sz="1400" b="1" dirty="0">
                <a:solidFill>
                  <a:srgbClr val="8C2245"/>
                </a:solidFill>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620055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Aim and context of the exercise</a:t>
            </a:r>
            <a:endParaRPr lang="en-US" dirty="0">
              <a:latin typeface="Times New Roman" panose="02020603050405020304" pitchFamily="18" charset="0"/>
              <a:cs typeface="Times New Roman" panose="02020603050405020304" pitchFamily="18" charset="0"/>
            </a:endParaRPr>
          </a:p>
        </p:txBody>
      </p:sp>
      <p:sp>
        <p:nvSpPr>
          <p:cNvPr id="65" name="Slide Number Placeholder 5"/>
          <p:cNvSpPr>
            <a:spLocks noGrp="1"/>
          </p:cNvSpPr>
          <p:nvPr>
            <p:ph type="sldNum" sz="quarter" idx="4"/>
          </p:nvPr>
        </p:nvSpPr>
        <p:spPr>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3</a:t>
            </a:fld>
            <a:endParaRPr lang="en-GB" dirty="0"/>
          </a:p>
        </p:txBody>
      </p:sp>
      <p:sp>
        <p:nvSpPr>
          <p:cNvPr id="26" name="Rectangle 25"/>
          <p:cNvSpPr/>
          <p:nvPr userDrawn="1"/>
        </p:nvSpPr>
        <p:spPr>
          <a:xfrm>
            <a:off x="0" y="1610398"/>
            <a:ext cx="9144000" cy="36000"/>
          </a:xfrm>
          <a:prstGeom prst="rect">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sp>
        <p:nvSpPr>
          <p:cNvPr id="2" name="TextBox 1"/>
          <p:cNvSpPr txBox="1"/>
          <p:nvPr userDrawn="1"/>
        </p:nvSpPr>
        <p:spPr>
          <a:xfrm>
            <a:off x="308204" y="1747079"/>
            <a:ext cx="8331365" cy="4647426"/>
          </a:xfrm>
          <a:prstGeom prst="rect">
            <a:avLst/>
          </a:prstGeom>
          <a:noFill/>
        </p:spPr>
        <p:txBody>
          <a:bodyPr wrap="square" rtlCol="0">
            <a:spAutoFit/>
          </a:bodyPr>
          <a:lstStyle/>
          <a:p>
            <a:pPr>
              <a:spcAft>
                <a:spcPts val="1800"/>
              </a:spcAft>
            </a:pPr>
            <a:r>
              <a:rPr lang="en-US" sz="1600" b="1" dirty="0" smtClean="0">
                <a:solidFill>
                  <a:srgbClr val="8C2245"/>
                </a:solidFill>
                <a:latin typeface="Calibri" panose="020F0502020204030204" pitchFamily="34" charset="0"/>
                <a:cs typeface="Times New Roman" panose="02020603050405020304" pitchFamily="18" charset="0"/>
              </a:rPr>
              <a:t>Identity of the study: </a:t>
            </a:r>
            <a:r>
              <a:rPr lang="en-US" sz="1600" dirty="0" smtClean="0">
                <a:solidFill>
                  <a:schemeClr val="bg1">
                    <a:lumMod val="50000"/>
                  </a:schemeClr>
                </a:solidFill>
                <a:latin typeface="Calibri" panose="020F0502020204030204" pitchFamily="34" charset="0"/>
                <a:cs typeface="Times New Roman" panose="02020603050405020304" pitchFamily="18" charset="0"/>
              </a:rPr>
              <a:t>Update the Ex-ante assessment and investment strategy covering Priority Axis (PA) 1 water, PA 2 waste and PA 5 Improvement of Ambient Air Quality.</a:t>
            </a:r>
            <a:endParaRPr lang="en-US" sz="1600" dirty="0" smtClean="0">
              <a:solidFill>
                <a:srgbClr val="8C2245"/>
              </a:solidFill>
              <a:latin typeface="Calibri" panose="020F0502020204030204" pitchFamily="34" charset="0"/>
              <a:cs typeface="Times New Roman" panose="02020603050405020304" pitchFamily="18" charset="0"/>
            </a:endParaRPr>
          </a:p>
          <a:p>
            <a:pPr>
              <a:spcAft>
                <a:spcPts val="1800"/>
              </a:spcAft>
            </a:pPr>
            <a:r>
              <a:rPr lang="en-US" sz="1600" b="1" dirty="0" smtClean="0">
                <a:solidFill>
                  <a:srgbClr val="8C2245"/>
                </a:solidFill>
                <a:latin typeface="Calibri" panose="020F0502020204030204" pitchFamily="34" charset="0"/>
                <a:cs typeface="Times New Roman" panose="02020603050405020304" pitchFamily="18" charset="0"/>
              </a:rPr>
              <a:t>Objective</a:t>
            </a:r>
            <a:r>
              <a:rPr lang="en-US" sz="1600" dirty="0" smtClean="0">
                <a:solidFill>
                  <a:schemeClr val="bg1">
                    <a:lumMod val="50000"/>
                  </a:schemeClr>
                </a:solidFill>
                <a:latin typeface="Calibri" panose="020F0502020204030204" pitchFamily="34" charset="0"/>
                <a:cs typeface="Times New Roman" panose="02020603050405020304" pitchFamily="18" charset="0"/>
              </a:rPr>
              <a:t>: Re-</a:t>
            </a:r>
            <a:r>
              <a:rPr lang="en-US" sz="1600" dirty="0" err="1" smtClean="0">
                <a:solidFill>
                  <a:schemeClr val="bg1">
                    <a:lumMod val="50000"/>
                  </a:schemeClr>
                </a:solidFill>
                <a:latin typeface="Calibri" panose="020F0502020204030204" pitchFamily="34" charset="0"/>
                <a:cs typeface="Times New Roman" panose="02020603050405020304" pitchFamily="18" charset="0"/>
              </a:rPr>
              <a:t>analyse</a:t>
            </a:r>
            <a:r>
              <a:rPr lang="en-US" sz="1600" dirty="0" smtClean="0">
                <a:solidFill>
                  <a:schemeClr val="bg1">
                    <a:lumMod val="50000"/>
                  </a:schemeClr>
                </a:solidFill>
                <a:latin typeface="Calibri" panose="020F0502020204030204" pitchFamily="34" charset="0"/>
                <a:cs typeface="Times New Roman" panose="02020603050405020304" pitchFamily="18" charset="0"/>
              </a:rPr>
              <a:t> the three markets to better estimate the market failures, financing gaps, and improve the investment strategy, taking into account the relevant market developments.</a:t>
            </a:r>
            <a:endParaRPr lang="en-US" sz="1600" dirty="0">
              <a:solidFill>
                <a:schemeClr val="bg1">
                  <a:lumMod val="50000"/>
                </a:schemeClr>
              </a:solidFill>
              <a:latin typeface="Calibri" panose="020F0502020204030204" pitchFamily="34" charset="0"/>
              <a:cs typeface="Times New Roman" panose="02020603050405020304" pitchFamily="18" charset="0"/>
            </a:endParaRPr>
          </a:p>
          <a:p>
            <a:pPr>
              <a:spcAft>
                <a:spcPts val="1800"/>
              </a:spcAft>
            </a:pPr>
            <a:r>
              <a:rPr lang="en-US" sz="1600" dirty="0" smtClean="0">
                <a:solidFill>
                  <a:schemeClr val="bg1">
                    <a:lumMod val="50000"/>
                  </a:schemeClr>
                </a:solidFill>
                <a:latin typeface="Calibri" panose="020F0502020204030204" pitchFamily="34" charset="0"/>
                <a:cs typeface="Times New Roman" panose="02020603050405020304" pitchFamily="18" charset="0"/>
              </a:rPr>
              <a:t>Initial </a:t>
            </a:r>
            <a:r>
              <a:rPr lang="en-US" sz="1600" dirty="0">
                <a:solidFill>
                  <a:schemeClr val="bg1">
                    <a:lumMod val="50000"/>
                  </a:schemeClr>
                </a:solidFill>
                <a:latin typeface="Calibri" panose="020F0502020204030204" pitchFamily="34" charset="0"/>
                <a:cs typeface="Times New Roman" panose="02020603050405020304" pitchFamily="18" charset="0"/>
              </a:rPr>
              <a:t>ex-ante assessment completed in </a:t>
            </a:r>
            <a:r>
              <a:rPr lang="en-US" sz="1600" b="1" dirty="0" smtClean="0">
                <a:solidFill>
                  <a:srgbClr val="8C2245"/>
                </a:solidFill>
                <a:latin typeface="Calibri" panose="020F0502020204030204" pitchFamily="34" charset="0"/>
                <a:cs typeface="Times New Roman" panose="02020603050405020304" pitchFamily="18" charset="0"/>
              </a:rPr>
              <a:t>September 2014. </a:t>
            </a:r>
            <a:r>
              <a:rPr lang="en-US" sz="1600" dirty="0">
                <a:solidFill>
                  <a:schemeClr val="bg1">
                    <a:lumMod val="50000"/>
                  </a:schemeClr>
                </a:solidFill>
                <a:latin typeface="Calibri" panose="020F0502020204030204" pitchFamily="34" charset="0"/>
                <a:cs typeface="Times New Roman" panose="02020603050405020304" pitchFamily="18" charset="0"/>
              </a:rPr>
              <a:t>Since September 2014,</a:t>
            </a:r>
          </a:p>
          <a:p>
            <a:pPr marL="800100" lvl="1" indent="-342900">
              <a:spcAft>
                <a:spcPts val="1800"/>
              </a:spcAft>
              <a:buFont typeface="+mj-lt"/>
              <a:buAutoNum type="alphaLcParenR"/>
            </a:pPr>
            <a:r>
              <a:rPr lang="en-US" sz="1600" b="1" dirty="0" smtClean="0">
                <a:solidFill>
                  <a:srgbClr val="8C2245"/>
                </a:solidFill>
                <a:latin typeface="Calibri" panose="020F0502020204030204" pitchFamily="34" charset="0"/>
                <a:cs typeface="Times New Roman" panose="02020603050405020304" pitchFamily="18" charset="0"/>
              </a:rPr>
              <a:t>Oct. </a:t>
            </a:r>
            <a:r>
              <a:rPr lang="en-US" sz="1600" b="1" dirty="0">
                <a:solidFill>
                  <a:srgbClr val="8C2245"/>
                </a:solidFill>
                <a:latin typeface="Calibri" panose="020F0502020204030204" pitchFamily="34" charset="0"/>
                <a:cs typeface="Times New Roman" panose="02020603050405020304" pitchFamily="18" charset="0"/>
              </a:rPr>
              <a:t>2015</a:t>
            </a:r>
            <a:r>
              <a:rPr lang="en-US" sz="1600" dirty="0">
                <a:solidFill>
                  <a:schemeClr val="bg1">
                    <a:lumMod val="50000"/>
                  </a:schemeClr>
                </a:solidFill>
                <a:latin typeface="Calibri" panose="020F0502020204030204" pitchFamily="34" charset="0"/>
                <a:cs typeface="Times New Roman" panose="02020603050405020304" pitchFamily="18" charset="0"/>
              </a:rPr>
              <a:t>: FMFIB is established by the Ministry of </a:t>
            </a:r>
            <a:r>
              <a:rPr lang="en-US" sz="1600" dirty="0" smtClean="0">
                <a:solidFill>
                  <a:schemeClr val="bg1">
                    <a:lumMod val="50000"/>
                  </a:schemeClr>
                </a:solidFill>
                <a:latin typeface="Calibri" panose="020F0502020204030204" pitchFamily="34" charset="0"/>
                <a:cs typeface="Times New Roman" panose="02020603050405020304" pitchFamily="18" charset="0"/>
              </a:rPr>
              <a:t>Finance</a:t>
            </a:r>
          </a:p>
          <a:p>
            <a:pPr marL="800100" lvl="1" indent="-342900">
              <a:spcAft>
                <a:spcPts val="1800"/>
              </a:spcAft>
              <a:buFont typeface="+mj-lt"/>
              <a:buAutoNum type="alphaLcParenR"/>
            </a:pPr>
            <a:r>
              <a:rPr lang="en-US" sz="1600" b="1" dirty="0" smtClean="0">
                <a:solidFill>
                  <a:srgbClr val="8C2245"/>
                </a:solidFill>
                <a:latin typeface="Calibri" panose="020F0502020204030204" pitchFamily="34" charset="0"/>
                <a:cs typeface="Times New Roman" panose="02020603050405020304" pitchFamily="18" charset="0"/>
              </a:rPr>
              <a:t>Nov. 2015</a:t>
            </a:r>
            <a:r>
              <a:rPr lang="en-US" sz="1600" dirty="0" smtClean="0">
                <a:solidFill>
                  <a:schemeClr val="bg1">
                    <a:lumMod val="50000"/>
                  </a:schemeClr>
                </a:solidFill>
                <a:latin typeface="Calibri" panose="020F0502020204030204" pitchFamily="34" charset="0"/>
                <a:cs typeface="Times New Roman" panose="02020603050405020304" pitchFamily="18" charset="0"/>
              </a:rPr>
              <a:t>: EBRD updates Investment Strategy after OP is adopted</a:t>
            </a:r>
          </a:p>
          <a:p>
            <a:pPr marL="800100" lvl="1" indent="-342900">
              <a:spcAft>
                <a:spcPts val="1800"/>
              </a:spcAft>
              <a:buFont typeface="+mj-lt"/>
              <a:buAutoNum type="alphaLcParenR"/>
            </a:pPr>
            <a:r>
              <a:rPr lang="en-US" sz="1600" b="1" dirty="0" smtClean="0">
                <a:solidFill>
                  <a:srgbClr val="8C2245"/>
                </a:solidFill>
                <a:latin typeface="Calibri" panose="020F0502020204030204" pitchFamily="34" charset="0"/>
                <a:cs typeface="Times New Roman" panose="02020603050405020304" pitchFamily="18" charset="0"/>
              </a:rPr>
              <a:t>Jan. 2017</a:t>
            </a:r>
            <a:r>
              <a:rPr lang="en-US" sz="1600" dirty="0" smtClean="0">
                <a:solidFill>
                  <a:schemeClr val="bg1">
                    <a:lumMod val="50000"/>
                  </a:schemeClr>
                </a:solidFill>
                <a:latin typeface="Calibri" panose="020F0502020204030204" pitchFamily="34" charset="0"/>
                <a:cs typeface="Times New Roman" panose="02020603050405020304" pitchFamily="18" charset="0"/>
              </a:rPr>
              <a:t>: FMFIB and MA sign funding agreement to implement FIs under PA2-Waste</a:t>
            </a:r>
          </a:p>
          <a:p>
            <a:pPr marL="800100" lvl="1" indent="-342900">
              <a:spcAft>
                <a:spcPts val="1800"/>
              </a:spcAft>
              <a:buFont typeface="+mj-lt"/>
              <a:buAutoNum type="alphaLcParenR"/>
            </a:pPr>
            <a:r>
              <a:rPr lang="en-US" sz="1600" b="1" dirty="0" smtClean="0">
                <a:solidFill>
                  <a:srgbClr val="8C2245"/>
                </a:solidFill>
                <a:latin typeface="Calibri" panose="020F0502020204030204" pitchFamily="34" charset="0"/>
                <a:cs typeface="Times New Roman" panose="02020603050405020304" pitchFamily="18" charset="0"/>
              </a:rPr>
              <a:t>Jul. 2018</a:t>
            </a:r>
            <a:r>
              <a:rPr lang="en-US" sz="1600" dirty="0" smtClean="0">
                <a:solidFill>
                  <a:schemeClr val="bg1">
                    <a:lumMod val="50000"/>
                  </a:schemeClr>
                </a:solidFill>
                <a:latin typeface="Calibri" panose="020F0502020204030204" pitchFamily="34" charset="0"/>
                <a:cs typeface="Times New Roman" panose="02020603050405020304" pitchFamily="18" charset="0"/>
              </a:rPr>
              <a:t>: FMFIB and MA sign funding agreement to implement FIs under PA1 – Water</a:t>
            </a:r>
          </a:p>
          <a:p>
            <a:pPr marL="800100" lvl="1" indent="-342900">
              <a:spcAft>
                <a:spcPts val="1800"/>
              </a:spcAft>
              <a:buFont typeface="+mj-lt"/>
              <a:buAutoNum type="alphaLcParenR"/>
            </a:pPr>
            <a:r>
              <a:rPr lang="en-US" sz="1600" b="1" dirty="0" smtClean="0">
                <a:solidFill>
                  <a:srgbClr val="8C2245"/>
                </a:solidFill>
                <a:latin typeface="Calibri" panose="020F0502020204030204" pitchFamily="34" charset="0"/>
                <a:cs typeface="Times New Roman" panose="02020603050405020304" pitchFamily="18" charset="0"/>
              </a:rPr>
              <a:t>Oct. 2018</a:t>
            </a:r>
            <a:r>
              <a:rPr lang="en-US" sz="1600" dirty="0" smtClean="0">
                <a:solidFill>
                  <a:schemeClr val="bg1">
                    <a:lumMod val="50000"/>
                  </a:schemeClr>
                </a:solidFill>
                <a:latin typeface="Calibri" panose="020F0502020204030204" pitchFamily="34" charset="0"/>
                <a:cs typeface="Times New Roman" panose="02020603050405020304" pitchFamily="18" charset="0"/>
              </a:rPr>
              <a:t>: EBRD and FMFIB sign operational agreement for FI in water sector</a:t>
            </a:r>
          </a:p>
          <a:p>
            <a:pPr marL="800100" lvl="1" indent="-342900">
              <a:spcAft>
                <a:spcPts val="1800"/>
              </a:spcAft>
              <a:buFont typeface="+mj-lt"/>
              <a:buAutoNum type="alphaLcParenR"/>
            </a:pPr>
            <a:r>
              <a:rPr lang="en-US" sz="1600" b="1" dirty="0" smtClean="0">
                <a:solidFill>
                  <a:srgbClr val="8C2245"/>
                </a:solidFill>
                <a:latin typeface="Calibri" panose="020F0502020204030204" pitchFamily="34" charset="0"/>
                <a:cs typeface="Times New Roman" panose="02020603050405020304" pitchFamily="18" charset="0"/>
              </a:rPr>
              <a:t>End 2018</a:t>
            </a:r>
            <a:r>
              <a:rPr lang="en-US" sz="1600" dirty="0" smtClean="0">
                <a:solidFill>
                  <a:schemeClr val="bg1">
                    <a:lumMod val="50000"/>
                  </a:schemeClr>
                </a:solidFill>
                <a:latin typeface="Calibri" panose="020F0502020204030204" pitchFamily="34" charset="0"/>
                <a:cs typeface="Times New Roman" panose="02020603050405020304" pitchFamily="18" charset="0"/>
              </a:rPr>
              <a:t>: 16 water operators have consolidated, initial JASPERS results ready.</a:t>
            </a:r>
            <a:endParaRPr lang="en-US" sz="1600" dirty="0">
              <a:solidFill>
                <a:schemeClr val="bg1">
                  <a:lumMod val="50000"/>
                </a:schemeClr>
              </a:solidFill>
              <a:latin typeface="Calibri" panose="020F0502020204030204" pitchFamily="34" charset="0"/>
              <a:cs typeface="Times New Roman" panose="02020603050405020304" pitchFamily="18" charset="0"/>
            </a:endParaRPr>
          </a:p>
        </p:txBody>
      </p:sp>
      <p:grpSp>
        <p:nvGrpSpPr>
          <p:cNvPr id="4" name="Group 3"/>
          <p:cNvGrpSpPr/>
          <p:nvPr/>
        </p:nvGrpSpPr>
        <p:grpSpPr>
          <a:xfrm>
            <a:off x="-3084" y="1079998"/>
            <a:ext cx="9147084" cy="638255"/>
            <a:chOff x="-3084" y="1079998"/>
            <a:chExt cx="9147084" cy="638255"/>
          </a:xfrm>
        </p:grpSpPr>
        <p:sp>
          <p:nvSpPr>
            <p:cNvPr id="29" name="Rounded Rectangle 49"/>
            <p:cNvSpPr/>
            <p:nvPr/>
          </p:nvSpPr>
          <p:spPr bwMode="auto">
            <a:xfrm>
              <a:off x="56880" y="1079998"/>
              <a:ext cx="1619999" cy="459366"/>
            </a:xfrm>
            <a:prstGeom prst="round2SameRect">
              <a:avLst/>
            </a:prstGeom>
            <a:solidFill>
              <a:srgbClr val="00AE9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Ins="54000" anchor="ctr"/>
            <a:lstStyle/>
            <a:p>
              <a:pPr>
                <a:spcAft>
                  <a:spcPts val="0"/>
                </a:spcAft>
                <a:defRPr/>
              </a:pPr>
              <a:r>
                <a:rPr lang="en-GB" b="1" dirty="0">
                  <a:latin typeface="Calibri" panose="020F0502020204030204" pitchFamily="34" charset="0"/>
                </a:rPr>
                <a:t>Section 1</a:t>
              </a:r>
            </a:p>
            <a:p>
              <a:pPr>
                <a:spcAft>
                  <a:spcPts val="0"/>
                </a:spcAft>
                <a:defRPr/>
              </a:pPr>
              <a:r>
                <a:rPr lang="en-GB" dirty="0" smtClean="0">
                  <a:latin typeface="Calibri" panose="020F0502020204030204" pitchFamily="34" charset="0"/>
                </a:rPr>
                <a:t>Objective</a:t>
              </a:r>
              <a:endParaRPr lang="en-GB" dirty="0">
                <a:latin typeface="Calibri" panose="020F0502020204030204" pitchFamily="34" charset="0"/>
              </a:endParaRPr>
            </a:p>
          </p:txBody>
        </p:sp>
        <p:sp>
          <p:nvSpPr>
            <p:cNvPr id="28" name="Rectangle 27"/>
            <p:cNvSpPr/>
            <p:nvPr userDrawn="1"/>
          </p:nvSpPr>
          <p:spPr>
            <a:xfrm>
              <a:off x="-3084" y="1539365"/>
              <a:ext cx="9147084" cy="178888"/>
            </a:xfrm>
            <a:prstGeom prst="rect">
              <a:avLst/>
            </a:prstGeom>
            <a:gradFill flip="none" rotWithShape="1">
              <a:gsLst>
                <a:gs pos="0">
                  <a:schemeClr val="accent1">
                    <a:lumMod val="75000"/>
                  </a:schemeClr>
                </a:gs>
                <a:gs pos="100000">
                  <a:schemeClr val="accent3"/>
                </a:gs>
              </a:gsLst>
              <a:lin ang="2076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grpSp>
    </p:spTree>
    <p:extLst>
      <p:ext uri="{BB962C8B-B14F-4D97-AF65-F5344CB8AC3E}">
        <p14:creationId xmlns:p14="http://schemas.microsoft.com/office/powerpoint/2010/main" val="827777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Updating findings with new market realities</a:t>
            </a:r>
            <a:endParaRPr lang="en-US" dirty="0">
              <a:latin typeface="Times New Roman" panose="02020603050405020304" pitchFamily="18" charset="0"/>
              <a:cs typeface="Times New Roman" panose="02020603050405020304" pitchFamily="18" charset="0"/>
            </a:endParaRPr>
          </a:p>
        </p:txBody>
      </p:sp>
      <p:sp>
        <p:nvSpPr>
          <p:cNvPr id="65" name="Slide Number Placeholder 5"/>
          <p:cNvSpPr>
            <a:spLocks noGrp="1"/>
          </p:cNvSpPr>
          <p:nvPr>
            <p:ph type="sldNum" sz="quarter" idx="4"/>
          </p:nvPr>
        </p:nvSpPr>
        <p:spPr>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4</a:t>
            </a:fld>
            <a:endParaRPr lang="en-GB" dirty="0"/>
          </a:p>
        </p:txBody>
      </p:sp>
      <p:sp>
        <p:nvSpPr>
          <p:cNvPr id="26" name="Rectangle 25"/>
          <p:cNvSpPr/>
          <p:nvPr userDrawn="1"/>
        </p:nvSpPr>
        <p:spPr>
          <a:xfrm>
            <a:off x="0" y="1610398"/>
            <a:ext cx="9144000" cy="36000"/>
          </a:xfrm>
          <a:prstGeom prst="rect">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sp>
        <p:nvSpPr>
          <p:cNvPr id="2" name="TextBox 1"/>
          <p:cNvSpPr txBox="1"/>
          <p:nvPr userDrawn="1"/>
        </p:nvSpPr>
        <p:spPr>
          <a:xfrm>
            <a:off x="125923" y="1798485"/>
            <a:ext cx="8629770" cy="4431983"/>
          </a:xfrm>
          <a:prstGeom prst="rect">
            <a:avLst/>
          </a:prstGeom>
          <a:noFill/>
        </p:spPr>
        <p:txBody>
          <a:bodyPr wrap="square" rtlCol="0">
            <a:spAutoFit/>
          </a:bodyPr>
          <a:lstStyle/>
          <a:p>
            <a:pPr>
              <a:spcAft>
                <a:spcPts val="1800"/>
              </a:spcAft>
            </a:pPr>
            <a:r>
              <a:rPr lang="en-US" sz="1600" dirty="0">
                <a:solidFill>
                  <a:schemeClr val="bg1">
                    <a:lumMod val="50000"/>
                  </a:schemeClr>
                </a:solidFill>
                <a:latin typeface="Calibri" panose="020F0502020204030204" pitchFamily="34" charset="0"/>
                <a:cs typeface="Times New Roman" panose="02020603050405020304" pitchFamily="18" charset="0"/>
              </a:rPr>
              <a:t>In line </a:t>
            </a:r>
            <a:r>
              <a:rPr lang="en-US" sz="1600" dirty="0" smtClean="0">
                <a:solidFill>
                  <a:schemeClr val="bg1">
                    <a:lumMod val="50000"/>
                  </a:schemeClr>
                </a:solidFill>
                <a:latin typeface="Calibri" panose="020F0502020204030204" pitchFamily="34" charset="0"/>
                <a:cs typeface="Times New Roman" panose="02020603050405020304" pitchFamily="18" charset="0"/>
              </a:rPr>
              <a:t>with the </a:t>
            </a:r>
            <a:r>
              <a:rPr lang="en-US" sz="1600" b="1" dirty="0">
                <a:solidFill>
                  <a:srgbClr val="8C2245"/>
                </a:solidFill>
                <a:latin typeface="Calibri" panose="020F0502020204030204" pitchFamily="34" charset="0"/>
                <a:cs typeface="Times New Roman" panose="02020603050405020304" pitchFamily="18" charset="0"/>
              </a:rPr>
              <a:t>EC Ex-Ante Assessment Methodology of Apr 2014</a:t>
            </a:r>
            <a:r>
              <a:rPr lang="en-US" sz="1600" dirty="0">
                <a:solidFill>
                  <a:schemeClr val="bg1">
                    <a:lumMod val="50000"/>
                  </a:schemeClr>
                </a:solidFill>
                <a:latin typeface="Calibri" panose="020F0502020204030204" pitchFamily="34" charset="0"/>
                <a:cs typeface="Times New Roman" panose="02020603050405020304" pitchFamily="18" charset="0"/>
              </a:rPr>
              <a:t>, but adapted to </a:t>
            </a:r>
            <a:r>
              <a:rPr lang="en-US" sz="1600" dirty="0" smtClean="0">
                <a:solidFill>
                  <a:schemeClr val="bg1">
                    <a:lumMod val="50000"/>
                  </a:schemeClr>
                </a:solidFill>
                <a:latin typeface="Calibri" panose="020F0502020204030204" pitchFamily="34" charset="0"/>
                <a:cs typeface="Times New Roman" panose="02020603050405020304" pitchFamily="18" charset="0"/>
              </a:rPr>
              <a:t>the needs of an </a:t>
            </a:r>
            <a:r>
              <a:rPr lang="en-US" sz="1600" dirty="0">
                <a:solidFill>
                  <a:schemeClr val="bg1">
                    <a:lumMod val="50000"/>
                  </a:schemeClr>
                </a:solidFill>
                <a:latin typeface="Calibri" panose="020F0502020204030204" pitchFamily="34" charset="0"/>
                <a:cs typeface="Times New Roman" panose="02020603050405020304" pitchFamily="18" charset="0"/>
              </a:rPr>
              <a:t>ex-ante </a:t>
            </a:r>
            <a:r>
              <a:rPr lang="en-US" sz="1600" dirty="0" smtClean="0">
                <a:solidFill>
                  <a:schemeClr val="bg1">
                    <a:lumMod val="50000"/>
                  </a:schemeClr>
                </a:solidFill>
                <a:latin typeface="Calibri" panose="020F0502020204030204" pitchFamily="34" charset="0"/>
                <a:cs typeface="Times New Roman" panose="02020603050405020304" pitchFamily="18" charset="0"/>
              </a:rPr>
              <a:t>update. The main components of the analysis:</a:t>
            </a:r>
            <a:endParaRPr lang="en-US" sz="1600" dirty="0">
              <a:solidFill>
                <a:schemeClr val="bg1">
                  <a:lumMod val="50000"/>
                </a:schemeClr>
              </a:solidFill>
              <a:latin typeface="Calibri" panose="020F0502020204030204" pitchFamily="34" charset="0"/>
              <a:cs typeface="Times New Roman" panose="02020603050405020304" pitchFamily="18" charset="0"/>
            </a:endParaRPr>
          </a:p>
          <a:p>
            <a:pPr marL="285750" indent="-285750">
              <a:spcAft>
                <a:spcPts val="1800"/>
              </a:spcAft>
              <a:buFont typeface="Arial" panose="020B0604020202020204" pitchFamily="34" charset="0"/>
              <a:buChar char="•"/>
            </a:pPr>
            <a:r>
              <a:rPr lang="en-US" sz="1600" dirty="0" smtClean="0">
                <a:solidFill>
                  <a:schemeClr val="bg1">
                    <a:lumMod val="50000"/>
                  </a:schemeClr>
                </a:solidFill>
                <a:latin typeface="Calibri" panose="020F0502020204030204" pitchFamily="34" charset="0"/>
                <a:cs typeface="Times New Roman" panose="02020603050405020304" pitchFamily="18" charset="0"/>
              </a:rPr>
              <a:t>Conducted extensive interviews with market stakeholders and desk research</a:t>
            </a:r>
            <a:endParaRPr lang="en-US" sz="1600" dirty="0">
              <a:solidFill>
                <a:schemeClr val="bg1">
                  <a:lumMod val="50000"/>
                </a:schemeClr>
              </a:solidFill>
              <a:latin typeface="Calibri" panose="020F0502020204030204" pitchFamily="34" charset="0"/>
              <a:cs typeface="Times New Roman" panose="02020603050405020304" pitchFamily="18" charset="0"/>
            </a:endParaRPr>
          </a:p>
          <a:p>
            <a:pPr marL="285750" indent="-285750">
              <a:spcAft>
                <a:spcPts val="1800"/>
              </a:spcAft>
              <a:buFont typeface="Arial" panose="020B0604020202020204" pitchFamily="34" charset="0"/>
              <a:buChar char="•"/>
            </a:pPr>
            <a:r>
              <a:rPr lang="en-US" sz="1600" dirty="0">
                <a:solidFill>
                  <a:schemeClr val="bg1">
                    <a:lumMod val="50000"/>
                  </a:schemeClr>
                </a:solidFill>
                <a:latin typeface="Calibri" panose="020F0502020204030204" pitchFamily="34" charset="0"/>
                <a:cs typeface="Times New Roman" panose="02020603050405020304" pitchFamily="18" charset="0"/>
              </a:rPr>
              <a:t>I</a:t>
            </a:r>
            <a:r>
              <a:rPr lang="en-US" sz="1600" dirty="0" smtClean="0">
                <a:solidFill>
                  <a:schemeClr val="bg1">
                    <a:lumMod val="50000"/>
                  </a:schemeClr>
                </a:solidFill>
                <a:latin typeface="Calibri" panose="020F0502020204030204" pitchFamily="34" charset="0"/>
                <a:cs typeface="Times New Roman" panose="02020603050405020304" pitchFamily="18" charset="0"/>
              </a:rPr>
              <a:t>nitial findings were put to test and checked against market developments</a:t>
            </a:r>
            <a:endParaRPr lang="en-US" sz="1600" dirty="0">
              <a:solidFill>
                <a:schemeClr val="bg1">
                  <a:lumMod val="50000"/>
                </a:schemeClr>
              </a:solidFill>
              <a:latin typeface="Calibri" panose="020F0502020204030204" pitchFamily="34" charset="0"/>
              <a:cs typeface="Times New Roman" panose="02020603050405020304" pitchFamily="18" charset="0"/>
            </a:endParaRPr>
          </a:p>
          <a:p>
            <a:pPr marL="285750" indent="-285750">
              <a:spcAft>
                <a:spcPts val="1800"/>
              </a:spcAft>
              <a:buFont typeface="Arial" panose="020B0604020202020204" pitchFamily="34" charset="0"/>
              <a:buChar char="•"/>
            </a:pPr>
            <a:r>
              <a:rPr lang="en-US" sz="1600" dirty="0" smtClean="0">
                <a:solidFill>
                  <a:schemeClr val="bg1">
                    <a:lumMod val="50000"/>
                  </a:schemeClr>
                </a:solidFill>
                <a:latin typeface="Calibri" panose="020F0502020204030204" pitchFamily="34" charset="0"/>
                <a:cs typeface="Times New Roman" panose="02020603050405020304" pitchFamily="18" charset="0"/>
              </a:rPr>
              <a:t>Recent implementation arrangements needed to be taken into account such as the set up of FMFIB and the signing of funding agreements</a:t>
            </a:r>
            <a:endParaRPr lang="en-US" sz="1600" dirty="0">
              <a:solidFill>
                <a:schemeClr val="bg1">
                  <a:lumMod val="50000"/>
                </a:schemeClr>
              </a:solidFill>
              <a:latin typeface="Calibri" panose="020F0502020204030204" pitchFamily="34" charset="0"/>
              <a:cs typeface="Times New Roman" panose="02020603050405020304" pitchFamily="18" charset="0"/>
            </a:endParaRPr>
          </a:p>
          <a:p>
            <a:pPr marL="285750" indent="-285750">
              <a:spcAft>
                <a:spcPts val="1800"/>
              </a:spcAft>
              <a:buFont typeface="Arial" panose="020B0604020202020204" pitchFamily="34" charset="0"/>
              <a:buChar char="•"/>
            </a:pPr>
            <a:r>
              <a:rPr lang="en-US" sz="1600" dirty="0" smtClean="0">
                <a:solidFill>
                  <a:schemeClr val="bg1">
                    <a:lumMod val="50000"/>
                  </a:schemeClr>
                </a:solidFill>
                <a:latin typeface="Calibri" panose="020F0502020204030204" pitchFamily="34" charset="0"/>
                <a:cs typeface="Times New Roman" panose="02020603050405020304" pitchFamily="18" charset="0"/>
              </a:rPr>
              <a:t>More attention given to ongoing reforms and identified project pipelines</a:t>
            </a:r>
          </a:p>
          <a:p>
            <a:pPr marL="285750" indent="-285750">
              <a:spcAft>
                <a:spcPts val="1800"/>
              </a:spcAft>
              <a:buFont typeface="Arial" panose="020B0604020202020204" pitchFamily="34" charset="0"/>
              <a:buChar char="•"/>
            </a:pPr>
            <a:r>
              <a:rPr lang="en-US" sz="1600" dirty="0" smtClean="0">
                <a:solidFill>
                  <a:schemeClr val="bg1">
                    <a:lumMod val="50000"/>
                  </a:schemeClr>
                </a:solidFill>
                <a:latin typeface="Calibri" panose="020F0502020204030204" pitchFamily="34" charset="0"/>
                <a:cs typeface="Times New Roman" panose="02020603050405020304" pitchFamily="18" charset="0"/>
              </a:rPr>
              <a:t>Did not rely only on proxies to estimate supply or demand, but takes into account market reality such as borrowing capacity and investment </a:t>
            </a:r>
            <a:r>
              <a:rPr lang="en-US" sz="1600" dirty="0">
                <a:solidFill>
                  <a:schemeClr val="bg1">
                    <a:lumMod val="50000"/>
                  </a:schemeClr>
                </a:solidFill>
                <a:latin typeface="Calibri" panose="020F0502020204030204" pitchFamily="34" charset="0"/>
                <a:cs typeface="Times New Roman" panose="02020603050405020304" pitchFamily="18" charset="0"/>
              </a:rPr>
              <a:t>needs of end </a:t>
            </a:r>
            <a:r>
              <a:rPr lang="en-US" sz="1600" dirty="0" smtClean="0">
                <a:solidFill>
                  <a:schemeClr val="bg1">
                    <a:lumMod val="50000"/>
                  </a:schemeClr>
                </a:solidFill>
                <a:latin typeface="Calibri" panose="020F0502020204030204" pitchFamily="34" charset="0"/>
                <a:cs typeface="Times New Roman" panose="02020603050405020304" pitchFamily="18" charset="0"/>
              </a:rPr>
              <a:t>users</a:t>
            </a:r>
            <a:endParaRPr lang="en-US" sz="1600" dirty="0">
              <a:solidFill>
                <a:schemeClr val="bg1">
                  <a:lumMod val="50000"/>
                </a:schemeClr>
              </a:solidFill>
              <a:latin typeface="Calibri" panose="020F0502020204030204" pitchFamily="34" charset="0"/>
              <a:cs typeface="Times New Roman" panose="02020603050405020304" pitchFamily="18" charset="0"/>
            </a:endParaRPr>
          </a:p>
          <a:p>
            <a:pPr marL="285750" indent="-285750">
              <a:spcAft>
                <a:spcPts val="1800"/>
              </a:spcAft>
              <a:buFont typeface="Arial" panose="020B0604020202020204" pitchFamily="34" charset="0"/>
              <a:buChar char="•"/>
            </a:pPr>
            <a:r>
              <a:rPr lang="en-US" sz="1600" dirty="0" smtClean="0">
                <a:solidFill>
                  <a:schemeClr val="bg1">
                    <a:lumMod val="50000"/>
                  </a:schemeClr>
                </a:solidFill>
                <a:latin typeface="Calibri" panose="020F0502020204030204" pitchFamily="34" charset="0"/>
                <a:cs typeface="Times New Roman" panose="02020603050405020304" pitchFamily="18" charset="0"/>
              </a:rPr>
              <a:t>Took into account the late timing into the programming period and attempts to provide more practical suggestions for implementation (more accurate definition of state aid situation, combination of FI and TA under a single operation).</a:t>
            </a:r>
          </a:p>
        </p:txBody>
      </p:sp>
      <p:grpSp>
        <p:nvGrpSpPr>
          <p:cNvPr id="4" name="Group 3"/>
          <p:cNvGrpSpPr/>
          <p:nvPr/>
        </p:nvGrpSpPr>
        <p:grpSpPr>
          <a:xfrm>
            <a:off x="-3084" y="1079999"/>
            <a:ext cx="9147084" cy="638254"/>
            <a:chOff x="-3084" y="1079999"/>
            <a:chExt cx="9147084" cy="638254"/>
          </a:xfrm>
        </p:grpSpPr>
        <p:sp>
          <p:nvSpPr>
            <p:cNvPr id="30" name="Rounded Rectangle 50"/>
            <p:cNvSpPr/>
            <p:nvPr/>
          </p:nvSpPr>
          <p:spPr bwMode="auto">
            <a:xfrm>
              <a:off x="1907559" y="1079999"/>
              <a:ext cx="1619999" cy="459366"/>
            </a:xfrm>
            <a:prstGeom prst="round2SameRect">
              <a:avLst/>
            </a:prstGeom>
            <a:solidFill>
              <a:srgbClr val="00AE9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Ins="54000" anchor="ctr"/>
            <a:lstStyle/>
            <a:p>
              <a:pPr>
                <a:spcAft>
                  <a:spcPts val="0"/>
                </a:spcAft>
                <a:defRPr/>
              </a:pPr>
              <a:r>
                <a:rPr lang="en-GB" b="1" dirty="0">
                  <a:latin typeface="Calibri" panose="020F0502020204030204" pitchFamily="34" charset="0"/>
                </a:rPr>
                <a:t>Section 2</a:t>
              </a:r>
            </a:p>
            <a:p>
              <a:pPr>
                <a:spcAft>
                  <a:spcPts val="0"/>
                </a:spcAft>
                <a:defRPr/>
              </a:pPr>
              <a:r>
                <a:rPr lang="en-GB" dirty="0" smtClean="0">
                  <a:latin typeface="Calibri" panose="020F0502020204030204" pitchFamily="34" charset="0"/>
                </a:rPr>
                <a:t>Methodology</a:t>
              </a:r>
              <a:endParaRPr lang="en-GB" dirty="0">
                <a:latin typeface="Calibri" panose="020F0502020204030204" pitchFamily="34" charset="0"/>
              </a:endParaRPr>
            </a:p>
          </p:txBody>
        </p:sp>
        <p:sp>
          <p:nvSpPr>
            <p:cNvPr id="28" name="Rectangle 27"/>
            <p:cNvSpPr/>
            <p:nvPr userDrawn="1"/>
          </p:nvSpPr>
          <p:spPr>
            <a:xfrm>
              <a:off x="-3084" y="1539365"/>
              <a:ext cx="9147084" cy="178888"/>
            </a:xfrm>
            <a:prstGeom prst="rect">
              <a:avLst/>
            </a:prstGeom>
            <a:gradFill flip="none" rotWithShape="1">
              <a:gsLst>
                <a:gs pos="0">
                  <a:schemeClr val="accent1">
                    <a:lumMod val="75000"/>
                  </a:schemeClr>
                </a:gs>
                <a:gs pos="100000">
                  <a:schemeClr val="accent3"/>
                </a:gs>
              </a:gsLst>
              <a:lin ang="2076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grpSp>
    </p:spTree>
    <p:extLst>
      <p:ext uri="{BB962C8B-B14F-4D97-AF65-F5344CB8AC3E}">
        <p14:creationId xmlns:p14="http://schemas.microsoft.com/office/powerpoint/2010/main" val="3525566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Example: water sector methodology</a:t>
            </a:r>
            <a:endParaRPr lang="en-US" dirty="0">
              <a:latin typeface="Times New Roman" panose="02020603050405020304" pitchFamily="18" charset="0"/>
              <a:cs typeface="Times New Roman" panose="02020603050405020304" pitchFamily="18" charset="0"/>
            </a:endParaRPr>
          </a:p>
        </p:txBody>
      </p:sp>
      <p:sp>
        <p:nvSpPr>
          <p:cNvPr id="65" name="Slide Number Placeholder 5"/>
          <p:cNvSpPr>
            <a:spLocks noGrp="1"/>
          </p:cNvSpPr>
          <p:nvPr>
            <p:ph type="sldNum" sz="quarter" idx="4"/>
          </p:nvPr>
        </p:nvSpPr>
        <p:spPr>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5</a:t>
            </a:fld>
            <a:endParaRPr lang="en-GB" dirty="0"/>
          </a:p>
        </p:txBody>
      </p:sp>
      <p:sp>
        <p:nvSpPr>
          <p:cNvPr id="26" name="Rectangle 25"/>
          <p:cNvSpPr/>
          <p:nvPr userDrawn="1"/>
        </p:nvSpPr>
        <p:spPr>
          <a:xfrm>
            <a:off x="0" y="1610398"/>
            <a:ext cx="9144000" cy="36000"/>
          </a:xfrm>
          <a:prstGeom prst="rect">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grpSp>
        <p:nvGrpSpPr>
          <p:cNvPr id="4" name="Group 3"/>
          <p:cNvGrpSpPr/>
          <p:nvPr/>
        </p:nvGrpSpPr>
        <p:grpSpPr>
          <a:xfrm>
            <a:off x="-3084" y="1079999"/>
            <a:ext cx="9147084" cy="638254"/>
            <a:chOff x="-3084" y="1079999"/>
            <a:chExt cx="9147084" cy="638254"/>
          </a:xfrm>
        </p:grpSpPr>
        <p:sp>
          <p:nvSpPr>
            <p:cNvPr id="30" name="Rounded Rectangle 50"/>
            <p:cNvSpPr/>
            <p:nvPr/>
          </p:nvSpPr>
          <p:spPr bwMode="auto">
            <a:xfrm>
              <a:off x="1907559" y="1079999"/>
              <a:ext cx="1619999" cy="459366"/>
            </a:xfrm>
            <a:prstGeom prst="round2SameRect">
              <a:avLst/>
            </a:prstGeom>
            <a:solidFill>
              <a:srgbClr val="00AE9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Ins="54000" anchor="ctr"/>
            <a:lstStyle/>
            <a:p>
              <a:pPr>
                <a:spcAft>
                  <a:spcPts val="0"/>
                </a:spcAft>
                <a:defRPr/>
              </a:pPr>
              <a:r>
                <a:rPr lang="en-GB" b="1" dirty="0">
                  <a:latin typeface="Calibri" panose="020F0502020204030204" pitchFamily="34" charset="0"/>
                </a:rPr>
                <a:t>Section 2</a:t>
              </a:r>
            </a:p>
            <a:p>
              <a:pPr>
                <a:spcAft>
                  <a:spcPts val="0"/>
                </a:spcAft>
                <a:defRPr/>
              </a:pPr>
              <a:r>
                <a:rPr lang="en-GB" dirty="0" smtClean="0">
                  <a:latin typeface="Calibri" panose="020F0502020204030204" pitchFamily="34" charset="0"/>
                </a:rPr>
                <a:t>Methodology</a:t>
              </a:r>
              <a:endParaRPr lang="en-GB" dirty="0">
                <a:latin typeface="Calibri" panose="020F0502020204030204" pitchFamily="34" charset="0"/>
              </a:endParaRPr>
            </a:p>
          </p:txBody>
        </p:sp>
        <p:sp>
          <p:nvSpPr>
            <p:cNvPr id="28" name="Rectangle 27"/>
            <p:cNvSpPr/>
            <p:nvPr userDrawn="1"/>
          </p:nvSpPr>
          <p:spPr>
            <a:xfrm>
              <a:off x="-3084" y="1539365"/>
              <a:ext cx="9147084" cy="178888"/>
            </a:xfrm>
            <a:prstGeom prst="rect">
              <a:avLst/>
            </a:prstGeom>
            <a:gradFill flip="none" rotWithShape="1">
              <a:gsLst>
                <a:gs pos="0">
                  <a:schemeClr val="accent1">
                    <a:lumMod val="75000"/>
                  </a:schemeClr>
                </a:gs>
                <a:gs pos="100000">
                  <a:schemeClr val="accent3"/>
                </a:gs>
              </a:gsLst>
              <a:lin ang="2076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grpSp>
      <p:pic>
        <p:nvPicPr>
          <p:cNvPr id="15" name="Picture 14"/>
          <p:cNvPicPr/>
          <p:nvPr/>
        </p:nvPicPr>
        <p:blipFill>
          <a:blip r:embed="rId3">
            <a:extLst>
              <a:ext uri="{28A0092B-C50C-407E-A947-70E740481C1C}">
                <a14:useLocalDpi xmlns:a14="http://schemas.microsoft.com/office/drawing/2010/main" val="0"/>
              </a:ext>
            </a:extLst>
          </a:blip>
          <a:srcRect/>
          <a:stretch>
            <a:fillRect/>
          </a:stretch>
        </p:blipFill>
        <p:spPr bwMode="auto">
          <a:xfrm>
            <a:off x="73615" y="1850117"/>
            <a:ext cx="9017060" cy="4263607"/>
          </a:xfrm>
          <a:prstGeom prst="rect">
            <a:avLst/>
          </a:prstGeom>
          <a:noFill/>
          <a:ln>
            <a:noFill/>
          </a:ln>
        </p:spPr>
      </p:pic>
    </p:spTree>
    <p:extLst>
      <p:ext uri="{BB962C8B-B14F-4D97-AF65-F5344CB8AC3E}">
        <p14:creationId xmlns:p14="http://schemas.microsoft.com/office/powerpoint/2010/main" val="218847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Findings of market assessment</a:t>
            </a:r>
            <a:endParaRPr lang="en-US" dirty="0">
              <a:latin typeface="Times New Roman" panose="02020603050405020304" pitchFamily="18" charset="0"/>
              <a:cs typeface="Times New Roman" panose="02020603050405020304" pitchFamily="18" charset="0"/>
            </a:endParaRPr>
          </a:p>
        </p:txBody>
      </p:sp>
      <p:sp>
        <p:nvSpPr>
          <p:cNvPr id="65" name="Slide Number Placeholder 5"/>
          <p:cNvSpPr>
            <a:spLocks noGrp="1"/>
          </p:cNvSpPr>
          <p:nvPr>
            <p:ph type="sldNum" sz="quarter" idx="4"/>
          </p:nvPr>
        </p:nvSpPr>
        <p:spPr>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6</a:t>
            </a:fld>
            <a:endParaRPr lang="en-GB" dirty="0"/>
          </a:p>
        </p:txBody>
      </p:sp>
      <p:sp>
        <p:nvSpPr>
          <p:cNvPr id="26" name="Rectangle 25"/>
          <p:cNvSpPr/>
          <p:nvPr userDrawn="1"/>
        </p:nvSpPr>
        <p:spPr>
          <a:xfrm>
            <a:off x="0" y="1610398"/>
            <a:ext cx="9144000" cy="36000"/>
          </a:xfrm>
          <a:prstGeom prst="rect">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grpSp>
        <p:nvGrpSpPr>
          <p:cNvPr id="4" name="Group 3"/>
          <p:cNvGrpSpPr/>
          <p:nvPr/>
        </p:nvGrpSpPr>
        <p:grpSpPr>
          <a:xfrm>
            <a:off x="-3084" y="1079999"/>
            <a:ext cx="9147084" cy="638254"/>
            <a:chOff x="-3084" y="1079999"/>
            <a:chExt cx="9147084" cy="638254"/>
          </a:xfrm>
        </p:grpSpPr>
        <p:sp>
          <p:nvSpPr>
            <p:cNvPr id="28" name="Rectangle 27"/>
            <p:cNvSpPr/>
            <p:nvPr userDrawn="1"/>
          </p:nvSpPr>
          <p:spPr>
            <a:xfrm>
              <a:off x="-3084" y="1539365"/>
              <a:ext cx="9147084" cy="178888"/>
            </a:xfrm>
            <a:prstGeom prst="rect">
              <a:avLst/>
            </a:prstGeom>
            <a:gradFill flip="none" rotWithShape="1">
              <a:gsLst>
                <a:gs pos="0">
                  <a:schemeClr val="accent1">
                    <a:lumMod val="75000"/>
                  </a:schemeClr>
                </a:gs>
                <a:gs pos="100000">
                  <a:schemeClr val="accent3"/>
                </a:gs>
              </a:gsLst>
              <a:lin ang="2076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sp>
          <p:nvSpPr>
            <p:cNvPr id="13" name="Rounded Rectangle 50"/>
            <p:cNvSpPr/>
            <p:nvPr userDrawn="1"/>
          </p:nvSpPr>
          <p:spPr bwMode="auto">
            <a:xfrm>
              <a:off x="3758238" y="1079999"/>
              <a:ext cx="1620000" cy="459366"/>
            </a:xfrm>
            <a:prstGeom prst="round2SameRect">
              <a:avLst/>
            </a:prstGeom>
            <a:solidFill>
              <a:srgbClr val="00AE9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Ins="54000" anchor="ctr"/>
            <a:lstStyle/>
            <a:p>
              <a:pPr>
                <a:spcAft>
                  <a:spcPts val="0"/>
                </a:spcAft>
                <a:defRPr/>
              </a:pPr>
              <a:r>
                <a:rPr lang="en-GB" b="1" dirty="0">
                  <a:latin typeface="Calibri" panose="020F0502020204030204" pitchFamily="34" charset="0"/>
                </a:rPr>
                <a:t>Section </a:t>
              </a:r>
              <a:r>
                <a:rPr lang="en-GB" b="1" dirty="0" smtClean="0">
                  <a:latin typeface="Calibri" panose="020F0502020204030204" pitchFamily="34" charset="0"/>
                </a:rPr>
                <a:t>3</a:t>
              </a:r>
              <a:endParaRPr lang="en-GB" b="1" dirty="0">
                <a:latin typeface="Calibri" panose="020F0502020204030204" pitchFamily="34" charset="0"/>
              </a:endParaRPr>
            </a:p>
            <a:p>
              <a:pPr>
                <a:spcAft>
                  <a:spcPts val="0"/>
                </a:spcAft>
                <a:defRPr/>
              </a:pPr>
              <a:r>
                <a:rPr lang="en-GB" dirty="0" smtClean="0">
                  <a:latin typeface="Calibri" panose="020F0502020204030204" pitchFamily="34" charset="0"/>
                </a:rPr>
                <a:t>Findings </a:t>
              </a:r>
              <a:endParaRPr lang="en-GB" dirty="0">
                <a:latin typeface="Calibri" panose="020F0502020204030204" pitchFamily="34" charset="0"/>
              </a:endParaRPr>
            </a:p>
          </p:txBody>
        </p:sp>
      </p:grpSp>
      <p:graphicFrame>
        <p:nvGraphicFramePr>
          <p:cNvPr id="2" name="Table 1"/>
          <p:cNvGraphicFramePr>
            <a:graphicFrameLocks noGrp="1"/>
          </p:cNvGraphicFramePr>
          <p:nvPr>
            <p:extLst>
              <p:ext uri="{D42A27DB-BD31-4B8C-83A1-F6EECF244321}">
                <p14:modId xmlns:p14="http://schemas.microsoft.com/office/powerpoint/2010/main" val="63185363"/>
              </p:ext>
            </p:extLst>
          </p:nvPr>
        </p:nvGraphicFramePr>
        <p:xfrm>
          <a:off x="144966" y="1458420"/>
          <a:ext cx="8820614" cy="5021580"/>
        </p:xfrm>
        <a:graphic>
          <a:graphicData uri="http://schemas.openxmlformats.org/drawingml/2006/table">
            <a:tbl>
              <a:tblPr firstRow="1" bandRow="1">
                <a:tableStyleId>{2D5ABB26-0587-4C30-8999-92F81FD0307C}</a:tableStyleId>
              </a:tblPr>
              <a:tblGrid>
                <a:gridCol w="1043754"/>
                <a:gridCol w="2848021"/>
                <a:gridCol w="4928839"/>
              </a:tblGrid>
              <a:tr h="285061">
                <a:tc>
                  <a:txBody>
                    <a:bodyPr/>
                    <a:lstStyle/>
                    <a:p>
                      <a:endParaRPr lang="en-GB" sz="1400" dirty="0">
                        <a:latin typeface="Calibri" panose="020F0502020204030204" pitchFamily="34" charset="0"/>
                      </a:endParaRPr>
                    </a:p>
                  </a:txBody>
                  <a:tcPr/>
                </a:tc>
                <a:tc>
                  <a:txBody>
                    <a:bodyPr/>
                    <a:lstStyle/>
                    <a:p>
                      <a:pPr algn="ctr"/>
                      <a:r>
                        <a:rPr lang="en-US" sz="1300" b="1" dirty="0" smtClean="0">
                          <a:solidFill>
                            <a:schemeClr val="bg1"/>
                          </a:solidFill>
                          <a:latin typeface="Calibri" panose="020F0502020204030204" pitchFamily="34" charset="0"/>
                        </a:rPr>
                        <a:t>Cross-cutting</a:t>
                      </a:r>
                      <a:endParaRPr lang="en-GB" sz="1300" b="1" dirty="0">
                        <a:solidFill>
                          <a:schemeClr val="bg1"/>
                        </a:solidFill>
                        <a:latin typeface="Calibri" panose="020F0502020204030204" pitchFamily="34" charset="0"/>
                      </a:endParaRPr>
                    </a:p>
                  </a:txBody>
                  <a:tcPr anchor="b"/>
                </a:tc>
                <a:tc>
                  <a:txBody>
                    <a:bodyPr/>
                    <a:lstStyle/>
                    <a:p>
                      <a:pPr algn="ctr"/>
                      <a:r>
                        <a:rPr lang="en-US" sz="1300" b="1" dirty="0" smtClean="0">
                          <a:solidFill>
                            <a:schemeClr val="bg1"/>
                          </a:solidFill>
                          <a:latin typeface="Calibri" panose="020F0502020204030204" pitchFamily="34" charset="0"/>
                        </a:rPr>
                        <a:t>Sector-specific</a:t>
                      </a:r>
                      <a:endParaRPr lang="en-GB" sz="1300" b="1" dirty="0">
                        <a:solidFill>
                          <a:schemeClr val="bg1"/>
                        </a:solidFill>
                        <a:latin typeface="Calibri" panose="020F0502020204030204" pitchFamily="34" charset="0"/>
                      </a:endParaRPr>
                    </a:p>
                  </a:txBody>
                  <a:tcPr anchor="b"/>
                </a:tc>
              </a:tr>
              <a:tr h="1803020">
                <a:tc>
                  <a:txBody>
                    <a:bodyPr/>
                    <a:lstStyle/>
                    <a:p>
                      <a:endParaRPr lang="en-GB" sz="1400" b="1" dirty="0">
                        <a:solidFill>
                          <a:schemeClr val="bg1"/>
                        </a:solidFill>
                        <a:latin typeface="Calibri" panose="020F0502020204030204" pitchFamily="34" charset="0"/>
                      </a:endParaRPr>
                    </a:p>
                  </a:txBody>
                  <a:tcPr>
                    <a:solidFill>
                      <a:srgbClr val="8C2245"/>
                    </a:solidFill>
                  </a:tcPr>
                </a:tc>
                <a:tc rowSpan="3">
                  <a:txBody>
                    <a:bodyPr/>
                    <a:lstStyle/>
                    <a:p>
                      <a:pPr marL="285750" lvl="0" indent="-285750">
                        <a:spcAft>
                          <a:spcPts val="300"/>
                        </a:spcAft>
                        <a:buFont typeface="Arial" panose="020B0604020202020204" pitchFamily="34" charset="0"/>
                        <a:buChar char="•"/>
                      </a:pPr>
                      <a:r>
                        <a:rPr lang="en-US" sz="1300" dirty="0" smtClean="0">
                          <a:solidFill>
                            <a:schemeClr val="bg1"/>
                          </a:solidFill>
                          <a:latin typeface="Calibri" panose="020F0502020204030204" pitchFamily="34" charset="0"/>
                        </a:rPr>
                        <a:t>Banking</a:t>
                      </a:r>
                      <a:r>
                        <a:rPr lang="en-US" sz="1300" baseline="0" dirty="0" smtClean="0">
                          <a:solidFill>
                            <a:schemeClr val="bg1"/>
                          </a:solidFill>
                          <a:latin typeface="Calibri" panose="020F0502020204030204" pitchFamily="34" charset="0"/>
                        </a:rPr>
                        <a:t> sector is much more </a:t>
                      </a:r>
                      <a:r>
                        <a:rPr lang="en-US" sz="1300" baseline="0" dirty="0" smtClean="0">
                          <a:solidFill>
                            <a:schemeClr val="bg1"/>
                          </a:solidFill>
                          <a:latin typeface="Calibri" panose="020F0502020204030204" pitchFamily="34" charset="0"/>
                        </a:rPr>
                        <a:t>stable.</a:t>
                      </a:r>
                    </a:p>
                    <a:p>
                      <a:pPr marL="285750" lvl="0" indent="-285750">
                        <a:spcAft>
                          <a:spcPts val="300"/>
                        </a:spcAft>
                        <a:buFont typeface="Arial" panose="020B0604020202020204" pitchFamily="34" charset="0"/>
                        <a:buChar char="•"/>
                      </a:pPr>
                      <a:r>
                        <a:rPr lang="en-US" sz="1300" baseline="0" dirty="0" smtClean="0">
                          <a:solidFill>
                            <a:schemeClr val="bg1"/>
                          </a:solidFill>
                          <a:latin typeface="Calibri" panose="020F0502020204030204" pitchFamily="34" charset="0"/>
                        </a:rPr>
                        <a:t>Macroeconomic </a:t>
                      </a:r>
                      <a:r>
                        <a:rPr lang="en-US" sz="1300" baseline="0" dirty="0" smtClean="0">
                          <a:solidFill>
                            <a:schemeClr val="bg1"/>
                          </a:solidFill>
                          <a:latin typeface="Calibri" panose="020F0502020204030204" pitchFamily="34" charset="0"/>
                        </a:rPr>
                        <a:t>outlook is more </a:t>
                      </a:r>
                      <a:r>
                        <a:rPr lang="en-US" sz="1300" baseline="0" dirty="0" smtClean="0">
                          <a:solidFill>
                            <a:schemeClr val="bg1"/>
                          </a:solidFill>
                          <a:latin typeface="Calibri" panose="020F0502020204030204" pitchFamily="34" charset="0"/>
                        </a:rPr>
                        <a:t>positive.</a:t>
                      </a:r>
                    </a:p>
                    <a:p>
                      <a:pPr marL="285750" lvl="0" indent="-285750">
                        <a:spcAft>
                          <a:spcPts val="300"/>
                        </a:spcAft>
                        <a:buFont typeface="Arial" panose="020B0604020202020204" pitchFamily="34" charset="0"/>
                        <a:buChar char="•"/>
                      </a:pPr>
                      <a:r>
                        <a:rPr lang="en-US" sz="1300" baseline="0" dirty="0" smtClean="0">
                          <a:solidFill>
                            <a:schemeClr val="bg1"/>
                          </a:solidFill>
                          <a:latin typeface="Calibri" panose="020F0502020204030204" pitchFamily="34" charset="0"/>
                        </a:rPr>
                        <a:t>Some </a:t>
                      </a:r>
                      <a:r>
                        <a:rPr lang="en-US" sz="1300" baseline="0" dirty="0" smtClean="0">
                          <a:solidFill>
                            <a:schemeClr val="bg1"/>
                          </a:solidFill>
                          <a:latin typeface="Calibri" panose="020F0502020204030204" pitchFamily="34" charset="0"/>
                        </a:rPr>
                        <a:t>experience with ESIF FIs </a:t>
                      </a:r>
                      <a:r>
                        <a:rPr lang="en-US" sz="1300" baseline="0" dirty="0" smtClean="0">
                          <a:solidFill>
                            <a:schemeClr val="bg1"/>
                          </a:solidFill>
                          <a:latin typeface="Calibri" panose="020F0502020204030204" pitchFamily="34" charset="0"/>
                        </a:rPr>
                        <a:t>has been gained</a:t>
                      </a:r>
                      <a:r>
                        <a:rPr lang="en-US" sz="1300" baseline="0" dirty="0" smtClean="0">
                          <a:solidFill>
                            <a:schemeClr val="bg1"/>
                          </a:solidFill>
                          <a:latin typeface="Calibri" panose="020F0502020204030204" pitchFamily="34" charset="0"/>
                        </a:rPr>
                        <a:t>, </a:t>
                      </a:r>
                      <a:r>
                        <a:rPr lang="en-US" sz="1300" baseline="0" dirty="0" smtClean="0">
                          <a:solidFill>
                            <a:schemeClr val="bg1"/>
                          </a:solidFill>
                          <a:latin typeface="Calibri" panose="020F0502020204030204" pitchFamily="34" charset="0"/>
                        </a:rPr>
                        <a:t>in the previous and current programming period but mainly in SME financing.</a:t>
                      </a:r>
                    </a:p>
                    <a:p>
                      <a:pPr marL="0" lvl="0" indent="0">
                        <a:spcAft>
                          <a:spcPts val="300"/>
                        </a:spcAft>
                        <a:buFont typeface="+mj-lt"/>
                        <a:buNone/>
                      </a:pPr>
                      <a:r>
                        <a:rPr lang="en-US" sz="1300" baseline="0" dirty="0" smtClean="0">
                          <a:solidFill>
                            <a:schemeClr val="bg1"/>
                          </a:solidFill>
                          <a:latin typeface="Calibri" panose="020F0502020204030204" pitchFamily="34" charset="0"/>
                        </a:rPr>
                        <a:t>However, </a:t>
                      </a:r>
                      <a:endParaRPr lang="en-US" sz="1300" baseline="0" dirty="0" smtClean="0">
                        <a:solidFill>
                          <a:schemeClr val="bg1"/>
                        </a:solidFill>
                        <a:latin typeface="Calibri" panose="020F0502020204030204" pitchFamily="34" charset="0"/>
                      </a:endParaRPr>
                    </a:p>
                    <a:p>
                      <a:pPr marL="285750" lvl="0" indent="-285750">
                        <a:spcAft>
                          <a:spcPts val="300"/>
                        </a:spcAft>
                        <a:buFont typeface="Arial" panose="020B0604020202020204" pitchFamily="34" charset="0"/>
                        <a:buChar char="•"/>
                      </a:pPr>
                      <a:r>
                        <a:rPr lang="en-US" sz="1300" baseline="0" dirty="0" smtClean="0">
                          <a:solidFill>
                            <a:schemeClr val="bg1"/>
                          </a:solidFill>
                          <a:latin typeface="Calibri" panose="020F0502020204030204" pitchFamily="34" charset="0"/>
                        </a:rPr>
                        <a:t>Supply of financing remains very limited in all sectors, </a:t>
                      </a:r>
                      <a:r>
                        <a:rPr lang="en-US" sz="1300" baseline="0" dirty="0" smtClean="0">
                          <a:solidFill>
                            <a:schemeClr val="bg1"/>
                          </a:solidFill>
                          <a:latin typeface="Calibri" panose="020F0502020204030204" pitchFamily="34" charset="0"/>
                        </a:rPr>
                        <a:t>so quantification is </a:t>
                      </a:r>
                      <a:r>
                        <a:rPr lang="en-US" sz="1300" baseline="0" dirty="0" smtClean="0">
                          <a:solidFill>
                            <a:schemeClr val="bg1"/>
                          </a:solidFill>
                          <a:latin typeface="Calibri" panose="020F0502020204030204" pitchFamily="34" charset="0"/>
                        </a:rPr>
                        <a:t>difficult.</a:t>
                      </a:r>
                    </a:p>
                    <a:p>
                      <a:pPr marL="285750" lvl="0" indent="-285750">
                        <a:spcAft>
                          <a:spcPts val="300"/>
                        </a:spcAft>
                        <a:buFont typeface="Arial" panose="020B0604020202020204" pitchFamily="34" charset="0"/>
                        <a:buChar char="•"/>
                      </a:pPr>
                      <a:r>
                        <a:rPr lang="en-US" sz="1300" baseline="0" dirty="0" smtClean="0">
                          <a:solidFill>
                            <a:schemeClr val="bg1"/>
                          </a:solidFill>
                          <a:latin typeface="Calibri" panose="020F0502020204030204" pitchFamily="34" charset="0"/>
                        </a:rPr>
                        <a:t>Commercial banks  are not really targeting the sectors.</a:t>
                      </a:r>
                    </a:p>
                    <a:p>
                      <a:pPr marL="285750" lvl="0" indent="-285750">
                        <a:spcAft>
                          <a:spcPts val="300"/>
                        </a:spcAft>
                        <a:buFont typeface="Arial" panose="020B0604020202020204" pitchFamily="34" charset="0"/>
                        <a:buChar char="•"/>
                      </a:pPr>
                      <a:r>
                        <a:rPr lang="en-US" sz="1300" baseline="0" dirty="0" smtClean="0">
                          <a:solidFill>
                            <a:schemeClr val="bg1"/>
                          </a:solidFill>
                          <a:latin typeface="Calibri" panose="020F0502020204030204" pitchFamily="34" charset="0"/>
                        </a:rPr>
                        <a:t>Municipalities have limited experience with FIs.</a:t>
                      </a:r>
                    </a:p>
                    <a:p>
                      <a:pPr marL="285750" lvl="0" indent="-285750">
                        <a:spcAft>
                          <a:spcPts val="300"/>
                        </a:spcAft>
                        <a:buFont typeface="Arial" panose="020B0604020202020204" pitchFamily="34" charset="0"/>
                        <a:buChar char="•"/>
                      </a:pPr>
                      <a:r>
                        <a:rPr lang="en-US" sz="1300" baseline="0" dirty="0" smtClean="0">
                          <a:solidFill>
                            <a:schemeClr val="bg1"/>
                          </a:solidFill>
                          <a:latin typeface="Calibri" panose="020F0502020204030204" pitchFamily="34" charset="0"/>
                        </a:rPr>
                        <a:t>The analysis identified some interesting potential projects which do not fall within the scope of the OP, but could be targeted in case the OP is reviewed or in the next programming period. </a:t>
                      </a:r>
                      <a:endParaRPr lang="en-US" sz="1300" baseline="0" dirty="0" smtClean="0">
                        <a:solidFill>
                          <a:schemeClr val="bg1"/>
                        </a:solidFill>
                        <a:latin typeface="Calibri" panose="020F0502020204030204" pitchFamily="34" charset="0"/>
                      </a:endParaRPr>
                    </a:p>
                  </a:txBody>
                  <a:tcPr>
                    <a:solidFill>
                      <a:srgbClr val="7EA6D7"/>
                    </a:solidFill>
                  </a:tcPr>
                </a:tc>
                <a:tc>
                  <a:txBody>
                    <a:bodyPr/>
                    <a:lstStyle/>
                    <a:p>
                      <a:pPr marL="285750" indent="-285750">
                        <a:spcAft>
                          <a:spcPts val="300"/>
                        </a:spcAft>
                        <a:buFont typeface="Arial" panose="020B0604020202020204" pitchFamily="34" charset="0"/>
                        <a:buChar char="•"/>
                      </a:pPr>
                      <a:r>
                        <a:rPr lang="en-US" sz="1300" dirty="0" smtClean="0">
                          <a:solidFill>
                            <a:schemeClr val="bg1"/>
                          </a:solidFill>
                          <a:latin typeface="Calibri" panose="020F0502020204030204" pitchFamily="34" charset="0"/>
                        </a:rPr>
                        <a:t>Water reform</a:t>
                      </a:r>
                      <a:r>
                        <a:rPr lang="en-US" sz="1300" baseline="0" dirty="0" smtClean="0">
                          <a:solidFill>
                            <a:schemeClr val="bg1"/>
                          </a:solidFill>
                          <a:latin typeface="Calibri" panose="020F0502020204030204" pitchFamily="34" charset="0"/>
                        </a:rPr>
                        <a:t> is being implemented, with good </a:t>
                      </a:r>
                      <a:r>
                        <a:rPr lang="en-US" sz="1300" baseline="0" dirty="0" smtClean="0">
                          <a:solidFill>
                            <a:schemeClr val="bg1"/>
                          </a:solidFill>
                          <a:latin typeface="Calibri" panose="020F0502020204030204" pitchFamily="34" charset="0"/>
                        </a:rPr>
                        <a:t>progress.</a:t>
                      </a:r>
                    </a:p>
                    <a:p>
                      <a:pPr marL="285750" indent="-285750">
                        <a:spcAft>
                          <a:spcPts val="300"/>
                        </a:spcAft>
                        <a:buFont typeface="Arial" panose="020B0604020202020204" pitchFamily="34" charset="0"/>
                        <a:buChar char="•"/>
                      </a:pPr>
                      <a:r>
                        <a:rPr lang="en-US" sz="1300" dirty="0" smtClean="0">
                          <a:solidFill>
                            <a:schemeClr val="bg1"/>
                          </a:solidFill>
                          <a:latin typeface="Calibri" panose="020F0502020204030204" pitchFamily="34" charset="0"/>
                        </a:rPr>
                        <a:t>Some </a:t>
                      </a:r>
                      <a:r>
                        <a:rPr lang="en-US" sz="1300" dirty="0" smtClean="0">
                          <a:solidFill>
                            <a:schemeClr val="bg1"/>
                          </a:solidFill>
                          <a:latin typeface="Calibri" panose="020F0502020204030204" pitchFamily="34" charset="0"/>
                        </a:rPr>
                        <a:t>initially-identified</a:t>
                      </a:r>
                      <a:r>
                        <a:rPr lang="en-US" sz="1300" baseline="0" dirty="0" smtClean="0">
                          <a:solidFill>
                            <a:schemeClr val="bg1"/>
                          </a:solidFill>
                          <a:latin typeface="Calibri" panose="020F0502020204030204" pitchFamily="34" charset="0"/>
                        </a:rPr>
                        <a:t> market failures </a:t>
                      </a:r>
                      <a:r>
                        <a:rPr lang="en-US" sz="1300" baseline="0" dirty="0" smtClean="0">
                          <a:solidFill>
                            <a:schemeClr val="bg1"/>
                          </a:solidFill>
                          <a:latin typeface="Calibri" panose="020F0502020204030204" pitchFamily="34" charset="0"/>
                        </a:rPr>
                        <a:t>related to WSSOs have </a:t>
                      </a:r>
                      <a:r>
                        <a:rPr lang="en-US" sz="1300" baseline="0" dirty="0" smtClean="0">
                          <a:solidFill>
                            <a:schemeClr val="bg1"/>
                          </a:solidFill>
                          <a:latin typeface="Calibri" panose="020F0502020204030204" pitchFamily="34" charset="0"/>
                        </a:rPr>
                        <a:t>been </a:t>
                      </a:r>
                      <a:r>
                        <a:rPr lang="en-US" sz="1300" baseline="0" dirty="0" smtClean="0">
                          <a:solidFill>
                            <a:schemeClr val="bg1"/>
                          </a:solidFill>
                          <a:latin typeface="Calibri" panose="020F0502020204030204" pitchFamily="34" charset="0"/>
                        </a:rPr>
                        <a:t>mitigated (such as the lack of incentives to invest in infrastructure , the weak operational and financial performance).</a:t>
                      </a:r>
                      <a:endParaRPr lang="en-US" sz="1300" baseline="0" dirty="0" smtClean="0">
                        <a:solidFill>
                          <a:schemeClr val="bg1"/>
                        </a:solidFill>
                        <a:latin typeface="Calibri" panose="020F0502020204030204" pitchFamily="34" charset="0"/>
                      </a:endParaRPr>
                    </a:p>
                    <a:p>
                      <a:pPr marL="285750" indent="-285750">
                        <a:spcAft>
                          <a:spcPts val="300"/>
                        </a:spcAft>
                        <a:buFont typeface="Arial" panose="020B0604020202020204" pitchFamily="34" charset="0"/>
                        <a:buChar char="•"/>
                      </a:pPr>
                      <a:r>
                        <a:rPr lang="en-US" sz="1300" baseline="0" dirty="0" smtClean="0">
                          <a:solidFill>
                            <a:schemeClr val="bg1"/>
                          </a:solidFill>
                          <a:latin typeface="Calibri" panose="020F0502020204030204" pitchFamily="34" charset="0"/>
                        </a:rPr>
                        <a:t>However, some additional </a:t>
                      </a:r>
                      <a:r>
                        <a:rPr lang="en-US" sz="1300" baseline="0" dirty="0" smtClean="0">
                          <a:solidFill>
                            <a:schemeClr val="bg1"/>
                          </a:solidFill>
                          <a:latin typeface="Calibri" panose="020F0502020204030204" pitchFamily="34" charset="0"/>
                        </a:rPr>
                        <a:t>market failures </a:t>
                      </a:r>
                      <a:r>
                        <a:rPr lang="en-US" sz="1300" baseline="0" dirty="0" smtClean="0">
                          <a:solidFill>
                            <a:schemeClr val="bg1"/>
                          </a:solidFill>
                          <a:latin typeface="Calibri" panose="020F0502020204030204" pitchFamily="34" charset="0"/>
                        </a:rPr>
                        <a:t>were identified.</a:t>
                      </a:r>
                    </a:p>
                    <a:p>
                      <a:pPr marL="285750" indent="-285750">
                        <a:spcAft>
                          <a:spcPts val="300"/>
                        </a:spcAft>
                        <a:buFont typeface="Arial" panose="020B0604020202020204" pitchFamily="34" charset="0"/>
                        <a:buChar char="•"/>
                      </a:pPr>
                      <a:r>
                        <a:rPr lang="en-US" sz="1300" baseline="0" dirty="0" smtClean="0">
                          <a:solidFill>
                            <a:schemeClr val="bg1"/>
                          </a:solidFill>
                          <a:latin typeface="Calibri" panose="020F0502020204030204" pitchFamily="34" charset="0"/>
                        </a:rPr>
                        <a:t>Demand for financing was quantified by segmenting the WSSOs according to their financial performance, borrowing capacity and investment needs.</a:t>
                      </a:r>
                      <a:endParaRPr lang="en-US" sz="1300" baseline="0" dirty="0" smtClean="0">
                        <a:solidFill>
                          <a:schemeClr val="bg1"/>
                        </a:solidFill>
                        <a:latin typeface="Calibri" panose="020F0502020204030204" pitchFamily="34" charset="0"/>
                      </a:endParaRPr>
                    </a:p>
                  </a:txBody>
                  <a:tcPr>
                    <a:solidFill>
                      <a:srgbClr val="8C2245"/>
                    </a:solidFill>
                  </a:tcPr>
                </a:tc>
              </a:tr>
              <a:tr h="1305100">
                <a:tc>
                  <a:txBody>
                    <a:bodyPr/>
                    <a:lstStyle/>
                    <a:p>
                      <a:endParaRPr lang="en-US" sz="1400" b="1" dirty="0" smtClean="0">
                        <a:solidFill>
                          <a:schemeClr val="bg1"/>
                        </a:solidFill>
                        <a:latin typeface="Calibri" panose="020F0502020204030204" pitchFamily="34" charset="0"/>
                      </a:endParaRPr>
                    </a:p>
                    <a:p>
                      <a:endParaRPr lang="en-US" sz="1400" b="1" dirty="0" smtClean="0">
                        <a:solidFill>
                          <a:schemeClr val="bg1"/>
                        </a:solidFill>
                        <a:latin typeface="Calibri" panose="020F0502020204030204" pitchFamily="34" charset="0"/>
                      </a:endParaRPr>
                    </a:p>
                    <a:p>
                      <a:endParaRPr lang="en-US" sz="1400" b="1" dirty="0" smtClean="0">
                        <a:solidFill>
                          <a:schemeClr val="bg1"/>
                        </a:solidFill>
                        <a:latin typeface="Calibri" panose="020F0502020204030204" pitchFamily="34" charset="0"/>
                      </a:endParaRPr>
                    </a:p>
                    <a:p>
                      <a:endParaRPr lang="en-US" sz="1400" b="1" dirty="0" smtClean="0">
                        <a:solidFill>
                          <a:schemeClr val="bg1"/>
                        </a:solidFill>
                        <a:latin typeface="Calibri" panose="020F0502020204030204" pitchFamily="34" charset="0"/>
                      </a:endParaRPr>
                    </a:p>
                    <a:p>
                      <a:endParaRPr lang="en-GB" sz="1400" b="1" dirty="0">
                        <a:solidFill>
                          <a:schemeClr val="bg1"/>
                        </a:solidFill>
                        <a:latin typeface="Calibri" panose="020F0502020204030204" pitchFamily="34" charset="0"/>
                      </a:endParaRPr>
                    </a:p>
                  </a:txBody>
                  <a:tcPr>
                    <a:solidFill>
                      <a:srgbClr val="D77700"/>
                    </a:solidFill>
                  </a:tcPr>
                </a:tc>
                <a:tc vMerge="1">
                  <a:txBody>
                    <a:bodyPr/>
                    <a:lstStyle/>
                    <a:p>
                      <a:endParaRPr lang="en-GB"/>
                    </a:p>
                  </a:txBody>
                  <a:tcPr/>
                </a:tc>
                <a:tc>
                  <a:txBody>
                    <a:bodyPr/>
                    <a:lstStyle/>
                    <a:p>
                      <a:pPr marL="285750" indent="-285750">
                        <a:buFont typeface="Arial" panose="020B0604020202020204" pitchFamily="34" charset="0"/>
                        <a:buChar char="•"/>
                      </a:pPr>
                      <a:r>
                        <a:rPr lang="en-US" sz="1300" dirty="0" smtClean="0">
                          <a:solidFill>
                            <a:schemeClr val="bg1"/>
                          </a:solidFill>
                          <a:latin typeface="Calibri" panose="020F0502020204030204" pitchFamily="34" charset="0"/>
                        </a:rPr>
                        <a:t>Demand estimated</a:t>
                      </a:r>
                      <a:r>
                        <a:rPr lang="en-US" sz="1300" baseline="0" dirty="0" smtClean="0">
                          <a:solidFill>
                            <a:schemeClr val="bg1"/>
                          </a:solidFill>
                          <a:latin typeface="Calibri" panose="020F0502020204030204" pitchFamily="34" charset="0"/>
                        </a:rPr>
                        <a:t> from programming documents (e.g. municipal or national waste management Plans).</a:t>
                      </a:r>
                    </a:p>
                    <a:p>
                      <a:pPr marL="285750" indent="-285750">
                        <a:buFont typeface="Arial" panose="020B0604020202020204" pitchFamily="34" charset="0"/>
                        <a:buChar char="•"/>
                      </a:pPr>
                      <a:r>
                        <a:rPr lang="en-US" sz="1300" baseline="0" dirty="0" smtClean="0">
                          <a:solidFill>
                            <a:schemeClr val="bg1"/>
                          </a:solidFill>
                          <a:latin typeface="Calibri" panose="020F0502020204030204" pitchFamily="34" charset="0"/>
                        </a:rPr>
                        <a:t>But also, potential </a:t>
                      </a:r>
                      <a:r>
                        <a:rPr lang="en-US" sz="1300" baseline="0" dirty="0" smtClean="0">
                          <a:solidFill>
                            <a:schemeClr val="bg1"/>
                          </a:solidFill>
                          <a:latin typeface="Calibri" panose="020F0502020204030204" pitchFamily="34" charset="0"/>
                        </a:rPr>
                        <a:t>private actors on demand side </a:t>
                      </a:r>
                      <a:r>
                        <a:rPr lang="en-US" sz="1300" baseline="0" dirty="0" smtClean="0">
                          <a:solidFill>
                            <a:schemeClr val="bg1"/>
                          </a:solidFill>
                          <a:latin typeface="Calibri" panose="020F0502020204030204" pitchFamily="34" charset="0"/>
                        </a:rPr>
                        <a:t>were </a:t>
                      </a:r>
                      <a:r>
                        <a:rPr lang="en-US" sz="1300" baseline="0" dirty="0" smtClean="0">
                          <a:solidFill>
                            <a:schemeClr val="bg1"/>
                          </a:solidFill>
                          <a:latin typeface="Calibri" panose="020F0502020204030204" pitchFamily="34" charset="0"/>
                        </a:rPr>
                        <a:t>considered.</a:t>
                      </a:r>
                    </a:p>
                    <a:p>
                      <a:pPr marL="285750" indent="-285750">
                        <a:buFont typeface="Arial" panose="020B0604020202020204" pitchFamily="34" charset="0"/>
                        <a:buChar char="•"/>
                      </a:pPr>
                      <a:r>
                        <a:rPr lang="en-US" sz="1300" baseline="0" dirty="0" smtClean="0">
                          <a:solidFill>
                            <a:schemeClr val="bg1"/>
                          </a:solidFill>
                          <a:latin typeface="Calibri" panose="020F0502020204030204" pitchFamily="34" charset="0"/>
                        </a:rPr>
                        <a:t>The main limitation in the market is the lack of mature projects, however market players highlighted that the existence of a financial instrument could incentivize project promoters.</a:t>
                      </a:r>
                      <a:endParaRPr lang="en-US" sz="1300" baseline="0" dirty="0" smtClean="0">
                        <a:solidFill>
                          <a:schemeClr val="bg1"/>
                        </a:solidFill>
                        <a:latin typeface="Calibri" panose="020F0502020204030204" pitchFamily="34" charset="0"/>
                      </a:endParaRPr>
                    </a:p>
                  </a:txBody>
                  <a:tcPr>
                    <a:solidFill>
                      <a:srgbClr val="D77700"/>
                    </a:solidFill>
                  </a:tcPr>
                </a:tc>
              </a:tr>
              <a:tr h="1321057">
                <a:tc>
                  <a:txBody>
                    <a:bodyPr/>
                    <a:lstStyle/>
                    <a:p>
                      <a:endParaRPr lang="en-GB" dirty="0"/>
                    </a:p>
                  </a:txBody>
                  <a:tcPr>
                    <a:solidFill>
                      <a:srgbClr val="00AE9E"/>
                    </a:solidFill>
                  </a:tcPr>
                </a:tc>
                <a:tc vMerge="1">
                  <a:txBody>
                    <a:bodyPr/>
                    <a:lstStyle/>
                    <a:p>
                      <a:endParaRPr lang="en-GB"/>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dirty="0" smtClean="0">
                          <a:solidFill>
                            <a:schemeClr val="bg1"/>
                          </a:solidFill>
                          <a:latin typeface="Calibri" panose="020F0502020204030204" pitchFamily="34" charset="0"/>
                        </a:rPr>
                        <a:t>Demand estimated</a:t>
                      </a:r>
                      <a:r>
                        <a:rPr lang="en-US" sz="1300" baseline="0" dirty="0" smtClean="0">
                          <a:solidFill>
                            <a:schemeClr val="bg1"/>
                          </a:solidFill>
                          <a:latin typeface="Calibri" panose="020F0502020204030204" pitchFamily="34" charset="0"/>
                        </a:rPr>
                        <a:t> from programming documents (e.g. SNAQMP for 5 municipalities, and municipal waste management plans).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aseline="0" dirty="0" smtClean="0">
                          <a:solidFill>
                            <a:schemeClr val="bg1"/>
                          </a:solidFill>
                          <a:latin typeface="Calibri" panose="020F0502020204030204" pitchFamily="34" charset="0"/>
                        </a:rPr>
                        <a:t>Project maturity remains low but some potential projects identified in areas such as replacement of heating systems and modernization of public transport  which however also fall under the scope of OP Regions in Growth.</a:t>
                      </a:r>
                      <a:endParaRPr lang="en-US" sz="1300" baseline="0" dirty="0" smtClean="0">
                        <a:solidFill>
                          <a:schemeClr val="bg1"/>
                        </a:solidFill>
                        <a:latin typeface="Calibri" panose="020F0502020204030204" pitchFamily="34" charset="0"/>
                      </a:endParaRPr>
                    </a:p>
                  </a:txBody>
                  <a:tcPr>
                    <a:solidFill>
                      <a:srgbClr val="00AE9E"/>
                    </a:solidFill>
                  </a:tcPr>
                </a:tc>
              </a:tr>
            </a:tbl>
          </a:graphicData>
        </a:graphic>
      </p:graphicFrame>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499" y="1969520"/>
            <a:ext cx="1080000" cy="10800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499" y="3641108"/>
            <a:ext cx="1080000" cy="1080000"/>
          </a:xfrm>
          <a:prstGeom prst="rect">
            <a:avLst/>
          </a:prstGeom>
        </p:spPr>
      </p:pic>
      <p:pic>
        <p:nvPicPr>
          <p:cNvPr id="7" name="Picture 6"/>
          <p:cNvPicPr>
            <a:picLocks noChangeAspect="1"/>
          </p:cNvPicPr>
          <p:nvPr/>
        </p:nvPicPr>
        <p:blipFill>
          <a:blip r:embed="rId5" cstate="print">
            <a:biLevel thresh="50000"/>
            <a:extLst>
              <a:ext uri="{BEBA8EAE-BF5A-486C-A8C5-ECC9F3942E4B}">
                <a14:imgProps xmlns:a14="http://schemas.microsoft.com/office/drawing/2010/main">
                  <a14:imgLayer r:embed="rId6">
                    <a14:imgEffect>
                      <a14:artisticPaintBrush/>
                    </a14:imgEffect>
                  </a14:imgLayer>
                </a14:imgProps>
              </a:ext>
              <a:ext uri="{28A0092B-C50C-407E-A947-70E740481C1C}">
                <a14:useLocalDpi xmlns:a14="http://schemas.microsoft.com/office/drawing/2010/main" val="0"/>
              </a:ext>
            </a:extLst>
          </a:blip>
          <a:stretch>
            <a:fillRect/>
          </a:stretch>
        </p:blipFill>
        <p:spPr>
          <a:xfrm>
            <a:off x="242790" y="5229865"/>
            <a:ext cx="900000" cy="900000"/>
          </a:xfrm>
          <a:prstGeom prst="rect">
            <a:avLst/>
          </a:prstGeom>
        </p:spPr>
      </p:pic>
    </p:spTree>
    <p:extLst>
      <p:ext uri="{BB962C8B-B14F-4D97-AF65-F5344CB8AC3E}">
        <p14:creationId xmlns:p14="http://schemas.microsoft.com/office/powerpoint/2010/main" val="168325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Investment Strategies in the 3 sectors</a:t>
            </a:r>
            <a:endParaRPr lang="en-US" dirty="0">
              <a:latin typeface="Times New Roman" panose="02020603050405020304" pitchFamily="18" charset="0"/>
              <a:cs typeface="Times New Roman" panose="02020603050405020304" pitchFamily="18" charset="0"/>
            </a:endParaRPr>
          </a:p>
        </p:txBody>
      </p:sp>
      <p:sp>
        <p:nvSpPr>
          <p:cNvPr id="65" name="Slide Number Placeholder 5"/>
          <p:cNvSpPr>
            <a:spLocks noGrp="1"/>
          </p:cNvSpPr>
          <p:nvPr>
            <p:ph type="sldNum" sz="quarter" idx="4"/>
          </p:nvPr>
        </p:nvSpPr>
        <p:spPr>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7</a:t>
            </a:fld>
            <a:endParaRPr lang="en-GB" dirty="0"/>
          </a:p>
        </p:txBody>
      </p:sp>
      <p:sp>
        <p:nvSpPr>
          <p:cNvPr id="26" name="Rectangle 25"/>
          <p:cNvSpPr/>
          <p:nvPr userDrawn="1"/>
        </p:nvSpPr>
        <p:spPr>
          <a:xfrm>
            <a:off x="0" y="1610398"/>
            <a:ext cx="9144000" cy="36000"/>
          </a:xfrm>
          <a:prstGeom prst="rect">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grpSp>
        <p:nvGrpSpPr>
          <p:cNvPr id="4" name="Group 3"/>
          <p:cNvGrpSpPr/>
          <p:nvPr/>
        </p:nvGrpSpPr>
        <p:grpSpPr>
          <a:xfrm>
            <a:off x="-3084" y="1079999"/>
            <a:ext cx="9147084" cy="638254"/>
            <a:chOff x="-3084" y="1079999"/>
            <a:chExt cx="9147084" cy="638254"/>
          </a:xfrm>
        </p:grpSpPr>
        <p:sp>
          <p:nvSpPr>
            <p:cNvPr id="28" name="Rectangle 27"/>
            <p:cNvSpPr/>
            <p:nvPr userDrawn="1"/>
          </p:nvSpPr>
          <p:spPr>
            <a:xfrm>
              <a:off x="-3084" y="1539365"/>
              <a:ext cx="9147084" cy="178888"/>
            </a:xfrm>
            <a:prstGeom prst="rect">
              <a:avLst/>
            </a:prstGeom>
            <a:gradFill flip="none" rotWithShape="1">
              <a:gsLst>
                <a:gs pos="0">
                  <a:schemeClr val="accent1">
                    <a:lumMod val="75000"/>
                  </a:schemeClr>
                </a:gs>
                <a:gs pos="100000">
                  <a:schemeClr val="accent3"/>
                </a:gs>
              </a:gsLst>
              <a:lin ang="2076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sp>
          <p:nvSpPr>
            <p:cNvPr id="14" name="Rounded Rectangle 50"/>
            <p:cNvSpPr/>
            <p:nvPr/>
          </p:nvSpPr>
          <p:spPr bwMode="auto">
            <a:xfrm>
              <a:off x="5608918" y="1079999"/>
              <a:ext cx="1620000" cy="459366"/>
            </a:xfrm>
            <a:prstGeom prst="round2SameRect">
              <a:avLst/>
            </a:prstGeom>
            <a:solidFill>
              <a:srgbClr val="00AE9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Ins="54000" anchor="ctr"/>
            <a:lstStyle/>
            <a:p>
              <a:pPr>
                <a:spcAft>
                  <a:spcPts val="0"/>
                </a:spcAft>
                <a:defRPr/>
              </a:pPr>
              <a:r>
                <a:rPr lang="en-GB" b="1" dirty="0">
                  <a:latin typeface="Calibri" panose="020F0502020204030204" pitchFamily="34" charset="0"/>
                </a:rPr>
                <a:t>Section </a:t>
              </a:r>
              <a:r>
                <a:rPr lang="en-GB" b="1" dirty="0" smtClean="0">
                  <a:latin typeface="Calibri" panose="020F0502020204030204" pitchFamily="34" charset="0"/>
                </a:rPr>
                <a:t>4</a:t>
              </a:r>
              <a:endParaRPr lang="en-GB" b="1" dirty="0">
                <a:latin typeface="Calibri" panose="020F0502020204030204" pitchFamily="34" charset="0"/>
              </a:endParaRPr>
            </a:p>
            <a:p>
              <a:pPr>
                <a:spcAft>
                  <a:spcPts val="0"/>
                </a:spcAft>
                <a:defRPr/>
              </a:pPr>
              <a:r>
                <a:rPr lang="en-GB" dirty="0" smtClean="0">
                  <a:latin typeface="Calibri" panose="020F0502020204030204" pitchFamily="34" charset="0"/>
                </a:rPr>
                <a:t>Investment strategy</a:t>
              </a:r>
              <a:endParaRPr lang="en-GB" dirty="0">
                <a:latin typeface="Calibri" panose="020F0502020204030204" pitchFamily="34" charset="0"/>
              </a:endParaRPr>
            </a:p>
          </p:txBody>
        </p:sp>
      </p:grpSp>
      <p:pic>
        <p:nvPicPr>
          <p:cNvPr id="15" name="Picture 14"/>
          <p:cNvPicPr/>
          <p:nvPr/>
        </p:nvPicPr>
        <p:blipFill rotWithShape="1">
          <a:blip r:embed="rId3" cstate="print">
            <a:extLst>
              <a:ext uri="{28A0092B-C50C-407E-A947-70E740481C1C}">
                <a14:useLocalDpi xmlns:a14="http://schemas.microsoft.com/office/drawing/2010/main" val="0"/>
              </a:ext>
            </a:extLst>
          </a:blip>
          <a:srcRect b="2184"/>
          <a:stretch/>
        </p:blipFill>
        <p:spPr bwMode="auto">
          <a:xfrm>
            <a:off x="60027" y="2048814"/>
            <a:ext cx="3304287" cy="2852796"/>
          </a:xfrm>
          <a:prstGeom prst="rect">
            <a:avLst/>
          </a:prstGeom>
          <a:noFill/>
          <a:ln>
            <a:noFill/>
          </a:ln>
        </p:spPr>
      </p:pic>
      <p:sp>
        <p:nvSpPr>
          <p:cNvPr id="5" name="TextBox 4"/>
          <p:cNvSpPr txBox="1"/>
          <p:nvPr/>
        </p:nvSpPr>
        <p:spPr>
          <a:xfrm>
            <a:off x="932832" y="1741036"/>
            <a:ext cx="1913861" cy="307777"/>
          </a:xfrm>
          <a:prstGeom prst="rect">
            <a:avLst/>
          </a:prstGeom>
          <a:solidFill>
            <a:srgbClr val="8C2245"/>
          </a:solidFill>
        </p:spPr>
        <p:txBody>
          <a:bodyPr wrap="square" rtlCol="0">
            <a:spAutoFit/>
          </a:bodyPr>
          <a:lstStyle/>
          <a:p>
            <a:pPr algn="ctr"/>
            <a:r>
              <a:rPr lang="en-US" sz="1400" b="1" dirty="0" smtClean="0">
                <a:latin typeface="Calibri" panose="020F0502020204030204" pitchFamily="34" charset="0"/>
              </a:rPr>
              <a:t>Water &amp; wastewater</a:t>
            </a:r>
            <a:endParaRPr lang="en-GB" sz="1400" b="1" dirty="0" smtClean="0">
              <a:latin typeface="Calibri" panose="020F050202020403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791564382"/>
              </p:ext>
            </p:extLst>
          </p:nvPr>
        </p:nvGraphicFramePr>
        <p:xfrm>
          <a:off x="1717746" y="5120641"/>
          <a:ext cx="5205810" cy="1097280"/>
        </p:xfrm>
        <a:graphic>
          <a:graphicData uri="http://schemas.openxmlformats.org/drawingml/2006/table">
            <a:tbl>
              <a:tblPr firstRow="1" bandRow="1">
                <a:tableStyleId>{2D5ABB26-0587-4C30-8999-92F81FD0307C}</a:tableStyleId>
              </a:tblPr>
              <a:tblGrid>
                <a:gridCol w="1026663"/>
                <a:gridCol w="1371600"/>
                <a:gridCol w="1638646"/>
                <a:gridCol w="1168901"/>
              </a:tblGrid>
              <a:tr h="265690">
                <a:tc>
                  <a:txBody>
                    <a:bodyPr/>
                    <a:lstStyle/>
                    <a:p>
                      <a:endParaRPr lang="en-GB" sz="1200" dirty="0">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sz="1200" b="1" dirty="0" smtClean="0">
                          <a:solidFill>
                            <a:schemeClr val="bg1"/>
                          </a:solidFill>
                          <a:latin typeface="Calibri" panose="020F0502020204030204" pitchFamily="34" charset="0"/>
                        </a:rPr>
                        <a:t>Water</a:t>
                      </a:r>
                      <a:endParaRPr lang="en-GB" sz="1200" b="1" dirty="0">
                        <a:solidFill>
                          <a:schemeClr val="bg1"/>
                        </a:solidFill>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C2245"/>
                    </a:solidFill>
                  </a:tcPr>
                </a:tc>
                <a:tc>
                  <a:txBody>
                    <a:bodyPr/>
                    <a:lstStyle/>
                    <a:p>
                      <a:r>
                        <a:rPr lang="en-US" sz="1200" b="1" dirty="0" smtClean="0">
                          <a:solidFill>
                            <a:schemeClr val="bg1"/>
                          </a:solidFill>
                          <a:latin typeface="Calibri" panose="020F0502020204030204" pitchFamily="34" charset="0"/>
                        </a:rPr>
                        <a:t>Waste</a:t>
                      </a:r>
                      <a:endParaRPr lang="en-GB" sz="1200" b="1" dirty="0">
                        <a:solidFill>
                          <a:schemeClr val="bg1"/>
                        </a:solidFill>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7700"/>
                    </a:solidFill>
                  </a:tcPr>
                </a:tc>
                <a:tc>
                  <a:txBody>
                    <a:bodyPr/>
                    <a:lstStyle/>
                    <a:p>
                      <a:r>
                        <a:rPr lang="en-US" sz="1200" b="1" dirty="0" smtClean="0">
                          <a:solidFill>
                            <a:schemeClr val="bg1"/>
                          </a:solidFill>
                          <a:latin typeface="Calibri" panose="020F0502020204030204" pitchFamily="34" charset="0"/>
                        </a:rPr>
                        <a:t>Air quality</a:t>
                      </a:r>
                      <a:endParaRPr lang="en-GB" sz="1200" b="1" dirty="0">
                        <a:solidFill>
                          <a:schemeClr val="bg1"/>
                        </a:solidFill>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E9E"/>
                    </a:solidFill>
                  </a:tcPr>
                </a:tc>
              </a:tr>
              <a:tr h="265690">
                <a:tc>
                  <a:txBody>
                    <a:bodyPr/>
                    <a:lstStyle/>
                    <a:p>
                      <a:r>
                        <a:rPr lang="en-US" sz="1200" b="1" dirty="0" smtClean="0">
                          <a:latin typeface="Calibri" panose="020F0502020204030204" pitchFamily="34" charset="0"/>
                        </a:rPr>
                        <a:t>FI budget</a:t>
                      </a:r>
                      <a:endParaRPr lang="en-GB" sz="1200" b="1" dirty="0">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sz="1200" dirty="0" smtClean="0">
                          <a:solidFill>
                            <a:schemeClr val="bg1"/>
                          </a:solidFill>
                          <a:latin typeface="Calibri" panose="020F0502020204030204" pitchFamily="34" charset="0"/>
                        </a:rPr>
                        <a:t>BGN 266m</a:t>
                      </a:r>
                      <a:endParaRPr lang="en-GB" sz="1200" dirty="0">
                        <a:solidFill>
                          <a:schemeClr val="bg1"/>
                        </a:solidFill>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C2245"/>
                    </a:solidFill>
                  </a:tcPr>
                </a:tc>
                <a:tc>
                  <a:txBody>
                    <a:bodyPr/>
                    <a:lstStyle/>
                    <a:p>
                      <a:r>
                        <a:rPr lang="en-US" sz="1200" dirty="0" smtClean="0">
                          <a:solidFill>
                            <a:schemeClr val="bg1"/>
                          </a:solidFill>
                          <a:latin typeface="Calibri" panose="020F0502020204030204" pitchFamily="34" charset="0"/>
                        </a:rPr>
                        <a:t>BGN 26.4-61.6m</a:t>
                      </a:r>
                      <a:endParaRPr lang="en-GB" sz="1200" dirty="0">
                        <a:solidFill>
                          <a:schemeClr val="bg1"/>
                        </a:solidFill>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7700"/>
                    </a:solidFill>
                  </a:tcPr>
                </a:tc>
                <a:tc>
                  <a:txBody>
                    <a:bodyPr/>
                    <a:lstStyle/>
                    <a:p>
                      <a:r>
                        <a:rPr lang="en-US" sz="1200" dirty="0" smtClean="0">
                          <a:solidFill>
                            <a:schemeClr val="bg1"/>
                          </a:solidFill>
                          <a:latin typeface="Calibri" panose="020F0502020204030204" pitchFamily="34" charset="0"/>
                        </a:rPr>
                        <a:t>BGN 5m</a:t>
                      </a:r>
                      <a:endParaRPr lang="en-GB" sz="1200" dirty="0">
                        <a:solidFill>
                          <a:schemeClr val="bg1"/>
                        </a:solidFill>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E9E"/>
                    </a:solidFill>
                  </a:tcPr>
                </a:tc>
              </a:tr>
              <a:tr h="265690">
                <a:tc>
                  <a:txBody>
                    <a:bodyPr/>
                    <a:lstStyle/>
                    <a:p>
                      <a:r>
                        <a:rPr lang="en-US" sz="1200" b="1" dirty="0" smtClean="0">
                          <a:latin typeface="Calibri" panose="020F0502020204030204" pitchFamily="34" charset="0"/>
                        </a:rPr>
                        <a:t>TA budget</a:t>
                      </a:r>
                      <a:endParaRPr lang="en-GB" sz="1200" b="1" dirty="0">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sz="1200" dirty="0" smtClean="0">
                          <a:solidFill>
                            <a:schemeClr val="bg1"/>
                          </a:solidFill>
                          <a:latin typeface="Calibri" panose="020F0502020204030204" pitchFamily="34" charset="0"/>
                        </a:rPr>
                        <a:t>BGN</a:t>
                      </a:r>
                      <a:r>
                        <a:rPr lang="en-US" sz="1200" baseline="0" dirty="0" smtClean="0">
                          <a:solidFill>
                            <a:schemeClr val="bg1"/>
                          </a:solidFill>
                          <a:latin typeface="Calibri" panose="020F0502020204030204" pitchFamily="34" charset="0"/>
                        </a:rPr>
                        <a:t> 22m</a:t>
                      </a:r>
                      <a:endParaRPr lang="en-GB" sz="1200" dirty="0">
                        <a:solidFill>
                          <a:schemeClr val="bg1"/>
                        </a:solidFill>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C2245"/>
                    </a:solidFill>
                  </a:tcPr>
                </a:tc>
                <a:tc>
                  <a:txBody>
                    <a:bodyPr/>
                    <a:lstStyle/>
                    <a:p>
                      <a:r>
                        <a:rPr lang="en-US" sz="1200" dirty="0" smtClean="0">
                          <a:solidFill>
                            <a:schemeClr val="bg1"/>
                          </a:solidFill>
                          <a:latin typeface="Calibri" panose="020F0502020204030204" pitchFamily="34" charset="0"/>
                        </a:rPr>
                        <a:t>BGN 3-7m</a:t>
                      </a:r>
                      <a:endParaRPr lang="en-GB" sz="1200" dirty="0">
                        <a:solidFill>
                          <a:schemeClr val="bg1"/>
                        </a:solidFill>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7700"/>
                    </a:solidFill>
                  </a:tcPr>
                </a:tc>
                <a:tc>
                  <a:txBody>
                    <a:bodyPr/>
                    <a:lstStyle/>
                    <a:p>
                      <a:r>
                        <a:rPr lang="en-US" sz="1200" dirty="0" smtClean="0">
                          <a:solidFill>
                            <a:schemeClr val="bg1"/>
                          </a:solidFill>
                          <a:latin typeface="Calibri" panose="020F0502020204030204" pitchFamily="34" charset="0"/>
                        </a:rPr>
                        <a:t>BGN 0</a:t>
                      </a:r>
                      <a:endParaRPr lang="en-GB" sz="1200" dirty="0">
                        <a:solidFill>
                          <a:schemeClr val="bg1"/>
                        </a:solidFill>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E9E"/>
                    </a:solidFill>
                  </a:tcPr>
                </a:tc>
              </a:tr>
              <a:tr h="265690">
                <a:tc>
                  <a:txBody>
                    <a:bodyPr/>
                    <a:lstStyle/>
                    <a:p>
                      <a:r>
                        <a:rPr lang="en-US" sz="1200" b="1" dirty="0" err="1" smtClean="0">
                          <a:latin typeface="Calibri" panose="020F0502020204030204" pitchFamily="34" charset="0"/>
                        </a:rPr>
                        <a:t>Exp</a:t>
                      </a:r>
                      <a:r>
                        <a:rPr lang="en-US" sz="1200" b="1" dirty="0" smtClean="0">
                          <a:latin typeface="Calibri" panose="020F0502020204030204" pitchFamily="34" charset="0"/>
                        </a:rPr>
                        <a:t> leverage</a:t>
                      </a:r>
                      <a:endParaRPr lang="en-GB" sz="1200" b="1" dirty="0">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sz="1200" dirty="0" smtClean="0">
                          <a:solidFill>
                            <a:schemeClr val="bg1"/>
                          </a:solidFill>
                          <a:latin typeface="Calibri" panose="020F0502020204030204" pitchFamily="34" charset="0"/>
                        </a:rPr>
                        <a:t>1.41x</a:t>
                      </a:r>
                      <a:endParaRPr lang="en-GB" sz="1200" dirty="0">
                        <a:solidFill>
                          <a:schemeClr val="bg1"/>
                        </a:solidFill>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C2245"/>
                    </a:solidFill>
                  </a:tcPr>
                </a:tc>
                <a:tc>
                  <a:txBody>
                    <a:bodyPr/>
                    <a:lstStyle/>
                    <a:p>
                      <a:r>
                        <a:rPr lang="en-US" sz="1200" dirty="0" smtClean="0">
                          <a:solidFill>
                            <a:schemeClr val="bg1"/>
                          </a:solidFill>
                          <a:latin typeface="Calibri" panose="020F0502020204030204" pitchFamily="34" charset="0"/>
                        </a:rPr>
                        <a:t>1.1x</a:t>
                      </a:r>
                      <a:endParaRPr lang="en-GB" sz="1200" dirty="0">
                        <a:solidFill>
                          <a:schemeClr val="bg1"/>
                        </a:solidFill>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77700"/>
                    </a:solidFill>
                  </a:tcPr>
                </a:tc>
                <a:tc>
                  <a:txBody>
                    <a:bodyPr/>
                    <a:lstStyle/>
                    <a:p>
                      <a:r>
                        <a:rPr lang="en-US" sz="1200" dirty="0" smtClean="0">
                          <a:solidFill>
                            <a:schemeClr val="bg1"/>
                          </a:solidFill>
                          <a:latin typeface="Calibri" panose="020F0502020204030204" pitchFamily="34" charset="0"/>
                        </a:rPr>
                        <a:t>1.1x</a:t>
                      </a:r>
                      <a:endParaRPr lang="en-GB" sz="1200" dirty="0">
                        <a:solidFill>
                          <a:schemeClr val="bg1"/>
                        </a:solidFill>
                        <a:latin typeface="Calibri" panose="020F050202020403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AE9E"/>
                    </a:solidFill>
                  </a:tcPr>
                </a:tc>
              </a:tr>
            </a:tbl>
          </a:graphicData>
        </a:graphic>
      </p:graphicFrame>
      <p:pic>
        <p:nvPicPr>
          <p:cNvPr id="16" name="Picture 15"/>
          <p:cNvPicPr/>
          <p:nvPr/>
        </p:nvPicPr>
        <p:blipFill rotWithShape="1">
          <a:blip r:embed="rId4" cstate="print">
            <a:extLst>
              <a:ext uri="{28A0092B-C50C-407E-A947-70E740481C1C}">
                <a14:useLocalDpi xmlns:a14="http://schemas.microsoft.com/office/drawing/2010/main" val="0"/>
              </a:ext>
            </a:extLst>
          </a:blip>
          <a:srcRect t="7608" b="6014"/>
          <a:stretch/>
        </p:blipFill>
        <p:spPr bwMode="auto">
          <a:xfrm>
            <a:off x="4411859" y="2048813"/>
            <a:ext cx="4425558" cy="2620396"/>
          </a:xfrm>
          <a:prstGeom prst="rect">
            <a:avLst/>
          </a:prstGeom>
          <a:noFill/>
          <a:ln>
            <a:noFill/>
          </a:ln>
        </p:spPr>
      </p:pic>
      <p:sp>
        <p:nvSpPr>
          <p:cNvPr id="17" name="TextBox 16"/>
          <p:cNvSpPr txBox="1"/>
          <p:nvPr/>
        </p:nvSpPr>
        <p:spPr>
          <a:xfrm>
            <a:off x="4476810" y="1741035"/>
            <a:ext cx="1913861" cy="307777"/>
          </a:xfrm>
          <a:prstGeom prst="rect">
            <a:avLst/>
          </a:prstGeom>
          <a:solidFill>
            <a:srgbClr val="D77700"/>
          </a:solidFill>
        </p:spPr>
        <p:txBody>
          <a:bodyPr wrap="square" rtlCol="0">
            <a:spAutoFit/>
          </a:bodyPr>
          <a:lstStyle/>
          <a:p>
            <a:pPr algn="ctr"/>
            <a:r>
              <a:rPr lang="en-US" sz="1400" b="1" dirty="0" smtClean="0">
                <a:latin typeface="Calibri" panose="020F0502020204030204" pitchFamily="34" charset="0"/>
              </a:rPr>
              <a:t>Waste</a:t>
            </a:r>
            <a:endParaRPr lang="en-GB" sz="1400" b="1" dirty="0" smtClean="0">
              <a:latin typeface="Calibri" panose="020F0502020204030204" pitchFamily="34" charset="0"/>
            </a:endParaRPr>
          </a:p>
        </p:txBody>
      </p:sp>
      <p:sp>
        <p:nvSpPr>
          <p:cNvPr id="18" name="TextBox 17"/>
          <p:cNvSpPr txBox="1"/>
          <p:nvPr/>
        </p:nvSpPr>
        <p:spPr>
          <a:xfrm>
            <a:off x="6923556" y="1741037"/>
            <a:ext cx="1913861" cy="307777"/>
          </a:xfrm>
          <a:prstGeom prst="rect">
            <a:avLst/>
          </a:prstGeom>
          <a:solidFill>
            <a:srgbClr val="00AE9E"/>
          </a:solidFill>
        </p:spPr>
        <p:txBody>
          <a:bodyPr wrap="square" rtlCol="0">
            <a:spAutoFit/>
          </a:bodyPr>
          <a:lstStyle/>
          <a:p>
            <a:pPr algn="ctr"/>
            <a:r>
              <a:rPr lang="en-US" sz="1400" b="1" dirty="0" smtClean="0">
                <a:latin typeface="Calibri" panose="020F0502020204030204" pitchFamily="34" charset="0"/>
              </a:rPr>
              <a:t>Air quality</a:t>
            </a:r>
            <a:endParaRPr lang="en-GB" sz="1400" b="1" dirty="0" smtClean="0">
              <a:latin typeface="Calibri" panose="020F0502020204030204" pitchFamily="34" charset="0"/>
            </a:endParaRPr>
          </a:p>
        </p:txBody>
      </p:sp>
    </p:spTree>
    <p:extLst>
      <p:ext uri="{BB962C8B-B14F-4D97-AF65-F5344CB8AC3E}">
        <p14:creationId xmlns:p14="http://schemas.microsoft.com/office/powerpoint/2010/main" val="4100067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How the analysis defines the strategy: the water example</a:t>
            </a:r>
            <a:endParaRPr lang="en-US" dirty="0">
              <a:latin typeface="Times New Roman" panose="02020603050405020304" pitchFamily="18" charset="0"/>
              <a:cs typeface="Times New Roman" panose="02020603050405020304" pitchFamily="18" charset="0"/>
            </a:endParaRPr>
          </a:p>
        </p:txBody>
      </p:sp>
      <p:sp>
        <p:nvSpPr>
          <p:cNvPr id="65" name="Slide Number Placeholder 5"/>
          <p:cNvSpPr>
            <a:spLocks noGrp="1"/>
          </p:cNvSpPr>
          <p:nvPr>
            <p:ph type="sldNum" sz="quarter" idx="4"/>
          </p:nvPr>
        </p:nvSpPr>
        <p:spPr>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8</a:t>
            </a:fld>
            <a:endParaRPr lang="en-GB" dirty="0"/>
          </a:p>
        </p:txBody>
      </p:sp>
      <p:sp>
        <p:nvSpPr>
          <p:cNvPr id="26" name="Rectangle 25"/>
          <p:cNvSpPr/>
          <p:nvPr userDrawn="1"/>
        </p:nvSpPr>
        <p:spPr>
          <a:xfrm>
            <a:off x="0" y="1610398"/>
            <a:ext cx="9144000" cy="36000"/>
          </a:xfrm>
          <a:prstGeom prst="rect">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grpSp>
        <p:nvGrpSpPr>
          <p:cNvPr id="4" name="Group 3"/>
          <p:cNvGrpSpPr/>
          <p:nvPr/>
        </p:nvGrpSpPr>
        <p:grpSpPr>
          <a:xfrm>
            <a:off x="-3084" y="1079999"/>
            <a:ext cx="9147084" cy="638254"/>
            <a:chOff x="-3084" y="1079999"/>
            <a:chExt cx="9147084" cy="638254"/>
          </a:xfrm>
        </p:grpSpPr>
        <p:sp>
          <p:nvSpPr>
            <p:cNvPr id="28" name="Rectangle 27"/>
            <p:cNvSpPr/>
            <p:nvPr userDrawn="1"/>
          </p:nvSpPr>
          <p:spPr>
            <a:xfrm>
              <a:off x="-3084" y="1539365"/>
              <a:ext cx="9147084" cy="178888"/>
            </a:xfrm>
            <a:prstGeom prst="rect">
              <a:avLst/>
            </a:prstGeom>
            <a:gradFill flip="none" rotWithShape="1">
              <a:gsLst>
                <a:gs pos="0">
                  <a:schemeClr val="accent1">
                    <a:lumMod val="75000"/>
                  </a:schemeClr>
                </a:gs>
                <a:gs pos="100000">
                  <a:schemeClr val="accent3"/>
                </a:gs>
              </a:gsLst>
              <a:lin ang="2076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sp>
          <p:nvSpPr>
            <p:cNvPr id="14" name="Rounded Rectangle 50"/>
            <p:cNvSpPr/>
            <p:nvPr userDrawn="1"/>
          </p:nvSpPr>
          <p:spPr bwMode="auto">
            <a:xfrm>
              <a:off x="5608918" y="1079999"/>
              <a:ext cx="1620000" cy="459366"/>
            </a:xfrm>
            <a:prstGeom prst="round2SameRect">
              <a:avLst/>
            </a:prstGeom>
            <a:solidFill>
              <a:srgbClr val="00AE9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Ins="54000" anchor="ctr"/>
            <a:lstStyle/>
            <a:p>
              <a:pPr>
                <a:spcAft>
                  <a:spcPts val="0"/>
                </a:spcAft>
                <a:defRPr/>
              </a:pPr>
              <a:r>
                <a:rPr lang="en-GB" b="1" dirty="0">
                  <a:latin typeface="Calibri" panose="020F0502020204030204" pitchFamily="34" charset="0"/>
                </a:rPr>
                <a:t>Section </a:t>
              </a:r>
              <a:r>
                <a:rPr lang="en-GB" b="1" dirty="0" smtClean="0">
                  <a:latin typeface="Calibri" panose="020F0502020204030204" pitchFamily="34" charset="0"/>
                </a:rPr>
                <a:t>4</a:t>
              </a:r>
              <a:endParaRPr lang="en-GB" b="1" dirty="0">
                <a:latin typeface="Calibri" panose="020F0502020204030204" pitchFamily="34" charset="0"/>
              </a:endParaRPr>
            </a:p>
            <a:p>
              <a:pPr>
                <a:spcAft>
                  <a:spcPts val="0"/>
                </a:spcAft>
                <a:defRPr/>
              </a:pPr>
              <a:r>
                <a:rPr lang="en-GB" dirty="0" smtClean="0">
                  <a:latin typeface="Calibri" panose="020F0502020204030204" pitchFamily="34" charset="0"/>
                </a:rPr>
                <a:t>Investment strategy</a:t>
              </a:r>
              <a:endParaRPr lang="en-GB" dirty="0">
                <a:latin typeface="Calibri" panose="020F0502020204030204" pitchFamily="34" charset="0"/>
              </a:endParaRPr>
            </a:p>
          </p:txBody>
        </p:sp>
      </p:grpSp>
      <p:pic>
        <p:nvPicPr>
          <p:cNvPr id="2062" name="Picture 1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42540"/>
          <a:stretch/>
        </p:blipFill>
        <p:spPr bwMode="auto">
          <a:xfrm>
            <a:off x="449926" y="1791159"/>
            <a:ext cx="8189643" cy="4590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3061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The Water FI under implementation</a:t>
            </a:r>
            <a:endParaRPr lang="en-US" dirty="0">
              <a:latin typeface="Times New Roman" panose="02020603050405020304" pitchFamily="18" charset="0"/>
              <a:cs typeface="Times New Roman" panose="02020603050405020304" pitchFamily="18" charset="0"/>
            </a:endParaRPr>
          </a:p>
        </p:txBody>
      </p:sp>
      <p:sp>
        <p:nvSpPr>
          <p:cNvPr id="65" name="Slide Number Placeholder 5"/>
          <p:cNvSpPr>
            <a:spLocks noGrp="1"/>
          </p:cNvSpPr>
          <p:nvPr>
            <p:ph type="sldNum" sz="quarter" idx="4"/>
          </p:nvPr>
        </p:nvSpPr>
        <p:spPr>
          <a:prstGeom prst="rect">
            <a:avLst/>
          </a:prstGeom>
        </p:spPr>
        <p:txBody>
          <a:bodyPr lIns="0" tIns="0" rIns="0" bIns="0" anchor="ctr"/>
          <a:lstStyle>
            <a:lvl1pPr algn="r">
              <a:defRPr sz="800">
                <a:solidFill>
                  <a:schemeClr val="accent1"/>
                </a:solidFill>
              </a:defRPr>
            </a:lvl1pPr>
          </a:lstStyle>
          <a:p>
            <a:fld id="{71F9F866-B438-9445-8D9F-1F8FF6608833}" type="slidenum">
              <a:rPr lang="en-GB" smtClean="0"/>
              <a:pPr/>
              <a:t>9</a:t>
            </a:fld>
            <a:endParaRPr lang="en-GB" dirty="0"/>
          </a:p>
        </p:txBody>
      </p:sp>
      <p:sp>
        <p:nvSpPr>
          <p:cNvPr id="26" name="Rectangle 25"/>
          <p:cNvSpPr/>
          <p:nvPr userDrawn="1"/>
        </p:nvSpPr>
        <p:spPr>
          <a:xfrm>
            <a:off x="0" y="1610398"/>
            <a:ext cx="9144000" cy="36000"/>
          </a:xfrm>
          <a:prstGeom prst="rect">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grpSp>
        <p:nvGrpSpPr>
          <p:cNvPr id="4" name="Group 3"/>
          <p:cNvGrpSpPr/>
          <p:nvPr/>
        </p:nvGrpSpPr>
        <p:grpSpPr>
          <a:xfrm>
            <a:off x="-3084" y="1079998"/>
            <a:ext cx="9147084" cy="638255"/>
            <a:chOff x="-3084" y="1079998"/>
            <a:chExt cx="9147084" cy="638255"/>
          </a:xfrm>
        </p:grpSpPr>
        <p:sp>
          <p:nvSpPr>
            <p:cNvPr id="31" name="Rounded Rectangle 51"/>
            <p:cNvSpPr/>
            <p:nvPr/>
          </p:nvSpPr>
          <p:spPr bwMode="auto">
            <a:xfrm>
              <a:off x="7459599" y="1079998"/>
              <a:ext cx="1619999" cy="459366"/>
            </a:xfrm>
            <a:prstGeom prst="round2SameRect">
              <a:avLst/>
            </a:prstGeom>
            <a:solidFill>
              <a:srgbClr val="00AE9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Ins="54000" anchor="ctr"/>
            <a:lstStyle/>
            <a:p>
              <a:pPr>
                <a:spcAft>
                  <a:spcPts val="0"/>
                </a:spcAft>
                <a:defRPr/>
              </a:pPr>
              <a:r>
                <a:rPr lang="en-GB" b="1" dirty="0">
                  <a:latin typeface="Calibri" panose="020F0502020204030204" pitchFamily="34" charset="0"/>
                </a:rPr>
                <a:t>Section </a:t>
              </a:r>
              <a:r>
                <a:rPr lang="en-GB" b="1" dirty="0" smtClean="0">
                  <a:latin typeface="Calibri" panose="020F0502020204030204" pitchFamily="34" charset="0"/>
                </a:rPr>
                <a:t>5</a:t>
              </a:r>
              <a:endParaRPr lang="en-GB" b="1" dirty="0">
                <a:latin typeface="Calibri" panose="020F0502020204030204" pitchFamily="34" charset="0"/>
              </a:endParaRPr>
            </a:p>
            <a:p>
              <a:pPr>
                <a:spcAft>
                  <a:spcPts val="0"/>
                </a:spcAft>
                <a:defRPr/>
              </a:pPr>
              <a:r>
                <a:rPr lang="en-GB" dirty="0" smtClean="0">
                  <a:latin typeface="Calibri" panose="020F0502020204030204" pitchFamily="34" charset="0"/>
                </a:rPr>
                <a:t>Implementation</a:t>
              </a:r>
              <a:endParaRPr lang="en-GB" dirty="0">
                <a:latin typeface="Calibri" panose="020F0502020204030204" pitchFamily="34" charset="0"/>
              </a:endParaRPr>
            </a:p>
          </p:txBody>
        </p:sp>
        <p:sp>
          <p:nvSpPr>
            <p:cNvPr id="28" name="Rectangle 27"/>
            <p:cNvSpPr/>
            <p:nvPr userDrawn="1"/>
          </p:nvSpPr>
          <p:spPr>
            <a:xfrm>
              <a:off x="-3084" y="1539365"/>
              <a:ext cx="9147084" cy="178888"/>
            </a:xfrm>
            <a:prstGeom prst="rect">
              <a:avLst/>
            </a:prstGeom>
            <a:gradFill flip="none" rotWithShape="1">
              <a:gsLst>
                <a:gs pos="0">
                  <a:schemeClr val="accent1">
                    <a:lumMod val="75000"/>
                  </a:schemeClr>
                </a:gs>
                <a:gs pos="100000">
                  <a:schemeClr val="accent3"/>
                </a:gs>
              </a:gsLst>
              <a:lin ang="2076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a:endParaRPr>
            </a:p>
          </p:txBody>
        </p:sp>
      </p:grpSp>
      <p:sp>
        <p:nvSpPr>
          <p:cNvPr id="15" name="Rectangle 14"/>
          <p:cNvSpPr/>
          <p:nvPr/>
        </p:nvSpPr>
        <p:spPr bwMode="gray">
          <a:xfrm>
            <a:off x="4729" y="1796876"/>
            <a:ext cx="9139271" cy="4683997"/>
          </a:xfrm>
          <a:prstGeom prst="rect">
            <a:avLst/>
          </a:prstGeom>
          <a:solidFill>
            <a:schemeClr val="tx1">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600" b="0" i="0" u="none" strike="noStrike" cap="none" normalizeH="0" baseline="0" dirty="0">
              <a:ln>
                <a:noFill/>
              </a:ln>
              <a:solidFill>
                <a:schemeClr val="bg1"/>
              </a:solidFill>
              <a:effectLst/>
              <a:latin typeface="Franklin Gothic Book"/>
              <a:cs typeface="Franklin Gothic Book"/>
            </a:endParaRPr>
          </a:p>
        </p:txBody>
      </p:sp>
      <p:sp>
        <p:nvSpPr>
          <p:cNvPr id="16" name="Slide Number Placeholder 5"/>
          <p:cNvSpPr txBox="1">
            <a:spLocks/>
          </p:cNvSpPr>
          <p:nvPr/>
        </p:nvSpPr>
        <p:spPr>
          <a:xfrm>
            <a:off x="8279568" y="6480000"/>
            <a:ext cx="360002" cy="378000"/>
          </a:xfrm>
          <a:prstGeom prst="rect">
            <a:avLst/>
          </a:prstGeom>
        </p:spPr>
        <p:txBody>
          <a:bodyPr lIns="0" tIns="0" rIns="0" bIns="0" anchor="ctr"/>
          <a:lstStyle>
            <a:defPPr>
              <a:defRPr lang="en-GB"/>
            </a:defPPr>
            <a:lvl1pPr algn="r" rtl="0" fontAlgn="base">
              <a:spcBef>
                <a:spcPct val="0"/>
              </a:spcBef>
              <a:spcAft>
                <a:spcPct val="0"/>
              </a:spcAft>
              <a:defRPr sz="800" kern="1200">
                <a:solidFill>
                  <a:schemeClr val="accent1"/>
                </a:solidFill>
                <a:latin typeface="Franklin Gothic Book"/>
                <a:ea typeface="ＭＳ Ｐゴシック" charset="0"/>
                <a:cs typeface="Franklin Gothic Book"/>
              </a:defRPr>
            </a:lvl1pPr>
            <a:lvl2pPr marL="457200" algn="l" rtl="0" fontAlgn="base">
              <a:spcBef>
                <a:spcPct val="0"/>
              </a:spcBef>
              <a:spcAft>
                <a:spcPct val="0"/>
              </a:spcAft>
              <a:defRPr sz="1200" kern="1200">
                <a:solidFill>
                  <a:schemeClr val="bg1"/>
                </a:solidFill>
                <a:latin typeface="Arial" charset="0"/>
                <a:ea typeface="ＭＳ Ｐゴシック" charset="0"/>
                <a:cs typeface="Arial" charset="0"/>
              </a:defRPr>
            </a:lvl2pPr>
            <a:lvl3pPr marL="914400" algn="l" rtl="0" fontAlgn="base">
              <a:spcBef>
                <a:spcPct val="0"/>
              </a:spcBef>
              <a:spcAft>
                <a:spcPct val="0"/>
              </a:spcAft>
              <a:defRPr sz="1200" kern="1200">
                <a:solidFill>
                  <a:schemeClr val="bg1"/>
                </a:solidFill>
                <a:latin typeface="Arial" charset="0"/>
                <a:ea typeface="ＭＳ Ｐゴシック" charset="0"/>
                <a:cs typeface="Arial" charset="0"/>
              </a:defRPr>
            </a:lvl3pPr>
            <a:lvl4pPr marL="1371600" algn="l" rtl="0" fontAlgn="base">
              <a:spcBef>
                <a:spcPct val="0"/>
              </a:spcBef>
              <a:spcAft>
                <a:spcPct val="0"/>
              </a:spcAft>
              <a:defRPr sz="1200" kern="1200">
                <a:solidFill>
                  <a:schemeClr val="bg1"/>
                </a:solidFill>
                <a:latin typeface="Arial" charset="0"/>
                <a:ea typeface="ＭＳ Ｐゴシック" charset="0"/>
                <a:cs typeface="Arial" charset="0"/>
              </a:defRPr>
            </a:lvl4pPr>
            <a:lvl5pPr marL="1828800" algn="l" rtl="0" fontAlgn="base">
              <a:spcBef>
                <a:spcPct val="0"/>
              </a:spcBef>
              <a:spcAft>
                <a:spcPct val="0"/>
              </a:spcAft>
              <a:defRPr sz="1200" kern="1200">
                <a:solidFill>
                  <a:schemeClr val="bg1"/>
                </a:solidFill>
                <a:latin typeface="Arial" charset="0"/>
                <a:ea typeface="ＭＳ Ｐゴシック" charset="0"/>
                <a:cs typeface="Arial" charset="0"/>
              </a:defRPr>
            </a:lvl5pPr>
            <a:lvl6pPr marL="2286000" algn="l" defTabSz="457200" rtl="0" eaLnBrk="1" latinLnBrk="0" hangingPunct="1">
              <a:defRPr sz="1200" kern="1200">
                <a:solidFill>
                  <a:schemeClr val="bg1"/>
                </a:solidFill>
                <a:latin typeface="Arial" charset="0"/>
                <a:ea typeface="ＭＳ Ｐゴシック" charset="0"/>
                <a:cs typeface="Arial" charset="0"/>
              </a:defRPr>
            </a:lvl6pPr>
            <a:lvl7pPr marL="2743200" algn="l" defTabSz="457200" rtl="0" eaLnBrk="1" latinLnBrk="0" hangingPunct="1">
              <a:defRPr sz="1200" kern="1200">
                <a:solidFill>
                  <a:schemeClr val="bg1"/>
                </a:solidFill>
                <a:latin typeface="Arial" charset="0"/>
                <a:ea typeface="ＭＳ Ｐゴシック" charset="0"/>
                <a:cs typeface="Arial" charset="0"/>
              </a:defRPr>
            </a:lvl7pPr>
            <a:lvl8pPr marL="3200400" algn="l" defTabSz="457200" rtl="0" eaLnBrk="1" latinLnBrk="0" hangingPunct="1">
              <a:defRPr sz="1200" kern="1200">
                <a:solidFill>
                  <a:schemeClr val="bg1"/>
                </a:solidFill>
                <a:latin typeface="Arial" charset="0"/>
                <a:ea typeface="ＭＳ Ｐゴシック" charset="0"/>
                <a:cs typeface="Arial" charset="0"/>
              </a:defRPr>
            </a:lvl8pPr>
            <a:lvl9pPr marL="3657600" algn="l" defTabSz="457200" rtl="0" eaLnBrk="1" latinLnBrk="0" hangingPunct="1">
              <a:defRPr sz="1200" kern="1200">
                <a:solidFill>
                  <a:schemeClr val="bg1"/>
                </a:solidFill>
                <a:latin typeface="Arial" charset="0"/>
                <a:ea typeface="ＭＳ Ｐゴシック" charset="0"/>
                <a:cs typeface="Arial" charset="0"/>
              </a:defRPr>
            </a:lvl9pPr>
          </a:lstStyle>
          <a:p>
            <a:fld id="{71F9F866-B438-9445-8D9F-1F8FF6608833}" type="slidenum">
              <a:rPr lang="en-GB" smtClean="0"/>
              <a:pPr/>
              <a:t>9</a:t>
            </a:fld>
            <a:endParaRPr lang="en-GB" dirty="0"/>
          </a:p>
        </p:txBody>
      </p:sp>
      <p:sp>
        <p:nvSpPr>
          <p:cNvPr id="17" name="Rectangle 16"/>
          <p:cNvSpPr/>
          <p:nvPr/>
        </p:nvSpPr>
        <p:spPr bwMode="gray">
          <a:xfrm>
            <a:off x="2483768" y="1805211"/>
            <a:ext cx="144000" cy="4682236"/>
          </a:xfrm>
          <a:prstGeom prst="rect">
            <a:avLst/>
          </a:prstGeom>
          <a:solidFill>
            <a:schemeClr val="tx1">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1600" dirty="0">
              <a:solidFill>
                <a:schemeClr val="bg1">
                  <a:lumMod val="75000"/>
                </a:schemeClr>
              </a:solidFill>
              <a:latin typeface="Franklin Gothic Book"/>
              <a:cs typeface="Franklin Gothic Book"/>
            </a:endParaRPr>
          </a:p>
        </p:txBody>
      </p:sp>
      <p:sp>
        <p:nvSpPr>
          <p:cNvPr id="18" name="Rectangle 17"/>
          <p:cNvSpPr/>
          <p:nvPr/>
        </p:nvSpPr>
        <p:spPr bwMode="gray">
          <a:xfrm>
            <a:off x="1187624" y="1772816"/>
            <a:ext cx="1296144" cy="288032"/>
          </a:xfrm>
          <a:prstGeom prst="rect">
            <a:avLst/>
          </a:prstGeom>
          <a:solidFill>
            <a:schemeClr val="tx1">
              <a:lumMod val="20000"/>
              <a:lumOff val="80000"/>
            </a:schemeClr>
          </a:solidFill>
          <a:ln w="9525" cap="flat" cmpd="sng" algn="ctr">
            <a:noFill/>
            <a:prstDash val="solid"/>
            <a:round/>
            <a:headEnd type="none" w="med" len="med"/>
            <a:tailEnd type="none" w="med" len="med"/>
          </a:ln>
          <a:effectLst/>
        </p:spPr>
        <p:txBody>
          <a:bodyPr vert="horz" wrap="square" lIns="91440" tIns="0" rIns="9144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Franklin Gothic Book"/>
                <a:cs typeface="Franklin Gothic Book"/>
              </a:rPr>
              <a:t>2017</a:t>
            </a:r>
          </a:p>
        </p:txBody>
      </p:sp>
      <p:sp>
        <p:nvSpPr>
          <p:cNvPr id="19" name="Rectangle 18"/>
          <p:cNvSpPr/>
          <p:nvPr/>
        </p:nvSpPr>
        <p:spPr bwMode="gray">
          <a:xfrm>
            <a:off x="2627768" y="1797764"/>
            <a:ext cx="5400256" cy="263084"/>
          </a:xfrm>
          <a:prstGeom prst="rect">
            <a:avLst/>
          </a:prstGeom>
          <a:solidFill>
            <a:schemeClr val="tx1">
              <a:lumMod val="20000"/>
              <a:lumOff val="80000"/>
            </a:schemeClr>
          </a:solidFill>
          <a:ln w="9525" cap="flat" cmpd="sng" algn="ctr">
            <a:noFill/>
            <a:prstDash val="solid"/>
            <a:round/>
            <a:headEnd type="none" w="med" len="med"/>
            <a:tailEnd type="none" w="med" len="med"/>
          </a:ln>
          <a:effectLst/>
        </p:spPr>
        <p:txBody>
          <a:bodyPr vert="horz" wrap="square" lIns="91440" tIns="0" rIns="9144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a:ln>
                  <a:noFill/>
                </a:ln>
                <a:solidFill>
                  <a:schemeClr val="tx1"/>
                </a:solidFill>
                <a:effectLst/>
                <a:latin typeface="Franklin Gothic Book"/>
                <a:cs typeface="Franklin Gothic Book"/>
              </a:rPr>
              <a:t>2018</a:t>
            </a:r>
          </a:p>
        </p:txBody>
      </p:sp>
      <p:sp>
        <p:nvSpPr>
          <p:cNvPr id="20" name="Oval 19"/>
          <p:cNvSpPr/>
          <p:nvPr/>
        </p:nvSpPr>
        <p:spPr>
          <a:xfrm>
            <a:off x="5745058" y="5787336"/>
            <a:ext cx="745200" cy="666000"/>
          </a:xfrm>
          <a:prstGeom prst="ellipse">
            <a:avLst/>
          </a:prstGeom>
          <a:solidFill>
            <a:srgbClr val="D77700"/>
          </a:solidFill>
          <a:ln>
            <a:solidFill>
              <a:srgbClr val="0079C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600"/>
              </a:spcAft>
            </a:pPr>
            <a:r>
              <a:rPr lang="en-US" sz="950" b="1" dirty="0" smtClean="0">
                <a:latin typeface="Franklin Gothic Book" panose="020B0503020102020204" pitchFamily="34" charset="0"/>
              </a:rPr>
              <a:t>14 SEP</a:t>
            </a:r>
            <a:r>
              <a:rPr lang="en-US" sz="950" dirty="0" smtClean="0">
                <a:latin typeface="Franklin Gothic Book" panose="020B0503020102020204" pitchFamily="34" charset="0"/>
              </a:rPr>
              <a:t> </a:t>
            </a:r>
            <a:r>
              <a:rPr lang="en-US" sz="900" dirty="0" smtClean="0">
                <a:latin typeface="Franklin Gothic Book" panose="020B0503020102020204" pitchFamily="34" charset="0"/>
              </a:rPr>
              <a:t>Agreement reached</a:t>
            </a:r>
            <a:endParaRPr lang="en-GB" sz="900" dirty="0">
              <a:latin typeface="Franklin Gothic Book" panose="020B0503020102020204" pitchFamily="34" charset="0"/>
            </a:endParaRPr>
          </a:p>
        </p:txBody>
      </p:sp>
      <p:sp>
        <p:nvSpPr>
          <p:cNvPr id="21" name="Oval 20"/>
          <p:cNvSpPr/>
          <p:nvPr/>
        </p:nvSpPr>
        <p:spPr>
          <a:xfrm>
            <a:off x="6491096" y="5787336"/>
            <a:ext cx="745200" cy="666000"/>
          </a:xfrm>
          <a:prstGeom prst="ellipse">
            <a:avLst/>
          </a:prstGeom>
          <a:solidFill>
            <a:srgbClr val="D77700"/>
          </a:solidFill>
          <a:ln>
            <a:solidFill>
              <a:srgbClr val="0079C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600"/>
              </a:spcAft>
            </a:pPr>
            <a:r>
              <a:rPr lang="en-US" sz="950" b="1" dirty="0" smtClean="0">
                <a:latin typeface="Franklin Gothic Book" panose="020B0503020102020204" pitchFamily="34" charset="0"/>
              </a:rPr>
              <a:t>4 OCT </a:t>
            </a:r>
            <a:r>
              <a:rPr lang="en-US" sz="950" dirty="0" smtClean="0">
                <a:latin typeface="Franklin Gothic Book" panose="020B0503020102020204" pitchFamily="34" charset="0"/>
              </a:rPr>
              <a:t>Signing</a:t>
            </a:r>
            <a:endParaRPr lang="en-GB" sz="950" dirty="0">
              <a:latin typeface="Franklin Gothic Book" panose="020B0503020102020204" pitchFamily="34" charset="0"/>
            </a:endParaRPr>
          </a:p>
        </p:txBody>
      </p:sp>
      <p:sp>
        <p:nvSpPr>
          <p:cNvPr id="22" name="Oval 21"/>
          <p:cNvSpPr/>
          <p:nvPr/>
        </p:nvSpPr>
        <p:spPr>
          <a:xfrm>
            <a:off x="7236296" y="5787336"/>
            <a:ext cx="745200" cy="666000"/>
          </a:xfrm>
          <a:prstGeom prst="ellipse">
            <a:avLst/>
          </a:prstGeom>
          <a:solidFill>
            <a:srgbClr val="D77700"/>
          </a:solidFill>
          <a:ln>
            <a:solidFill>
              <a:srgbClr val="0079C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600"/>
              </a:spcAft>
            </a:pPr>
            <a:r>
              <a:rPr lang="en-US" sz="950" b="1" dirty="0" smtClean="0">
                <a:latin typeface="Franklin Gothic Book" panose="020B0503020102020204" pitchFamily="34" charset="0"/>
              </a:rPr>
              <a:t>21 NOV </a:t>
            </a:r>
            <a:r>
              <a:rPr lang="en-US" sz="950" dirty="0" smtClean="0">
                <a:latin typeface="Franklin Gothic Book" panose="020B0503020102020204" pitchFamily="34" charset="0"/>
              </a:rPr>
              <a:t>Brussels event</a:t>
            </a:r>
            <a:endParaRPr lang="en-GB" sz="950" dirty="0">
              <a:latin typeface="Franklin Gothic Book" panose="020B0503020102020204" pitchFamily="34" charset="0"/>
            </a:endParaRPr>
          </a:p>
        </p:txBody>
      </p:sp>
      <p:sp>
        <p:nvSpPr>
          <p:cNvPr id="23" name="Rectangle 22"/>
          <p:cNvSpPr/>
          <p:nvPr/>
        </p:nvSpPr>
        <p:spPr bwMode="gray">
          <a:xfrm>
            <a:off x="1" y="1796876"/>
            <a:ext cx="1044000" cy="263972"/>
          </a:xfrm>
          <a:prstGeom prst="rect">
            <a:avLst/>
          </a:prstGeom>
          <a:solidFill>
            <a:schemeClr val="tx1">
              <a:lumMod val="20000"/>
              <a:lumOff val="80000"/>
            </a:schemeClr>
          </a:solidFill>
          <a:ln w="9525" cap="flat" cmpd="sng" algn="ctr">
            <a:noFill/>
            <a:prstDash val="solid"/>
            <a:round/>
            <a:headEnd type="none" w="med" len="med"/>
            <a:tailEnd type="none" w="med" len="med"/>
          </a:ln>
          <a:effectLst/>
        </p:spPr>
        <p:txBody>
          <a:bodyPr vert="horz" wrap="square" lIns="91440" tIns="0" rIns="9144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GB" sz="1600" i="0" u="none" strike="noStrike" cap="none" normalizeH="0" baseline="0" dirty="0">
                <a:ln>
                  <a:noFill/>
                </a:ln>
                <a:solidFill>
                  <a:schemeClr val="tx1"/>
                </a:solidFill>
                <a:effectLst/>
                <a:latin typeface="Franklin Gothic Book"/>
                <a:cs typeface="Franklin Gothic Book"/>
              </a:rPr>
              <a:t>Legend</a:t>
            </a:r>
          </a:p>
        </p:txBody>
      </p:sp>
      <p:sp>
        <p:nvSpPr>
          <p:cNvPr id="24" name="Rectangle 23"/>
          <p:cNvSpPr/>
          <p:nvPr/>
        </p:nvSpPr>
        <p:spPr bwMode="gray">
          <a:xfrm>
            <a:off x="1044001" y="1796876"/>
            <a:ext cx="144000" cy="4682236"/>
          </a:xfrm>
          <a:prstGeom prst="rect">
            <a:avLst/>
          </a:prstGeom>
          <a:solidFill>
            <a:schemeClr val="tx1">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1600" dirty="0">
              <a:solidFill>
                <a:schemeClr val="bg1">
                  <a:lumMod val="75000"/>
                </a:schemeClr>
              </a:solidFill>
              <a:latin typeface="Franklin Gothic Book"/>
              <a:cs typeface="Franklin Gothic Book"/>
            </a:endParaRPr>
          </a:p>
        </p:txBody>
      </p:sp>
      <p:sp>
        <p:nvSpPr>
          <p:cNvPr id="25" name="Rectangle 24"/>
          <p:cNvSpPr/>
          <p:nvPr/>
        </p:nvSpPr>
        <p:spPr bwMode="gray">
          <a:xfrm>
            <a:off x="35496" y="2104046"/>
            <a:ext cx="936000" cy="702000"/>
          </a:xfrm>
          <a:prstGeom prst="rect">
            <a:avLst/>
          </a:prstGeom>
          <a:solidFill>
            <a:schemeClr val="accent1"/>
          </a:solidFill>
          <a:ln w="9525" cap="flat" cmpd="sng" algn="ctr">
            <a:noFill/>
            <a:prstDash val="solid"/>
            <a:round/>
            <a:headEnd type="none" w="med" len="med"/>
            <a:tailEnd type="none" w="med" len="med"/>
          </a:ln>
          <a:effectLst/>
        </p:spPr>
        <p:txBody>
          <a:bodyPr vert="horz" wrap="square" lIns="46800" tIns="46800" rIns="46800" bIns="46800" numCol="1" rtlCol="0" anchor="ctr"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pPr algn="ctr"/>
            <a:r>
              <a:rPr lang="en-GB" sz="950" b="1" dirty="0" smtClean="0">
                <a:solidFill>
                  <a:schemeClr val="bg1"/>
                </a:solidFill>
                <a:latin typeface="Franklin Gothic Book"/>
              </a:rPr>
              <a:t>Operational Agreement</a:t>
            </a:r>
            <a:endParaRPr lang="en-GB" sz="950" dirty="0">
              <a:solidFill>
                <a:schemeClr val="bg1"/>
              </a:solidFill>
              <a:latin typeface="Franklin Gothic Book"/>
            </a:endParaRPr>
          </a:p>
        </p:txBody>
      </p:sp>
      <p:sp>
        <p:nvSpPr>
          <p:cNvPr id="27" name="Rectangle 26"/>
          <p:cNvSpPr/>
          <p:nvPr/>
        </p:nvSpPr>
        <p:spPr bwMode="gray">
          <a:xfrm>
            <a:off x="35496" y="2844290"/>
            <a:ext cx="936000" cy="702000"/>
          </a:xfrm>
          <a:prstGeom prst="rect">
            <a:avLst/>
          </a:prstGeom>
          <a:solidFill>
            <a:srgbClr val="00747A"/>
          </a:solidFill>
          <a:ln w="9525" cap="flat" cmpd="sng" algn="ctr">
            <a:noFill/>
            <a:prstDash val="solid"/>
            <a:round/>
            <a:headEnd type="none" w="med" len="med"/>
            <a:tailEnd type="none" w="med" len="med"/>
          </a:ln>
          <a:effectLst/>
        </p:spPr>
        <p:txBody>
          <a:bodyPr vert="horz" wrap="square" lIns="46800" tIns="46800" rIns="46800" bIns="46800" numCol="1" rtlCol="0" anchor="ctr"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pPr algn="ctr"/>
            <a:r>
              <a:rPr lang="en-GB" sz="950" b="1" dirty="0" smtClean="0">
                <a:solidFill>
                  <a:schemeClr val="bg1"/>
                </a:solidFill>
                <a:latin typeface="Franklin Gothic Book"/>
              </a:rPr>
              <a:t>Ex-ante assessment</a:t>
            </a:r>
            <a:endParaRPr lang="en-GB" sz="950" dirty="0">
              <a:solidFill>
                <a:schemeClr val="bg1"/>
              </a:solidFill>
              <a:latin typeface="Franklin Gothic Book"/>
            </a:endParaRPr>
          </a:p>
        </p:txBody>
      </p:sp>
      <p:sp>
        <p:nvSpPr>
          <p:cNvPr id="32" name="Rectangle 31"/>
          <p:cNvSpPr/>
          <p:nvPr/>
        </p:nvSpPr>
        <p:spPr bwMode="gray">
          <a:xfrm>
            <a:off x="35496" y="3584534"/>
            <a:ext cx="936000" cy="702000"/>
          </a:xfrm>
          <a:prstGeom prst="rect">
            <a:avLst/>
          </a:prstGeom>
          <a:solidFill>
            <a:srgbClr val="8C2245"/>
          </a:solidFill>
          <a:ln w="9525" cap="flat" cmpd="sng" algn="ctr">
            <a:solidFill>
              <a:srgbClr val="8C2245"/>
            </a:solidFill>
            <a:prstDash val="solid"/>
            <a:round/>
            <a:headEnd type="none" w="med" len="med"/>
            <a:tailEnd type="none" w="med" len="med"/>
          </a:ln>
          <a:effectLst/>
        </p:spPr>
        <p:txBody>
          <a:bodyPr vert="horz" wrap="square" lIns="46800" tIns="46800" rIns="46800" bIns="46800" numCol="1" rtlCol="0" anchor="ctr"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pPr algn="ctr"/>
            <a:r>
              <a:rPr lang="en-GB" sz="950" b="1" dirty="0" smtClean="0">
                <a:solidFill>
                  <a:schemeClr val="bg1"/>
                </a:solidFill>
                <a:latin typeface="Franklin Gothic Book"/>
              </a:rPr>
              <a:t>Technical Cooperation</a:t>
            </a:r>
            <a:endParaRPr lang="en-GB" sz="950" dirty="0">
              <a:solidFill>
                <a:schemeClr val="bg1"/>
              </a:solidFill>
              <a:latin typeface="Franklin Gothic Book"/>
            </a:endParaRPr>
          </a:p>
        </p:txBody>
      </p:sp>
      <p:sp>
        <p:nvSpPr>
          <p:cNvPr id="33" name="Rectangle 32"/>
          <p:cNvSpPr/>
          <p:nvPr/>
        </p:nvSpPr>
        <p:spPr bwMode="gray">
          <a:xfrm>
            <a:off x="35496" y="4324778"/>
            <a:ext cx="936000" cy="702000"/>
          </a:xfrm>
          <a:prstGeom prst="rect">
            <a:avLst/>
          </a:prstGeom>
          <a:solidFill>
            <a:srgbClr val="58595B"/>
          </a:solidFill>
          <a:ln w="9525" cap="flat" cmpd="sng" algn="ctr">
            <a:solidFill>
              <a:srgbClr val="58595B"/>
            </a:solidFill>
            <a:prstDash val="solid"/>
            <a:round/>
            <a:headEnd type="none" w="med" len="med"/>
            <a:tailEnd type="none" w="med" len="med"/>
          </a:ln>
          <a:effectLst/>
        </p:spPr>
        <p:txBody>
          <a:bodyPr vert="horz" wrap="square" lIns="46800" tIns="46800" rIns="46800" bIns="46800" numCol="1" rtlCol="0" anchor="ctr"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pPr algn="ctr"/>
            <a:r>
              <a:rPr lang="en-GB" sz="950" b="1" dirty="0" smtClean="0">
                <a:solidFill>
                  <a:schemeClr val="bg1"/>
                </a:solidFill>
                <a:latin typeface="Franklin Gothic Book"/>
              </a:rPr>
              <a:t>Internal approvals</a:t>
            </a:r>
            <a:endParaRPr lang="en-GB" sz="950" dirty="0">
              <a:solidFill>
                <a:schemeClr val="bg1"/>
              </a:solidFill>
              <a:latin typeface="Franklin Gothic Book"/>
            </a:endParaRPr>
          </a:p>
        </p:txBody>
      </p:sp>
      <p:sp>
        <p:nvSpPr>
          <p:cNvPr id="34" name="Rectangle 33"/>
          <p:cNvSpPr/>
          <p:nvPr/>
        </p:nvSpPr>
        <p:spPr bwMode="gray">
          <a:xfrm>
            <a:off x="35496" y="5065022"/>
            <a:ext cx="936000" cy="702000"/>
          </a:xfrm>
          <a:prstGeom prst="rect">
            <a:avLst/>
          </a:prstGeom>
          <a:solidFill>
            <a:srgbClr val="7EA6D7"/>
          </a:solidFill>
          <a:ln w="9525" cap="flat" cmpd="sng" algn="ctr">
            <a:noFill/>
            <a:prstDash val="solid"/>
            <a:round/>
            <a:headEnd type="none" w="med" len="med"/>
            <a:tailEnd type="none" w="med" len="med"/>
          </a:ln>
          <a:effectLst/>
        </p:spPr>
        <p:txBody>
          <a:bodyPr vert="horz" wrap="square" lIns="46800" tIns="46800" rIns="46800" bIns="46800" numCol="1" rtlCol="0" anchor="ctr"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pPr algn="ctr"/>
            <a:r>
              <a:rPr lang="en-US" sz="950" b="1" dirty="0" smtClean="0">
                <a:solidFill>
                  <a:schemeClr val="bg1"/>
                </a:solidFill>
                <a:latin typeface="Franklin Gothic Book"/>
              </a:rPr>
              <a:t>Implementation</a:t>
            </a:r>
            <a:endParaRPr lang="en-US" sz="950" b="1" dirty="0">
              <a:solidFill>
                <a:schemeClr val="bg1"/>
              </a:solidFill>
              <a:latin typeface="Franklin Gothic Book"/>
            </a:endParaRPr>
          </a:p>
        </p:txBody>
      </p:sp>
      <p:sp>
        <p:nvSpPr>
          <p:cNvPr id="36" name="Rectangle 35"/>
          <p:cNvSpPr/>
          <p:nvPr/>
        </p:nvSpPr>
        <p:spPr bwMode="gray">
          <a:xfrm>
            <a:off x="8028384" y="1796876"/>
            <a:ext cx="144000" cy="4682236"/>
          </a:xfrm>
          <a:prstGeom prst="rect">
            <a:avLst/>
          </a:prstGeom>
          <a:solidFill>
            <a:schemeClr val="tx1">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1600" dirty="0">
              <a:solidFill>
                <a:schemeClr val="bg1">
                  <a:lumMod val="75000"/>
                </a:schemeClr>
              </a:solidFill>
              <a:latin typeface="Franklin Gothic Book"/>
              <a:cs typeface="Franklin Gothic Book"/>
            </a:endParaRPr>
          </a:p>
        </p:txBody>
      </p:sp>
      <p:sp>
        <p:nvSpPr>
          <p:cNvPr id="37" name="Rectangle 36"/>
          <p:cNvSpPr/>
          <p:nvPr/>
        </p:nvSpPr>
        <p:spPr bwMode="gray">
          <a:xfrm>
            <a:off x="8172384" y="1797764"/>
            <a:ext cx="971616" cy="263084"/>
          </a:xfrm>
          <a:prstGeom prst="rect">
            <a:avLst/>
          </a:prstGeom>
          <a:solidFill>
            <a:schemeClr val="tx1">
              <a:lumMod val="20000"/>
              <a:lumOff val="80000"/>
            </a:schemeClr>
          </a:solidFill>
          <a:ln w="9525" cap="flat" cmpd="sng" algn="ctr">
            <a:noFill/>
            <a:prstDash val="solid"/>
            <a:round/>
            <a:headEnd type="none" w="med" len="med"/>
            <a:tailEnd type="none" w="med" len="med"/>
          </a:ln>
          <a:effectLst/>
        </p:spPr>
        <p:txBody>
          <a:bodyPr vert="horz" wrap="square" lIns="91440" tIns="0" rIns="9144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Franklin Gothic Book"/>
                <a:cs typeface="Franklin Gothic Book"/>
              </a:rPr>
              <a:t>2019</a:t>
            </a:r>
          </a:p>
        </p:txBody>
      </p:sp>
      <p:sp>
        <p:nvSpPr>
          <p:cNvPr id="38" name="Rectangle 37"/>
          <p:cNvSpPr/>
          <p:nvPr/>
        </p:nvSpPr>
        <p:spPr bwMode="gray">
          <a:xfrm>
            <a:off x="35496" y="5805264"/>
            <a:ext cx="936999" cy="648072"/>
          </a:xfrm>
          <a:prstGeom prst="rect">
            <a:avLst/>
          </a:prstGeom>
          <a:solidFill>
            <a:srgbClr val="D77700"/>
          </a:solidFill>
          <a:ln w="9525" cap="flat" cmpd="sng" algn="ctr">
            <a:noFill/>
            <a:prstDash val="solid"/>
            <a:round/>
            <a:headEnd type="none" w="med" len="med"/>
            <a:tailEnd type="none" w="med" len="med"/>
          </a:ln>
          <a:effectLst/>
        </p:spPr>
        <p:txBody>
          <a:bodyPr vert="horz" wrap="square" lIns="46800" tIns="46800" rIns="46800" bIns="46800" numCol="1" rtlCol="0" anchor="ctr"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pPr algn="ctr"/>
            <a:r>
              <a:rPr lang="en-US" sz="950" b="1" dirty="0" smtClean="0">
                <a:solidFill>
                  <a:schemeClr val="bg1"/>
                </a:solidFill>
                <a:latin typeface="Franklin Gothic Book"/>
              </a:rPr>
              <a:t>Milestones</a:t>
            </a:r>
            <a:endParaRPr lang="en-US" sz="950" b="1" dirty="0">
              <a:solidFill>
                <a:schemeClr val="bg1"/>
              </a:solidFill>
              <a:latin typeface="Franklin Gothic Book"/>
            </a:endParaRPr>
          </a:p>
        </p:txBody>
      </p:sp>
      <p:sp>
        <p:nvSpPr>
          <p:cNvPr id="40" name="Pentagon 39"/>
          <p:cNvSpPr/>
          <p:nvPr/>
        </p:nvSpPr>
        <p:spPr bwMode="gray">
          <a:xfrm>
            <a:off x="6118785" y="4324778"/>
            <a:ext cx="541447" cy="702000"/>
          </a:xfrm>
          <a:prstGeom prst="homePlate">
            <a:avLst>
              <a:gd name="adj" fmla="val 0"/>
            </a:avLst>
          </a:prstGeom>
          <a:solidFill>
            <a:srgbClr val="58595B"/>
          </a:solidFill>
          <a:ln w="38100" cap="flat" cmpd="sng" algn="ctr">
            <a:noFill/>
            <a:prstDash val="solid"/>
            <a:round/>
            <a:headEnd type="none" w="med" len="med"/>
            <a:tailEnd type="none" w="med" len="med"/>
          </a:ln>
          <a:effectLst/>
        </p:spPr>
        <p:txBody>
          <a:bodyPr vert="horz" wrap="square" lIns="46800" tIns="46800" rIns="46800" bIns="468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02 OCT</a:t>
            </a:r>
            <a:endParaRPr lang="en-GB" sz="950" b="1" dirty="0">
              <a:solidFill>
                <a:schemeClr val="bg1"/>
              </a:solidFill>
              <a:latin typeface="Franklin Gothic Book"/>
            </a:endParaRPr>
          </a:p>
          <a:p>
            <a:r>
              <a:rPr lang="en-GB" sz="950" dirty="0" smtClean="0">
                <a:solidFill>
                  <a:schemeClr val="bg1"/>
                </a:solidFill>
                <a:latin typeface="Franklin Gothic Book"/>
              </a:rPr>
              <a:t>New product approval</a:t>
            </a:r>
            <a:endParaRPr lang="en-GB" sz="950" dirty="0">
              <a:solidFill>
                <a:schemeClr val="bg1"/>
              </a:solidFill>
              <a:latin typeface="Franklin Gothic Book"/>
            </a:endParaRPr>
          </a:p>
        </p:txBody>
      </p:sp>
      <p:sp>
        <p:nvSpPr>
          <p:cNvPr id="41" name="Pentagon 40"/>
          <p:cNvSpPr/>
          <p:nvPr/>
        </p:nvSpPr>
        <p:spPr bwMode="gray">
          <a:xfrm>
            <a:off x="5524719" y="4324778"/>
            <a:ext cx="541447" cy="702000"/>
          </a:xfrm>
          <a:prstGeom prst="homePlate">
            <a:avLst>
              <a:gd name="adj" fmla="val 0"/>
            </a:avLst>
          </a:prstGeom>
          <a:solidFill>
            <a:srgbClr val="58595B"/>
          </a:solidFill>
          <a:ln w="38100" cap="flat" cmpd="sng" algn="ctr">
            <a:noFill/>
            <a:prstDash val="solid"/>
            <a:round/>
            <a:headEnd type="none" w="med" len="med"/>
            <a:tailEnd type="none" w="med" len="med"/>
          </a:ln>
          <a:effectLst/>
        </p:spPr>
        <p:txBody>
          <a:bodyPr vert="horz" wrap="square" lIns="46800" tIns="46800" rIns="46800" bIns="468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17 JUL</a:t>
            </a:r>
            <a:endParaRPr lang="en-GB" sz="950" b="1" dirty="0">
              <a:solidFill>
                <a:schemeClr val="bg1"/>
              </a:solidFill>
              <a:latin typeface="Franklin Gothic Book"/>
            </a:endParaRPr>
          </a:p>
          <a:p>
            <a:r>
              <a:rPr lang="en-GB" sz="950" dirty="0" smtClean="0">
                <a:solidFill>
                  <a:schemeClr val="bg1"/>
                </a:solidFill>
                <a:latin typeface="Franklin Gothic Book"/>
              </a:rPr>
              <a:t>Board approval</a:t>
            </a:r>
            <a:endParaRPr lang="en-GB" sz="950" dirty="0">
              <a:solidFill>
                <a:schemeClr val="bg1"/>
              </a:solidFill>
              <a:latin typeface="Franklin Gothic Book"/>
            </a:endParaRPr>
          </a:p>
        </p:txBody>
      </p:sp>
      <p:sp>
        <p:nvSpPr>
          <p:cNvPr id="42" name="Pentagon 41"/>
          <p:cNvSpPr/>
          <p:nvPr/>
        </p:nvSpPr>
        <p:spPr bwMode="gray">
          <a:xfrm>
            <a:off x="4939704" y="4324778"/>
            <a:ext cx="541447" cy="702000"/>
          </a:xfrm>
          <a:prstGeom prst="homePlate">
            <a:avLst>
              <a:gd name="adj" fmla="val 0"/>
            </a:avLst>
          </a:prstGeom>
          <a:solidFill>
            <a:srgbClr val="58595B"/>
          </a:solidFill>
          <a:ln w="38100" cap="flat" cmpd="sng" algn="ctr">
            <a:noFill/>
            <a:prstDash val="solid"/>
            <a:round/>
            <a:headEnd type="none" w="med" len="med"/>
            <a:tailEnd type="none" w="med" len="med"/>
          </a:ln>
          <a:effectLst/>
        </p:spPr>
        <p:txBody>
          <a:bodyPr vert="horz" wrap="square" lIns="46800" tIns="46800" rIns="46800" bIns="468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11 JUL</a:t>
            </a:r>
            <a:endParaRPr lang="en-GB" sz="950" b="1" dirty="0">
              <a:solidFill>
                <a:schemeClr val="bg1"/>
              </a:solidFill>
              <a:latin typeface="Franklin Gothic Book"/>
            </a:endParaRPr>
          </a:p>
          <a:p>
            <a:r>
              <a:rPr lang="en-GB" sz="950" dirty="0" smtClean="0">
                <a:solidFill>
                  <a:schemeClr val="bg1"/>
                </a:solidFill>
                <a:latin typeface="Franklin Gothic Book"/>
              </a:rPr>
              <a:t>Sub-board approval</a:t>
            </a:r>
            <a:endParaRPr lang="en-GB" sz="950" dirty="0">
              <a:solidFill>
                <a:schemeClr val="bg1"/>
              </a:solidFill>
              <a:latin typeface="Franklin Gothic Book"/>
            </a:endParaRPr>
          </a:p>
        </p:txBody>
      </p:sp>
      <p:sp>
        <p:nvSpPr>
          <p:cNvPr id="43" name="Pentagon 42"/>
          <p:cNvSpPr/>
          <p:nvPr/>
        </p:nvSpPr>
        <p:spPr bwMode="gray">
          <a:xfrm>
            <a:off x="4336586" y="4324778"/>
            <a:ext cx="541447" cy="702000"/>
          </a:xfrm>
          <a:prstGeom prst="homePlate">
            <a:avLst>
              <a:gd name="adj" fmla="val 0"/>
            </a:avLst>
          </a:prstGeom>
          <a:solidFill>
            <a:srgbClr val="58595B"/>
          </a:solidFill>
          <a:ln w="38100" cap="flat" cmpd="sng" algn="ctr">
            <a:noFill/>
            <a:prstDash val="solid"/>
            <a:round/>
            <a:headEnd type="none" w="med" len="med"/>
            <a:tailEnd type="none" w="med" len="med"/>
          </a:ln>
          <a:effectLst/>
        </p:spPr>
        <p:txBody>
          <a:bodyPr vert="horz" wrap="square" lIns="46800" tIns="46800" rIns="46800" bIns="468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29 JUN</a:t>
            </a:r>
            <a:r>
              <a:rPr lang="en-GB" sz="950" dirty="0" smtClean="0">
                <a:solidFill>
                  <a:schemeClr val="bg1"/>
                </a:solidFill>
                <a:latin typeface="Franklin Gothic Book"/>
              </a:rPr>
              <a:t> Framework approval</a:t>
            </a:r>
            <a:endParaRPr lang="en-GB" sz="950" dirty="0">
              <a:solidFill>
                <a:schemeClr val="bg1"/>
              </a:solidFill>
              <a:latin typeface="Franklin Gothic Book"/>
            </a:endParaRPr>
          </a:p>
        </p:txBody>
      </p:sp>
      <p:sp>
        <p:nvSpPr>
          <p:cNvPr id="44" name="Pentagon 43"/>
          <p:cNvSpPr/>
          <p:nvPr/>
        </p:nvSpPr>
        <p:spPr bwMode="gray">
          <a:xfrm>
            <a:off x="1294249" y="4324778"/>
            <a:ext cx="541447" cy="702000"/>
          </a:xfrm>
          <a:prstGeom prst="homePlate">
            <a:avLst>
              <a:gd name="adj" fmla="val 0"/>
            </a:avLst>
          </a:prstGeom>
          <a:solidFill>
            <a:srgbClr val="58595B"/>
          </a:solidFill>
          <a:ln w="38100" cap="flat" cmpd="sng" algn="ctr">
            <a:noFill/>
            <a:prstDash val="solid"/>
            <a:round/>
            <a:headEnd type="none" w="med" len="med"/>
            <a:tailEnd type="none" w="med" len="med"/>
          </a:ln>
          <a:effectLst/>
        </p:spPr>
        <p:txBody>
          <a:bodyPr vert="horz" wrap="square" lIns="46800" tIns="46800" rIns="46800" bIns="468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05 MAY</a:t>
            </a:r>
            <a:endParaRPr lang="en-GB" sz="950" b="1" dirty="0">
              <a:solidFill>
                <a:schemeClr val="bg1"/>
              </a:solidFill>
              <a:latin typeface="Franklin Gothic Book"/>
            </a:endParaRPr>
          </a:p>
          <a:p>
            <a:r>
              <a:rPr lang="en-GB" sz="950" dirty="0" smtClean="0">
                <a:solidFill>
                  <a:schemeClr val="bg1"/>
                </a:solidFill>
                <a:latin typeface="Franklin Gothic Book"/>
              </a:rPr>
              <a:t>Concept approval</a:t>
            </a:r>
            <a:endParaRPr lang="en-GB" sz="950" dirty="0">
              <a:solidFill>
                <a:schemeClr val="bg1"/>
              </a:solidFill>
              <a:latin typeface="Franklin Gothic Book"/>
            </a:endParaRPr>
          </a:p>
        </p:txBody>
      </p:sp>
      <p:sp>
        <p:nvSpPr>
          <p:cNvPr id="45" name="Pentagon 44"/>
          <p:cNvSpPr/>
          <p:nvPr/>
        </p:nvSpPr>
        <p:spPr bwMode="gray">
          <a:xfrm>
            <a:off x="8172384" y="2279808"/>
            <a:ext cx="819499" cy="360000"/>
          </a:xfrm>
          <a:prstGeom prst="homePlate">
            <a:avLst>
              <a:gd name="adj" fmla="val 21598"/>
            </a:avLst>
          </a:prstGeom>
          <a:solidFill>
            <a:srgbClr val="00539B"/>
          </a:solidFill>
          <a:ln w="9525" cap="flat" cmpd="sng" algn="ctr">
            <a:noFill/>
            <a:prstDash val="solid"/>
            <a:round/>
            <a:headEnd type="none" w="med" len="med"/>
            <a:tailEnd type="none" w="med" len="med"/>
          </a:ln>
          <a:effectLst/>
        </p:spPr>
        <p:txBody>
          <a:bodyPr vert="horz" wrap="square" lIns="46800" tIns="46800" rIns="46800" bIns="468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JAN - MAY</a:t>
            </a:r>
            <a:endParaRPr lang="en-GB" sz="950" b="1" dirty="0">
              <a:solidFill>
                <a:schemeClr val="bg1"/>
              </a:solidFill>
              <a:latin typeface="Franklin Gothic Book"/>
            </a:endParaRPr>
          </a:p>
          <a:p>
            <a:r>
              <a:rPr lang="en-GB" sz="950" dirty="0" smtClean="0">
                <a:solidFill>
                  <a:schemeClr val="bg1"/>
                </a:solidFill>
                <a:latin typeface="Franklin Gothic Book"/>
              </a:rPr>
              <a:t>Revision</a:t>
            </a:r>
            <a:endParaRPr lang="en-GB" sz="950" dirty="0">
              <a:solidFill>
                <a:schemeClr val="bg1"/>
              </a:solidFill>
              <a:latin typeface="Franklin Gothic Book"/>
            </a:endParaRPr>
          </a:p>
        </p:txBody>
      </p:sp>
      <p:sp>
        <p:nvSpPr>
          <p:cNvPr id="46" name="Pentagon 45"/>
          <p:cNvSpPr/>
          <p:nvPr/>
        </p:nvSpPr>
        <p:spPr bwMode="gray">
          <a:xfrm>
            <a:off x="1205564" y="3240290"/>
            <a:ext cx="1998284" cy="306000"/>
          </a:xfrm>
          <a:prstGeom prst="homePlate">
            <a:avLst>
              <a:gd name="adj" fmla="val 31127"/>
            </a:avLst>
          </a:prstGeom>
          <a:solidFill>
            <a:srgbClr val="00747A"/>
          </a:solidFill>
          <a:ln w="9525" cap="flat" cmpd="sng" algn="ctr">
            <a:noFill/>
            <a:prstDash val="solid"/>
            <a:round/>
            <a:headEnd type="none" w="med" len="med"/>
            <a:tailEnd type="none" w="med" len="med"/>
          </a:ln>
          <a:effectLst/>
        </p:spPr>
        <p:txBody>
          <a:bodyPr vert="horz" wrap="square" lIns="46800" tIns="25200" rIns="46800" bIns="252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SEP - MAR</a:t>
            </a:r>
            <a:endParaRPr lang="en-GB" sz="950" b="1" dirty="0">
              <a:solidFill>
                <a:schemeClr val="bg1"/>
              </a:solidFill>
              <a:latin typeface="Franklin Gothic Book"/>
            </a:endParaRPr>
          </a:p>
          <a:p>
            <a:r>
              <a:rPr lang="en-GB" sz="950" dirty="0" err="1" smtClean="0">
                <a:solidFill>
                  <a:schemeClr val="bg1"/>
                </a:solidFill>
                <a:latin typeface="Franklin Gothic Book"/>
              </a:rPr>
              <a:t>ToR</a:t>
            </a:r>
            <a:r>
              <a:rPr lang="en-GB" sz="950" dirty="0" smtClean="0">
                <a:solidFill>
                  <a:schemeClr val="bg1"/>
                </a:solidFill>
                <a:latin typeface="Franklin Gothic Book"/>
              </a:rPr>
              <a:t> </a:t>
            </a:r>
            <a:r>
              <a:rPr lang="en-GB" sz="950" dirty="0" smtClean="0">
                <a:solidFill>
                  <a:schemeClr val="bg1"/>
                </a:solidFill>
                <a:latin typeface="Franklin Gothic Book"/>
              </a:rPr>
              <a:t>discussion</a:t>
            </a:r>
            <a:endParaRPr lang="en-GB" sz="950" dirty="0">
              <a:solidFill>
                <a:schemeClr val="bg1"/>
              </a:solidFill>
              <a:latin typeface="Franklin Gothic Book"/>
            </a:endParaRPr>
          </a:p>
        </p:txBody>
      </p:sp>
      <p:sp>
        <p:nvSpPr>
          <p:cNvPr id="47" name="Chevron 46"/>
          <p:cNvSpPr/>
          <p:nvPr/>
        </p:nvSpPr>
        <p:spPr>
          <a:xfrm>
            <a:off x="8973721" y="2270283"/>
            <a:ext cx="149590" cy="360000"/>
          </a:xfrm>
          <a:prstGeom prst="chevron">
            <a:avLst/>
          </a:prstGeom>
          <a:solidFill>
            <a:srgbClr val="00539B">
              <a:alpha val="85098"/>
            </a:srgbClr>
          </a:solidFill>
          <a:ln>
            <a:solidFill>
              <a:srgbClr val="00747A">
                <a:alpha val="85098"/>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48" name="Pentagon 47"/>
          <p:cNvSpPr/>
          <p:nvPr/>
        </p:nvSpPr>
        <p:spPr bwMode="gray">
          <a:xfrm>
            <a:off x="1205564" y="2844290"/>
            <a:ext cx="1260263" cy="306000"/>
          </a:xfrm>
          <a:prstGeom prst="homePlate">
            <a:avLst>
              <a:gd name="adj" fmla="val 0"/>
            </a:avLst>
          </a:prstGeom>
          <a:solidFill>
            <a:srgbClr val="00747A"/>
          </a:solidFill>
          <a:ln w="9525" cap="flat" cmpd="sng" algn="ctr">
            <a:noFill/>
            <a:prstDash val="solid"/>
            <a:round/>
            <a:headEnd type="none" w="med" len="med"/>
            <a:tailEnd type="none" w="med" len="med"/>
          </a:ln>
          <a:effectLst/>
        </p:spPr>
        <p:txBody>
          <a:bodyPr vert="horz" wrap="square" lIns="46800" tIns="25200" rIns="46800" bIns="252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SEP - DEC</a:t>
            </a:r>
            <a:endParaRPr lang="en-GB" sz="950" b="1" dirty="0">
              <a:solidFill>
                <a:schemeClr val="bg1"/>
              </a:solidFill>
              <a:latin typeface="Franklin Gothic Book"/>
            </a:endParaRPr>
          </a:p>
          <a:p>
            <a:r>
              <a:rPr lang="en-GB" sz="950" dirty="0" smtClean="0">
                <a:solidFill>
                  <a:schemeClr val="bg1"/>
                </a:solidFill>
                <a:latin typeface="Franklin Gothic Book"/>
              </a:rPr>
              <a:t>Consultant selection</a:t>
            </a:r>
            <a:endParaRPr lang="en-GB" sz="950" dirty="0">
              <a:solidFill>
                <a:schemeClr val="bg1"/>
              </a:solidFill>
              <a:latin typeface="Franklin Gothic Book"/>
            </a:endParaRPr>
          </a:p>
        </p:txBody>
      </p:sp>
      <p:sp>
        <p:nvSpPr>
          <p:cNvPr id="49" name="Pentagon 48"/>
          <p:cNvSpPr/>
          <p:nvPr/>
        </p:nvSpPr>
        <p:spPr bwMode="gray">
          <a:xfrm>
            <a:off x="3238465" y="2829714"/>
            <a:ext cx="541447" cy="702000"/>
          </a:xfrm>
          <a:prstGeom prst="homePlate">
            <a:avLst>
              <a:gd name="adj" fmla="val 0"/>
            </a:avLst>
          </a:prstGeom>
          <a:solidFill>
            <a:srgbClr val="00747A"/>
          </a:solidFill>
          <a:ln w="38100" cap="flat" cmpd="sng" algn="ctr">
            <a:noFill/>
            <a:prstDash val="solid"/>
            <a:round/>
            <a:headEnd type="none" w="med" len="med"/>
            <a:tailEnd type="none" w="med" len="med"/>
          </a:ln>
          <a:effectLst/>
        </p:spPr>
        <p:txBody>
          <a:bodyPr vert="horz" wrap="square" lIns="46800" tIns="46800" rIns="46800" bIns="468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US" sz="950" b="1" dirty="0" smtClean="0">
                <a:solidFill>
                  <a:schemeClr val="bg1"/>
                </a:solidFill>
                <a:latin typeface="Franklin Gothic Book"/>
              </a:rPr>
              <a:t>07 MAR</a:t>
            </a:r>
            <a:endParaRPr lang="en-GB" sz="950" b="1" dirty="0">
              <a:solidFill>
                <a:schemeClr val="bg1"/>
              </a:solidFill>
              <a:latin typeface="Franklin Gothic Book"/>
            </a:endParaRPr>
          </a:p>
          <a:p>
            <a:r>
              <a:rPr lang="en-GB" sz="950" dirty="0" smtClean="0">
                <a:solidFill>
                  <a:schemeClr val="bg1"/>
                </a:solidFill>
                <a:latin typeface="Franklin Gothic Book"/>
              </a:rPr>
              <a:t>Contract </a:t>
            </a:r>
            <a:r>
              <a:rPr lang="en-GB" sz="950" dirty="0" smtClean="0">
                <a:solidFill>
                  <a:schemeClr val="bg1"/>
                </a:solidFill>
                <a:latin typeface="Franklin Gothic Book"/>
              </a:rPr>
              <a:t>signed</a:t>
            </a:r>
            <a:endParaRPr lang="en-GB" sz="950" dirty="0">
              <a:solidFill>
                <a:schemeClr val="bg1"/>
              </a:solidFill>
              <a:latin typeface="Franklin Gothic Book"/>
            </a:endParaRPr>
          </a:p>
        </p:txBody>
      </p:sp>
      <p:sp>
        <p:nvSpPr>
          <p:cNvPr id="50" name="Pentagon 49"/>
          <p:cNvSpPr/>
          <p:nvPr/>
        </p:nvSpPr>
        <p:spPr bwMode="gray">
          <a:xfrm>
            <a:off x="3844186" y="2829714"/>
            <a:ext cx="541447" cy="702000"/>
          </a:xfrm>
          <a:prstGeom prst="homePlate">
            <a:avLst>
              <a:gd name="adj" fmla="val 0"/>
            </a:avLst>
          </a:prstGeom>
          <a:solidFill>
            <a:srgbClr val="00747A"/>
          </a:solidFill>
          <a:ln w="38100" cap="flat" cmpd="sng" algn="ctr">
            <a:noFill/>
            <a:prstDash val="solid"/>
            <a:round/>
            <a:headEnd type="none" w="med" len="med"/>
            <a:tailEnd type="none" w="med" len="med"/>
          </a:ln>
          <a:effectLst/>
        </p:spPr>
        <p:txBody>
          <a:bodyPr vert="horz" wrap="square" lIns="46800" tIns="46800" rIns="46800" bIns="468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US" sz="950" b="1" dirty="0" smtClean="0">
                <a:solidFill>
                  <a:schemeClr val="bg1"/>
                </a:solidFill>
                <a:latin typeface="Franklin Gothic Book"/>
              </a:rPr>
              <a:t>21 MAY</a:t>
            </a:r>
            <a:endParaRPr lang="en-GB" sz="950" b="1" dirty="0">
              <a:solidFill>
                <a:schemeClr val="bg1"/>
              </a:solidFill>
              <a:latin typeface="Franklin Gothic Book"/>
            </a:endParaRPr>
          </a:p>
          <a:p>
            <a:r>
              <a:rPr lang="en-GB" sz="950" dirty="0" smtClean="0">
                <a:solidFill>
                  <a:schemeClr val="bg1"/>
                </a:solidFill>
                <a:latin typeface="Franklin Gothic Book"/>
              </a:rPr>
              <a:t>Contract ratified</a:t>
            </a:r>
            <a:endParaRPr lang="en-GB" sz="950" dirty="0">
              <a:solidFill>
                <a:schemeClr val="bg1"/>
              </a:solidFill>
              <a:latin typeface="Franklin Gothic Book"/>
            </a:endParaRPr>
          </a:p>
        </p:txBody>
      </p:sp>
      <p:grpSp>
        <p:nvGrpSpPr>
          <p:cNvPr id="51" name="Group 50"/>
          <p:cNvGrpSpPr/>
          <p:nvPr/>
        </p:nvGrpSpPr>
        <p:grpSpPr>
          <a:xfrm>
            <a:off x="4441684" y="2830102"/>
            <a:ext cx="2785339" cy="306000"/>
            <a:chOff x="3666385" y="3453883"/>
            <a:chExt cx="2785339" cy="306000"/>
          </a:xfrm>
        </p:grpSpPr>
        <p:sp>
          <p:nvSpPr>
            <p:cNvPr id="52" name="Pentagon 51"/>
            <p:cNvSpPr/>
            <p:nvPr/>
          </p:nvSpPr>
          <p:spPr bwMode="gray">
            <a:xfrm>
              <a:off x="3666385" y="3453883"/>
              <a:ext cx="1909127" cy="306000"/>
            </a:xfrm>
            <a:prstGeom prst="homePlate">
              <a:avLst>
                <a:gd name="adj" fmla="val 21598"/>
              </a:avLst>
            </a:prstGeom>
            <a:solidFill>
              <a:srgbClr val="00747A"/>
            </a:solidFill>
            <a:ln w="9525" cap="flat" cmpd="sng" algn="ctr">
              <a:noFill/>
              <a:prstDash val="solid"/>
              <a:round/>
              <a:headEnd type="none" w="med" len="med"/>
              <a:tailEnd type="none" w="med" len="med"/>
            </a:ln>
            <a:effectLst/>
          </p:spPr>
          <p:txBody>
            <a:bodyPr vert="horz" wrap="square" lIns="46800" tIns="25200" rIns="46800" bIns="252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MAY - DEC</a:t>
              </a:r>
              <a:endParaRPr lang="en-GB" sz="950" b="1" dirty="0">
                <a:solidFill>
                  <a:schemeClr val="bg1"/>
                </a:solidFill>
                <a:latin typeface="Franklin Gothic Book"/>
              </a:endParaRPr>
            </a:p>
            <a:p>
              <a:r>
                <a:rPr lang="en-GB" sz="950" dirty="0" smtClean="0">
                  <a:solidFill>
                    <a:schemeClr val="bg1"/>
                  </a:solidFill>
                  <a:latin typeface="Franklin Gothic Book"/>
                </a:rPr>
                <a:t>Very close work with cons. &amp; client</a:t>
              </a:r>
              <a:endParaRPr lang="en-GB" sz="950" dirty="0">
                <a:solidFill>
                  <a:schemeClr val="bg1"/>
                </a:solidFill>
                <a:latin typeface="Franklin Gothic Book"/>
              </a:endParaRPr>
            </a:p>
          </p:txBody>
        </p:sp>
        <p:sp>
          <p:nvSpPr>
            <p:cNvPr id="53" name="Chevron 52"/>
            <p:cNvSpPr/>
            <p:nvPr/>
          </p:nvSpPr>
          <p:spPr>
            <a:xfrm>
              <a:off x="5555945" y="3453883"/>
              <a:ext cx="149590" cy="306000"/>
            </a:xfrm>
            <a:prstGeom prst="chevron">
              <a:avLst/>
            </a:prstGeom>
            <a:solidFill>
              <a:srgbClr val="00747A">
                <a:alpha val="85098"/>
              </a:srgbClr>
            </a:solidFill>
            <a:ln>
              <a:solidFill>
                <a:srgbClr val="00747A">
                  <a:alpha val="85098"/>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54" name="Chevron 53"/>
            <p:cNvSpPr/>
            <p:nvPr/>
          </p:nvSpPr>
          <p:spPr>
            <a:xfrm>
              <a:off x="5700964" y="3453883"/>
              <a:ext cx="149590" cy="306000"/>
            </a:xfrm>
            <a:prstGeom prst="chevron">
              <a:avLst/>
            </a:prstGeom>
            <a:solidFill>
              <a:srgbClr val="00747A">
                <a:alpha val="69804"/>
              </a:srgbClr>
            </a:solidFill>
            <a:ln>
              <a:solidFill>
                <a:srgbClr val="00747A">
                  <a:alpha val="69804"/>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55" name="Chevron 54"/>
            <p:cNvSpPr/>
            <p:nvPr/>
          </p:nvSpPr>
          <p:spPr>
            <a:xfrm>
              <a:off x="5850554" y="3453883"/>
              <a:ext cx="149590" cy="306000"/>
            </a:xfrm>
            <a:prstGeom prst="chevron">
              <a:avLst/>
            </a:prstGeom>
            <a:solidFill>
              <a:srgbClr val="00747A">
                <a:alpha val="54902"/>
              </a:srgbClr>
            </a:solidFill>
            <a:ln>
              <a:solidFill>
                <a:srgbClr val="00747A">
                  <a:alpha val="54902"/>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56" name="Chevron 55"/>
            <p:cNvSpPr/>
            <p:nvPr/>
          </p:nvSpPr>
          <p:spPr>
            <a:xfrm>
              <a:off x="6000144" y="3453883"/>
              <a:ext cx="149590" cy="306000"/>
            </a:xfrm>
            <a:prstGeom prst="chevron">
              <a:avLst/>
            </a:prstGeom>
            <a:solidFill>
              <a:srgbClr val="00747A">
                <a:alpha val="40000"/>
              </a:srgbClr>
            </a:solidFill>
            <a:ln>
              <a:solidFill>
                <a:srgbClr val="00747A">
                  <a:alpha val="40000"/>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57" name="Chevron 56"/>
            <p:cNvSpPr/>
            <p:nvPr/>
          </p:nvSpPr>
          <p:spPr>
            <a:xfrm>
              <a:off x="6149734" y="3453883"/>
              <a:ext cx="149590" cy="306000"/>
            </a:xfrm>
            <a:prstGeom prst="chevron">
              <a:avLst/>
            </a:prstGeom>
            <a:solidFill>
              <a:srgbClr val="00747A">
                <a:alpha val="25098"/>
              </a:srgbClr>
            </a:solidFill>
            <a:ln>
              <a:solidFill>
                <a:srgbClr val="00747A">
                  <a:alpha val="25098"/>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58" name="Chevron 57"/>
            <p:cNvSpPr/>
            <p:nvPr/>
          </p:nvSpPr>
          <p:spPr>
            <a:xfrm>
              <a:off x="6302134" y="3453883"/>
              <a:ext cx="149590" cy="306000"/>
            </a:xfrm>
            <a:prstGeom prst="chevron">
              <a:avLst/>
            </a:prstGeom>
            <a:solidFill>
              <a:srgbClr val="00747A">
                <a:alpha val="10196"/>
              </a:srgbClr>
            </a:solidFill>
            <a:ln>
              <a:solidFill>
                <a:srgbClr val="00747A">
                  <a:alpha val="10196"/>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grpSp>
      <p:sp>
        <p:nvSpPr>
          <p:cNvPr id="59" name="Pentagon 58"/>
          <p:cNvSpPr/>
          <p:nvPr/>
        </p:nvSpPr>
        <p:spPr bwMode="gray">
          <a:xfrm>
            <a:off x="6084168" y="3240290"/>
            <a:ext cx="1909127" cy="306000"/>
          </a:xfrm>
          <a:prstGeom prst="homePlate">
            <a:avLst>
              <a:gd name="adj" fmla="val 0"/>
            </a:avLst>
          </a:prstGeom>
          <a:solidFill>
            <a:srgbClr val="00747A"/>
          </a:solidFill>
          <a:ln w="9525" cap="flat" cmpd="sng" algn="ctr">
            <a:noFill/>
            <a:prstDash val="solid"/>
            <a:round/>
            <a:headEnd type="none" w="med" len="med"/>
            <a:tailEnd type="none" w="med" len="med"/>
          </a:ln>
          <a:effectLst/>
        </p:spPr>
        <p:txBody>
          <a:bodyPr vert="horz" wrap="square" lIns="46800" tIns="25200" rIns="46800" bIns="252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OCT - DEC</a:t>
            </a:r>
            <a:endParaRPr lang="en-GB" sz="950" b="1" dirty="0">
              <a:solidFill>
                <a:schemeClr val="bg1"/>
              </a:solidFill>
              <a:latin typeface="Franklin Gothic Book"/>
            </a:endParaRPr>
          </a:p>
          <a:p>
            <a:r>
              <a:rPr lang="en-GB" sz="950" dirty="0" smtClean="0">
                <a:solidFill>
                  <a:schemeClr val="bg1"/>
                </a:solidFill>
                <a:latin typeface="Franklin Gothic Book"/>
              </a:rPr>
              <a:t>2 deliverables sent &amp; approved</a:t>
            </a:r>
            <a:endParaRPr lang="en-GB" sz="950" dirty="0">
              <a:solidFill>
                <a:schemeClr val="bg1"/>
              </a:solidFill>
              <a:latin typeface="Franklin Gothic Book"/>
            </a:endParaRPr>
          </a:p>
        </p:txBody>
      </p:sp>
      <p:grpSp>
        <p:nvGrpSpPr>
          <p:cNvPr id="60" name="Group 59"/>
          <p:cNvGrpSpPr/>
          <p:nvPr/>
        </p:nvGrpSpPr>
        <p:grpSpPr>
          <a:xfrm>
            <a:off x="6108743" y="5065022"/>
            <a:ext cx="2785339" cy="306000"/>
            <a:chOff x="3666385" y="3453883"/>
            <a:chExt cx="2785339" cy="306000"/>
          </a:xfrm>
        </p:grpSpPr>
        <p:sp>
          <p:nvSpPr>
            <p:cNvPr id="61" name="Pentagon 60"/>
            <p:cNvSpPr/>
            <p:nvPr/>
          </p:nvSpPr>
          <p:spPr bwMode="gray">
            <a:xfrm>
              <a:off x="3666385" y="3453883"/>
              <a:ext cx="1909127" cy="306000"/>
            </a:xfrm>
            <a:prstGeom prst="homePlate">
              <a:avLst>
                <a:gd name="adj" fmla="val 21598"/>
              </a:avLst>
            </a:prstGeom>
            <a:solidFill>
              <a:srgbClr val="7EA6D7"/>
            </a:solidFill>
            <a:ln w="9525" cap="flat" cmpd="sng" algn="ctr">
              <a:noFill/>
              <a:prstDash val="solid"/>
              <a:round/>
              <a:headEnd type="none" w="med" len="med"/>
              <a:tailEnd type="none" w="med" len="med"/>
            </a:ln>
            <a:effectLst/>
          </p:spPr>
          <p:txBody>
            <a:bodyPr vert="horz" wrap="square" lIns="46800" tIns="25200" rIns="46800" bIns="252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SEP - NOW</a:t>
              </a:r>
              <a:endParaRPr lang="en-GB" sz="950" b="1" dirty="0">
                <a:solidFill>
                  <a:schemeClr val="bg1"/>
                </a:solidFill>
                <a:latin typeface="Franklin Gothic Book"/>
              </a:endParaRPr>
            </a:p>
            <a:p>
              <a:r>
                <a:rPr lang="en-GB" sz="950" dirty="0" smtClean="0">
                  <a:solidFill>
                    <a:schemeClr val="bg1"/>
                  </a:solidFill>
                  <a:latin typeface="Franklin Gothic Book"/>
                </a:rPr>
                <a:t>Work on 5 deals, client meetings</a:t>
              </a:r>
              <a:endParaRPr lang="en-GB" sz="950" dirty="0">
                <a:solidFill>
                  <a:schemeClr val="bg1"/>
                </a:solidFill>
                <a:latin typeface="Franklin Gothic Book"/>
              </a:endParaRPr>
            </a:p>
          </p:txBody>
        </p:sp>
        <p:sp>
          <p:nvSpPr>
            <p:cNvPr id="62" name="Chevron 61"/>
            <p:cNvSpPr/>
            <p:nvPr/>
          </p:nvSpPr>
          <p:spPr>
            <a:xfrm>
              <a:off x="5555945" y="3453883"/>
              <a:ext cx="149590" cy="306000"/>
            </a:xfrm>
            <a:prstGeom prst="chevron">
              <a:avLst/>
            </a:prstGeom>
            <a:solidFill>
              <a:srgbClr val="7EA6D7"/>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63" name="Chevron 62"/>
            <p:cNvSpPr/>
            <p:nvPr/>
          </p:nvSpPr>
          <p:spPr>
            <a:xfrm>
              <a:off x="5700964" y="3453883"/>
              <a:ext cx="149590" cy="306000"/>
            </a:xfrm>
            <a:prstGeom prst="chevron">
              <a:avLst/>
            </a:prstGeom>
            <a:solidFill>
              <a:srgbClr val="7EA6D7">
                <a:alpha val="9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64" name="Chevron 63"/>
            <p:cNvSpPr/>
            <p:nvPr/>
          </p:nvSpPr>
          <p:spPr>
            <a:xfrm>
              <a:off x="5850554" y="3453883"/>
              <a:ext cx="149590" cy="306000"/>
            </a:xfrm>
            <a:prstGeom prst="chevron">
              <a:avLst/>
            </a:prstGeom>
            <a:solidFill>
              <a:srgbClr val="7EA6D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66" name="Chevron 65"/>
            <p:cNvSpPr/>
            <p:nvPr/>
          </p:nvSpPr>
          <p:spPr>
            <a:xfrm>
              <a:off x="6000144" y="3453883"/>
              <a:ext cx="149590" cy="306000"/>
            </a:xfrm>
            <a:prstGeom prst="chevron">
              <a:avLst/>
            </a:prstGeom>
            <a:solidFill>
              <a:srgbClr val="7EA6D7">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67" name="Chevron 66"/>
            <p:cNvSpPr/>
            <p:nvPr/>
          </p:nvSpPr>
          <p:spPr>
            <a:xfrm>
              <a:off x="6149734" y="3453883"/>
              <a:ext cx="149590" cy="306000"/>
            </a:xfrm>
            <a:prstGeom prst="chevron">
              <a:avLst/>
            </a:prstGeom>
            <a:solidFill>
              <a:srgbClr val="7EA6D7">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68" name="Chevron 67"/>
            <p:cNvSpPr/>
            <p:nvPr/>
          </p:nvSpPr>
          <p:spPr>
            <a:xfrm>
              <a:off x="6302134" y="3453883"/>
              <a:ext cx="149590" cy="306000"/>
            </a:xfrm>
            <a:prstGeom prst="chevron">
              <a:avLst/>
            </a:prstGeom>
            <a:solidFill>
              <a:srgbClr val="7EA6D7">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grpSp>
      <p:sp>
        <p:nvSpPr>
          <p:cNvPr id="69" name="Pentagon 68"/>
          <p:cNvSpPr/>
          <p:nvPr/>
        </p:nvSpPr>
        <p:spPr bwMode="gray">
          <a:xfrm>
            <a:off x="5590024" y="5461022"/>
            <a:ext cx="2702888" cy="306000"/>
          </a:xfrm>
          <a:prstGeom prst="homePlate">
            <a:avLst>
              <a:gd name="adj" fmla="val 0"/>
            </a:avLst>
          </a:prstGeom>
          <a:solidFill>
            <a:srgbClr val="7EA6D7"/>
          </a:solidFill>
          <a:ln w="9525" cap="flat" cmpd="sng" algn="ctr">
            <a:noFill/>
            <a:prstDash val="solid"/>
            <a:round/>
            <a:headEnd type="none" w="med" len="med"/>
            <a:tailEnd type="none" w="med" len="med"/>
          </a:ln>
          <a:effectLst/>
        </p:spPr>
        <p:txBody>
          <a:bodyPr vert="horz" wrap="square" lIns="46800" tIns="25200" rIns="46800" bIns="252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AUG - JAN</a:t>
            </a:r>
            <a:endParaRPr lang="en-GB" sz="950" b="1" dirty="0">
              <a:solidFill>
                <a:schemeClr val="bg1"/>
              </a:solidFill>
              <a:latin typeface="Franklin Gothic Book"/>
            </a:endParaRPr>
          </a:p>
          <a:p>
            <a:r>
              <a:rPr lang="en-US" sz="950" dirty="0" smtClean="0">
                <a:solidFill>
                  <a:schemeClr val="bg1"/>
                </a:solidFill>
                <a:latin typeface="Franklin Gothic Book"/>
              </a:rPr>
              <a:t>Prep. &amp; launch of call for local banks’ proposals</a:t>
            </a:r>
            <a:endParaRPr lang="en-GB" sz="950" dirty="0">
              <a:solidFill>
                <a:schemeClr val="bg1"/>
              </a:solidFill>
              <a:latin typeface="Franklin Gothic Book"/>
            </a:endParaRPr>
          </a:p>
        </p:txBody>
      </p:sp>
      <p:grpSp>
        <p:nvGrpSpPr>
          <p:cNvPr id="70" name="Group 69"/>
          <p:cNvGrpSpPr/>
          <p:nvPr/>
        </p:nvGrpSpPr>
        <p:grpSpPr>
          <a:xfrm>
            <a:off x="8345379" y="5461022"/>
            <a:ext cx="796983" cy="306000"/>
            <a:chOff x="2555516" y="5308022"/>
            <a:chExt cx="796983" cy="306000"/>
          </a:xfrm>
        </p:grpSpPr>
        <p:sp>
          <p:nvSpPr>
            <p:cNvPr id="71" name="Pentagon 70"/>
            <p:cNvSpPr/>
            <p:nvPr/>
          </p:nvSpPr>
          <p:spPr bwMode="gray">
            <a:xfrm>
              <a:off x="2555516" y="5308022"/>
              <a:ext cx="703138" cy="306000"/>
            </a:xfrm>
            <a:prstGeom prst="homePlate">
              <a:avLst>
                <a:gd name="adj" fmla="val 34240"/>
              </a:avLst>
            </a:prstGeom>
            <a:solidFill>
              <a:srgbClr val="7EA6D7"/>
            </a:solidFill>
            <a:ln w="9525" cap="flat" cmpd="sng" algn="ctr">
              <a:noFill/>
              <a:prstDash val="solid"/>
              <a:round/>
              <a:headEnd type="none" w="med" len="med"/>
              <a:tailEnd type="none" w="med" len="med"/>
            </a:ln>
            <a:effectLst/>
          </p:spPr>
          <p:txBody>
            <a:bodyPr vert="horz" wrap="square" lIns="46800" tIns="25200" rIns="46800" bIns="252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JAN -  MAY</a:t>
              </a:r>
              <a:endParaRPr lang="en-GB" sz="950" b="1" dirty="0">
                <a:solidFill>
                  <a:schemeClr val="bg1"/>
                </a:solidFill>
                <a:latin typeface="Franklin Gothic Book"/>
              </a:endParaRPr>
            </a:p>
            <a:p>
              <a:r>
                <a:rPr lang="en-US" sz="950" dirty="0">
                  <a:solidFill>
                    <a:schemeClr val="bg1"/>
                  </a:solidFill>
                  <a:latin typeface="Franklin Gothic Book"/>
                </a:rPr>
                <a:t>S</a:t>
              </a:r>
              <a:r>
                <a:rPr lang="en-US" sz="950" dirty="0" smtClean="0">
                  <a:solidFill>
                    <a:schemeClr val="bg1"/>
                  </a:solidFill>
                  <a:latin typeface="Franklin Gothic Book"/>
                </a:rPr>
                <a:t>election</a:t>
              </a:r>
              <a:endParaRPr lang="en-GB" sz="950" dirty="0">
                <a:solidFill>
                  <a:schemeClr val="bg1"/>
                </a:solidFill>
                <a:latin typeface="Franklin Gothic Book"/>
              </a:endParaRPr>
            </a:p>
          </p:txBody>
        </p:sp>
        <p:sp>
          <p:nvSpPr>
            <p:cNvPr id="72" name="Chevron 71"/>
            <p:cNvSpPr/>
            <p:nvPr/>
          </p:nvSpPr>
          <p:spPr>
            <a:xfrm>
              <a:off x="3202909" y="5308022"/>
              <a:ext cx="149590" cy="306000"/>
            </a:xfrm>
            <a:prstGeom prst="chevron">
              <a:avLst/>
            </a:prstGeom>
            <a:solidFill>
              <a:srgbClr val="7EA6D7"/>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grpSp>
      <p:grpSp>
        <p:nvGrpSpPr>
          <p:cNvPr id="73" name="Group 72"/>
          <p:cNvGrpSpPr/>
          <p:nvPr/>
        </p:nvGrpSpPr>
        <p:grpSpPr>
          <a:xfrm>
            <a:off x="6876256" y="3584534"/>
            <a:ext cx="2247714" cy="306000"/>
            <a:chOff x="5163095" y="3840329"/>
            <a:chExt cx="2247714" cy="306000"/>
          </a:xfrm>
        </p:grpSpPr>
        <p:sp>
          <p:nvSpPr>
            <p:cNvPr id="74" name="Pentagon 73"/>
            <p:cNvSpPr/>
            <p:nvPr/>
          </p:nvSpPr>
          <p:spPr bwMode="gray">
            <a:xfrm>
              <a:off x="5163095" y="3840329"/>
              <a:ext cx="1537554" cy="306000"/>
            </a:xfrm>
            <a:prstGeom prst="homePlate">
              <a:avLst>
                <a:gd name="adj" fmla="val 28014"/>
              </a:avLst>
            </a:prstGeom>
            <a:solidFill>
              <a:srgbClr val="8C2245"/>
            </a:solidFill>
            <a:ln w="9525" cap="flat" cmpd="sng" algn="ctr">
              <a:noFill/>
              <a:prstDash val="solid"/>
              <a:round/>
              <a:headEnd type="none" w="med" len="med"/>
              <a:tailEnd type="none" w="med" len="med"/>
            </a:ln>
            <a:effectLst/>
          </p:spPr>
          <p:txBody>
            <a:bodyPr vert="horz" wrap="square" lIns="46800" tIns="25200" rIns="46800" bIns="252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NOV </a:t>
              </a:r>
              <a:r>
                <a:rPr lang="en-GB" sz="950" b="1" dirty="0" smtClean="0">
                  <a:solidFill>
                    <a:schemeClr val="bg1"/>
                  </a:solidFill>
                  <a:latin typeface="Franklin Gothic Book"/>
                </a:rPr>
                <a:t>– MAY</a:t>
              </a:r>
              <a:endParaRPr lang="en-GB" sz="950" b="1" dirty="0">
                <a:solidFill>
                  <a:schemeClr val="bg1"/>
                </a:solidFill>
                <a:latin typeface="Franklin Gothic Book"/>
              </a:endParaRPr>
            </a:p>
            <a:p>
              <a:r>
                <a:rPr lang="en-GB" sz="950" dirty="0" smtClean="0">
                  <a:solidFill>
                    <a:schemeClr val="bg1"/>
                  </a:solidFill>
                  <a:latin typeface="Franklin Gothic Book"/>
                </a:rPr>
                <a:t>Finalise &amp; launch selection</a:t>
              </a:r>
              <a:endParaRPr lang="en-GB" sz="950" dirty="0">
                <a:solidFill>
                  <a:schemeClr val="bg1"/>
                </a:solidFill>
                <a:latin typeface="Franklin Gothic Book"/>
              </a:endParaRPr>
            </a:p>
          </p:txBody>
        </p:sp>
        <p:sp>
          <p:nvSpPr>
            <p:cNvPr id="75" name="Chevron 74"/>
            <p:cNvSpPr/>
            <p:nvPr/>
          </p:nvSpPr>
          <p:spPr>
            <a:xfrm>
              <a:off x="6667430" y="3840329"/>
              <a:ext cx="149590" cy="306000"/>
            </a:xfrm>
            <a:prstGeom prst="chevron">
              <a:avLst/>
            </a:prstGeom>
            <a:solidFill>
              <a:srgbClr val="8C2245"/>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76" name="Chevron 75"/>
            <p:cNvSpPr/>
            <p:nvPr/>
          </p:nvSpPr>
          <p:spPr>
            <a:xfrm>
              <a:off x="6812449" y="3840329"/>
              <a:ext cx="149590" cy="306000"/>
            </a:xfrm>
            <a:prstGeom prst="chevron">
              <a:avLst/>
            </a:prstGeom>
            <a:solidFill>
              <a:srgbClr val="8C2245">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77" name="Chevron 76"/>
            <p:cNvSpPr/>
            <p:nvPr/>
          </p:nvSpPr>
          <p:spPr>
            <a:xfrm>
              <a:off x="6962039" y="3840329"/>
              <a:ext cx="149590" cy="306000"/>
            </a:xfrm>
            <a:prstGeom prst="chevron">
              <a:avLst/>
            </a:prstGeom>
            <a:solidFill>
              <a:srgbClr val="8C2245">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78" name="Chevron 77"/>
            <p:cNvSpPr/>
            <p:nvPr/>
          </p:nvSpPr>
          <p:spPr>
            <a:xfrm>
              <a:off x="7111629" y="3840329"/>
              <a:ext cx="149590" cy="306000"/>
            </a:xfrm>
            <a:prstGeom prst="chevron">
              <a:avLst/>
            </a:prstGeom>
            <a:solidFill>
              <a:srgbClr val="8C2245">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79" name="Chevron 78"/>
            <p:cNvSpPr/>
            <p:nvPr/>
          </p:nvSpPr>
          <p:spPr>
            <a:xfrm>
              <a:off x="7261219" y="3840329"/>
              <a:ext cx="149590" cy="306000"/>
            </a:xfrm>
            <a:prstGeom prst="chevron">
              <a:avLst/>
            </a:prstGeom>
            <a:solidFill>
              <a:srgbClr val="8C2245">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grpSp>
      <p:sp>
        <p:nvSpPr>
          <p:cNvPr id="80" name="Pentagon 79"/>
          <p:cNvSpPr/>
          <p:nvPr/>
        </p:nvSpPr>
        <p:spPr bwMode="gray">
          <a:xfrm>
            <a:off x="3635896" y="3984868"/>
            <a:ext cx="3214342" cy="306000"/>
          </a:xfrm>
          <a:prstGeom prst="homePlate">
            <a:avLst>
              <a:gd name="adj" fmla="val 0"/>
            </a:avLst>
          </a:prstGeom>
          <a:solidFill>
            <a:srgbClr val="8C2245"/>
          </a:solidFill>
          <a:ln w="9525" cap="flat" cmpd="sng" algn="ctr">
            <a:noFill/>
            <a:prstDash val="solid"/>
            <a:round/>
            <a:headEnd type="none" w="med" len="med"/>
            <a:tailEnd type="none" w="med" len="med"/>
          </a:ln>
          <a:effectLst/>
        </p:spPr>
        <p:txBody>
          <a:bodyPr vert="horz" wrap="square" lIns="46800" tIns="25200" rIns="46800" bIns="252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APR - NOV</a:t>
            </a:r>
            <a:endParaRPr lang="en-GB" sz="950" b="1" dirty="0">
              <a:solidFill>
                <a:schemeClr val="bg1"/>
              </a:solidFill>
              <a:latin typeface="Franklin Gothic Book"/>
            </a:endParaRPr>
          </a:p>
          <a:p>
            <a:r>
              <a:rPr lang="en-GB" sz="950" dirty="0" smtClean="0">
                <a:solidFill>
                  <a:schemeClr val="bg1"/>
                </a:solidFill>
                <a:latin typeface="Franklin Gothic Book"/>
              </a:rPr>
              <a:t>Refine TC scope &amp; </a:t>
            </a:r>
            <a:r>
              <a:rPr lang="en-GB" sz="950" dirty="0" smtClean="0">
                <a:solidFill>
                  <a:schemeClr val="bg1"/>
                </a:solidFill>
                <a:latin typeface="Franklin Gothic Book"/>
              </a:rPr>
              <a:t>budget</a:t>
            </a:r>
            <a:endParaRPr lang="en-GB" sz="950" dirty="0">
              <a:solidFill>
                <a:schemeClr val="bg1"/>
              </a:solidFill>
              <a:latin typeface="Franklin Gothic Book"/>
            </a:endParaRPr>
          </a:p>
        </p:txBody>
      </p:sp>
      <p:sp>
        <p:nvSpPr>
          <p:cNvPr id="81" name="Pentagon 80"/>
          <p:cNvSpPr/>
          <p:nvPr/>
        </p:nvSpPr>
        <p:spPr bwMode="gray">
          <a:xfrm>
            <a:off x="3059832" y="3584534"/>
            <a:ext cx="541447" cy="702000"/>
          </a:xfrm>
          <a:prstGeom prst="homePlate">
            <a:avLst>
              <a:gd name="adj" fmla="val 0"/>
            </a:avLst>
          </a:prstGeom>
          <a:solidFill>
            <a:srgbClr val="8C2245"/>
          </a:solidFill>
          <a:ln w="38100" cap="flat" cmpd="sng" algn="ctr">
            <a:noFill/>
            <a:prstDash val="solid"/>
            <a:round/>
            <a:headEnd type="none" w="med" len="med"/>
            <a:tailEnd type="none" w="med" len="med"/>
          </a:ln>
          <a:effectLst/>
        </p:spPr>
        <p:txBody>
          <a:bodyPr vert="horz" wrap="square" lIns="46800" tIns="46800" rIns="46800" bIns="468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02 MAR</a:t>
            </a:r>
            <a:endParaRPr lang="en-GB" sz="950" b="1" dirty="0">
              <a:solidFill>
                <a:schemeClr val="bg1"/>
              </a:solidFill>
              <a:latin typeface="Franklin Gothic Book"/>
            </a:endParaRPr>
          </a:p>
          <a:p>
            <a:r>
              <a:rPr lang="en-GB" sz="950" dirty="0" err="1" smtClean="0">
                <a:solidFill>
                  <a:schemeClr val="bg1"/>
                </a:solidFill>
                <a:latin typeface="Franklin Gothic Book"/>
              </a:rPr>
              <a:t>SPCom</a:t>
            </a:r>
            <a:r>
              <a:rPr lang="en-GB" sz="950" dirty="0" smtClean="0">
                <a:solidFill>
                  <a:schemeClr val="bg1"/>
                </a:solidFill>
                <a:latin typeface="Franklin Gothic Book"/>
              </a:rPr>
              <a:t> approval</a:t>
            </a:r>
            <a:endParaRPr lang="en-GB" sz="950" dirty="0">
              <a:solidFill>
                <a:schemeClr val="bg1"/>
              </a:solidFill>
              <a:latin typeface="Franklin Gothic Book"/>
            </a:endParaRPr>
          </a:p>
        </p:txBody>
      </p:sp>
      <p:grpSp>
        <p:nvGrpSpPr>
          <p:cNvPr id="82" name="Group 81"/>
          <p:cNvGrpSpPr/>
          <p:nvPr/>
        </p:nvGrpSpPr>
        <p:grpSpPr>
          <a:xfrm>
            <a:off x="1243610" y="2276872"/>
            <a:ext cx="5576759" cy="362936"/>
            <a:chOff x="1243610" y="2276872"/>
            <a:chExt cx="5576759" cy="362936"/>
          </a:xfrm>
        </p:grpSpPr>
        <p:grpSp>
          <p:nvGrpSpPr>
            <p:cNvPr id="83" name="Group 82"/>
            <p:cNvGrpSpPr/>
            <p:nvPr/>
          </p:nvGrpSpPr>
          <p:grpSpPr>
            <a:xfrm>
              <a:off x="1243610" y="2279808"/>
              <a:ext cx="5576759" cy="360000"/>
              <a:chOff x="3666385" y="3453883"/>
              <a:chExt cx="5576759" cy="360000"/>
            </a:xfrm>
          </p:grpSpPr>
          <p:sp>
            <p:nvSpPr>
              <p:cNvPr id="90" name="Pentagon 89"/>
              <p:cNvSpPr/>
              <p:nvPr/>
            </p:nvSpPr>
            <p:spPr bwMode="gray">
              <a:xfrm>
                <a:off x="3666385" y="3453883"/>
                <a:ext cx="4233814" cy="360000"/>
              </a:xfrm>
              <a:prstGeom prst="homePlate">
                <a:avLst>
                  <a:gd name="adj" fmla="val 21598"/>
                </a:avLst>
              </a:prstGeom>
              <a:solidFill>
                <a:srgbClr val="00539B"/>
              </a:solidFill>
              <a:ln w="9525" cap="flat" cmpd="sng" algn="ctr">
                <a:noFill/>
                <a:prstDash val="solid"/>
                <a:round/>
                <a:headEnd type="none" w="med" len="med"/>
                <a:tailEnd type="none" w="med" len="med"/>
              </a:ln>
              <a:effectLst/>
            </p:spPr>
            <p:txBody>
              <a:bodyPr vert="horz" wrap="square" lIns="46800" tIns="46800" rIns="46800" bIns="46800" numCol="1" rtlCol="0" anchor="t" anchorCtr="0" compatLnSpc="1">
                <a:prstTxWarp prst="textNoShape">
                  <a:avLst/>
                </a:prstTxWarp>
              </a:bodyPr>
              <a:lstStyle>
                <a:defPPr>
                  <a:defRPr lang="en-US"/>
                </a:defPPr>
                <a:lvl1pPr algn="l" rtl="0" fontAlgn="base">
                  <a:spcBef>
                    <a:spcPct val="0"/>
                  </a:spcBef>
                  <a:spcAft>
                    <a:spcPct val="0"/>
                  </a:spcAft>
                  <a:defRPr sz="2000" kern="1200">
                    <a:solidFill>
                      <a:schemeClr val="tx1"/>
                    </a:solidFill>
                    <a:latin typeface="Arial" pitchFamily="2" charset="0"/>
                    <a:ea typeface="+mn-ea"/>
                    <a:cs typeface="+mn-cs"/>
                  </a:defRPr>
                </a:lvl1pPr>
                <a:lvl2pPr marL="457200" algn="l" rtl="0" fontAlgn="base">
                  <a:spcBef>
                    <a:spcPct val="0"/>
                  </a:spcBef>
                  <a:spcAft>
                    <a:spcPct val="0"/>
                  </a:spcAft>
                  <a:defRPr sz="2000" kern="1200">
                    <a:solidFill>
                      <a:schemeClr val="tx1"/>
                    </a:solidFill>
                    <a:latin typeface="Arial" pitchFamily="2" charset="0"/>
                    <a:ea typeface="+mn-ea"/>
                    <a:cs typeface="+mn-cs"/>
                  </a:defRPr>
                </a:lvl2pPr>
                <a:lvl3pPr marL="914400" algn="l" rtl="0" fontAlgn="base">
                  <a:spcBef>
                    <a:spcPct val="0"/>
                  </a:spcBef>
                  <a:spcAft>
                    <a:spcPct val="0"/>
                  </a:spcAft>
                  <a:defRPr sz="2000" kern="1200">
                    <a:solidFill>
                      <a:schemeClr val="tx1"/>
                    </a:solidFill>
                    <a:latin typeface="Arial" pitchFamily="2" charset="0"/>
                    <a:ea typeface="+mn-ea"/>
                    <a:cs typeface="+mn-cs"/>
                  </a:defRPr>
                </a:lvl3pPr>
                <a:lvl4pPr marL="1371600" algn="l" rtl="0" fontAlgn="base">
                  <a:spcBef>
                    <a:spcPct val="0"/>
                  </a:spcBef>
                  <a:spcAft>
                    <a:spcPct val="0"/>
                  </a:spcAft>
                  <a:defRPr sz="2000" kern="1200">
                    <a:solidFill>
                      <a:schemeClr val="tx1"/>
                    </a:solidFill>
                    <a:latin typeface="Arial" pitchFamily="2" charset="0"/>
                    <a:ea typeface="+mn-ea"/>
                    <a:cs typeface="+mn-cs"/>
                  </a:defRPr>
                </a:lvl4pPr>
                <a:lvl5pPr marL="1828800" algn="l" rtl="0" fontAlgn="base">
                  <a:spcBef>
                    <a:spcPct val="0"/>
                  </a:spcBef>
                  <a:spcAft>
                    <a:spcPct val="0"/>
                  </a:spcAft>
                  <a:defRPr sz="2000" kern="1200">
                    <a:solidFill>
                      <a:schemeClr val="tx1"/>
                    </a:solidFill>
                    <a:latin typeface="Arial" pitchFamily="2" charset="0"/>
                    <a:ea typeface="+mn-ea"/>
                    <a:cs typeface="+mn-cs"/>
                  </a:defRPr>
                </a:lvl5pPr>
                <a:lvl6pPr marL="2286000" algn="l" defTabSz="914400" rtl="0" eaLnBrk="1" latinLnBrk="0" hangingPunct="1">
                  <a:defRPr sz="2000" kern="1200">
                    <a:solidFill>
                      <a:schemeClr val="tx1"/>
                    </a:solidFill>
                    <a:latin typeface="Arial" pitchFamily="2" charset="0"/>
                    <a:ea typeface="+mn-ea"/>
                    <a:cs typeface="+mn-cs"/>
                  </a:defRPr>
                </a:lvl6pPr>
                <a:lvl7pPr marL="2743200" algn="l" defTabSz="914400" rtl="0" eaLnBrk="1" latinLnBrk="0" hangingPunct="1">
                  <a:defRPr sz="2000" kern="1200">
                    <a:solidFill>
                      <a:schemeClr val="tx1"/>
                    </a:solidFill>
                    <a:latin typeface="Arial" pitchFamily="2" charset="0"/>
                    <a:ea typeface="+mn-ea"/>
                    <a:cs typeface="+mn-cs"/>
                  </a:defRPr>
                </a:lvl7pPr>
                <a:lvl8pPr marL="3200400" algn="l" defTabSz="914400" rtl="0" eaLnBrk="1" latinLnBrk="0" hangingPunct="1">
                  <a:defRPr sz="2000" kern="1200">
                    <a:solidFill>
                      <a:schemeClr val="tx1"/>
                    </a:solidFill>
                    <a:latin typeface="Arial" pitchFamily="2" charset="0"/>
                    <a:ea typeface="+mn-ea"/>
                    <a:cs typeface="+mn-cs"/>
                  </a:defRPr>
                </a:lvl8pPr>
                <a:lvl9pPr marL="3657600" algn="l" defTabSz="914400" rtl="0" eaLnBrk="1" latinLnBrk="0" hangingPunct="1">
                  <a:defRPr sz="2000" kern="1200">
                    <a:solidFill>
                      <a:schemeClr val="tx1"/>
                    </a:solidFill>
                    <a:latin typeface="Arial" pitchFamily="2" charset="0"/>
                    <a:ea typeface="+mn-ea"/>
                    <a:cs typeface="+mn-cs"/>
                  </a:defRPr>
                </a:lvl9pPr>
              </a:lstStyle>
              <a:p>
                <a:r>
                  <a:rPr lang="en-GB" sz="950" b="1" dirty="0" smtClean="0">
                    <a:solidFill>
                      <a:schemeClr val="bg1"/>
                    </a:solidFill>
                    <a:latin typeface="Franklin Gothic Book"/>
                  </a:rPr>
                  <a:t>NOV 2016 – DEC 2018</a:t>
                </a:r>
                <a:endParaRPr lang="en-GB" sz="950" b="1" dirty="0">
                  <a:solidFill>
                    <a:schemeClr val="bg1"/>
                  </a:solidFill>
                  <a:latin typeface="Franklin Gothic Book"/>
                </a:endParaRPr>
              </a:p>
              <a:p>
                <a:r>
                  <a:rPr lang="en-GB" sz="950" dirty="0">
                    <a:solidFill>
                      <a:schemeClr val="bg1"/>
                    </a:solidFill>
                    <a:latin typeface="Franklin Gothic Book"/>
                  </a:rPr>
                  <a:t>N</a:t>
                </a:r>
                <a:r>
                  <a:rPr lang="en-GB" sz="950" dirty="0" smtClean="0">
                    <a:solidFill>
                      <a:schemeClr val="bg1"/>
                    </a:solidFill>
                    <a:latin typeface="Franklin Gothic Book"/>
                  </a:rPr>
                  <a:t>egotiations</a:t>
                </a:r>
                <a:endParaRPr lang="en-GB" sz="950" dirty="0">
                  <a:solidFill>
                    <a:schemeClr val="bg1"/>
                  </a:solidFill>
                  <a:latin typeface="Franklin Gothic Book"/>
                </a:endParaRPr>
              </a:p>
            </p:txBody>
          </p:sp>
          <p:sp>
            <p:nvSpPr>
              <p:cNvPr id="91" name="Chevron 90"/>
              <p:cNvSpPr/>
              <p:nvPr/>
            </p:nvSpPr>
            <p:spPr>
              <a:xfrm>
                <a:off x="8798945" y="3453883"/>
                <a:ext cx="149590" cy="360000"/>
              </a:xfrm>
              <a:prstGeom prst="chevron">
                <a:avLst/>
              </a:prstGeom>
              <a:solidFill>
                <a:srgbClr val="00539B">
                  <a:alpha val="3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92" name="Chevron 91"/>
              <p:cNvSpPr/>
              <p:nvPr/>
            </p:nvSpPr>
            <p:spPr>
              <a:xfrm>
                <a:off x="8943964" y="3453883"/>
                <a:ext cx="149590" cy="360000"/>
              </a:xfrm>
              <a:prstGeom prst="chevron">
                <a:avLst/>
              </a:prstGeom>
              <a:solidFill>
                <a:srgbClr val="00539B">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93" name="Chevron 92"/>
              <p:cNvSpPr/>
              <p:nvPr/>
            </p:nvSpPr>
            <p:spPr>
              <a:xfrm>
                <a:off x="9093554" y="3453883"/>
                <a:ext cx="149590" cy="360000"/>
              </a:xfrm>
              <a:prstGeom prst="chevron">
                <a:avLst/>
              </a:prstGeom>
              <a:solidFill>
                <a:srgbClr val="00539B">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grpSp>
        <p:sp>
          <p:nvSpPr>
            <p:cNvPr id="84" name="Chevron 83"/>
            <p:cNvSpPr/>
            <p:nvPr/>
          </p:nvSpPr>
          <p:spPr>
            <a:xfrm>
              <a:off x="5477424" y="2276872"/>
              <a:ext cx="149590" cy="360000"/>
            </a:xfrm>
            <a:prstGeom prst="chevron">
              <a:avLst/>
            </a:prstGeom>
            <a:solidFill>
              <a:srgbClr val="00539B">
                <a:alpha val="90000"/>
              </a:srgbClr>
            </a:solidFill>
            <a:ln>
              <a:solidFill>
                <a:srgbClr val="00747A">
                  <a:alpha val="85098"/>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85" name="Chevron 84"/>
            <p:cNvSpPr/>
            <p:nvPr/>
          </p:nvSpPr>
          <p:spPr>
            <a:xfrm>
              <a:off x="5622443" y="2276872"/>
              <a:ext cx="149590" cy="360000"/>
            </a:xfrm>
            <a:prstGeom prst="chevron">
              <a:avLst/>
            </a:prstGeom>
            <a:solidFill>
              <a:srgbClr val="00539B">
                <a:alpha val="80000"/>
              </a:srgbClr>
            </a:solidFill>
            <a:ln>
              <a:solidFill>
                <a:srgbClr val="00747A">
                  <a:alpha val="69804"/>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86" name="Chevron 85"/>
            <p:cNvSpPr/>
            <p:nvPr/>
          </p:nvSpPr>
          <p:spPr>
            <a:xfrm>
              <a:off x="5772033" y="2276872"/>
              <a:ext cx="149590" cy="360000"/>
            </a:xfrm>
            <a:prstGeom prst="chevron">
              <a:avLst/>
            </a:prstGeom>
            <a:solidFill>
              <a:srgbClr val="00539B">
                <a:alpha val="70000"/>
              </a:srgbClr>
            </a:solidFill>
            <a:ln>
              <a:solidFill>
                <a:srgbClr val="00747A">
                  <a:alpha val="54902"/>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87" name="Chevron 86"/>
            <p:cNvSpPr/>
            <p:nvPr/>
          </p:nvSpPr>
          <p:spPr>
            <a:xfrm>
              <a:off x="5921623" y="2276872"/>
              <a:ext cx="149590" cy="360000"/>
            </a:xfrm>
            <a:prstGeom prst="chevron">
              <a:avLst/>
            </a:prstGeom>
            <a:solidFill>
              <a:srgbClr val="00539B">
                <a:alpha val="60000"/>
              </a:srgbClr>
            </a:solidFill>
            <a:ln>
              <a:solidFill>
                <a:srgbClr val="00747A">
                  <a:alpha val="40000"/>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88" name="Chevron 87"/>
            <p:cNvSpPr/>
            <p:nvPr/>
          </p:nvSpPr>
          <p:spPr>
            <a:xfrm>
              <a:off x="6071213" y="2276872"/>
              <a:ext cx="149590" cy="360000"/>
            </a:xfrm>
            <a:prstGeom prst="chevron">
              <a:avLst/>
            </a:prstGeom>
            <a:solidFill>
              <a:srgbClr val="00539B">
                <a:alpha val="50000"/>
              </a:srgbClr>
            </a:solidFill>
            <a:ln>
              <a:solidFill>
                <a:srgbClr val="00747A">
                  <a:alpha val="25098"/>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sp>
          <p:nvSpPr>
            <p:cNvPr id="89" name="Chevron 88"/>
            <p:cNvSpPr/>
            <p:nvPr/>
          </p:nvSpPr>
          <p:spPr>
            <a:xfrm>
              <a:off x="6223613" y="2276872"/>
              <a:ext cx="149590" cy="360000"/>
            </a:xfrm>
            <a:prstGeom prst="chevron">
              <a:avLst/>
            </a:prstGeom>
            <a:solidFill>
              <a:srgbClr val="00539B">
                <a:alpha val="40000"/>
              </a:srgbClr>
            </a:solidFill>
            <a:ln>
              <a:solidFill>
                <a:srgbClr val="00747A">
                  <a:alpha val="10196"/>
                </a:srgb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spcAft>
                  <a:spcPts val="600"/>
                </a:spcAft>
              </a:pPr>
              <a:endParaRPr lang="en-GB" dirty="0">
                <a:solidFill>
                  <a:schemeClr val="tx1"/>
                </a:solidFill>
              </a:endParaRPr>
            </a:p>
          </p:txBody>
        </p:sp>
      </p:grpSp>
    </p:spTree>
    <p:extLst>
      <p:ext uri="{BB962C8B-B14F-4D97-AF65-F5344CB8AC3E}">
        <p14:creationId xmlns:p14="http://schemas.microsoft.com/office/powerpoint/2010/main" val="1001724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animBg="1"/>
      <p:bldP spid="32" grpId="0" animBg="1"/>
      <p:bldP spid="33" grpId="0" animBg="1"/>
      <p:bldP spid="34" grpId="0" animBg="1"/>
      <p:bldP spid="3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0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1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2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3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9.xml><?xml version="1.0" encoding="utf-8"?>
<p:tagLst xmlns:a="http://schemas.openxmlformats.org/drawingml/2006/main" xmlns:r="http://schemas.openxmlformats.org/officeDocument/2006/relationships" xmlns:p="http://schemas.openxmlformats.org/presentationml/2006/main">
  <p:tag name="BJHEADERFOOTERLABEL" val="TRUE"/>
</p:tagLst>
</file>

<file path=ppt/theme/theme1.xml><?xml version="1.0" encoding="utf-8"?>
<a:theme xmlns:a="http://schemas.openxmlformats.org/drawingml/2006/main" name="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25400">
          <a:solidFill>
            <a:schemeClr val="tx1"/>
          </a:solidFill>
          <a:tailEnd type="none"/>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2.xml><?xml version="1.0" encoding="utf-8"?>
<a:theme xmlns:a="http://schemas.openxmlformats.org/drawingml/2006/main" name="1_template-english-4.3">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25400">
          <a:solidFill>
            <a:schemeClr val="tx1"/>
          </a:solidFill>
          <a:tailEnd type="none"/>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3.xml><?xml version="1.0" encoding="utf-8"?>
<a:theme xmlns:a="http://schemas.openxmlformats.org/drawingml/2006/main" name="EBRDmain_french">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4.xml><?xml version="1.0" encoding="utf-8"?>
<a:theme xmlns:a="http://schemas.openxmlformats.org/drawingml/2006/main" name="EBRDmain_german">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5.xml><?xml version="1.0" encoding="utf-8"?>
<a:theme xmlns:a="http://schemas.openxmlformats.org/drawingml/2006/main" name="EBRDmain_Russian">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6.xml><?xml version="1.0" encoding="utf-8"?>
<a:theme xmlns:a="http://schemas.openxmlformats.org/drawingml/2006/main" name="Title and section slides">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7.xml><?xml version="1.0" encoding="utf-8"?>
<a:theme xmlns:a="http://schemas.openxmlformats.org/drawingml/2006/main" name="template-english-4.3-1">
  <a:themeElements>
    <a:clrScheme name="EBRD colours">
      <a:dk1>
        <a:srgbClr val="58595B"/>
      </a:dk1>
      <a:lt1>
        <a:srgbClr val="FFFFFF"/>
      </a:lt1>
      <a:dk2>
        <a:srgbClr val="0079C1"/>
      </a:dk2>
      <a:lt2>
        <a:srgbClr val="7EA6D7"/>
      </a:lt2>
      <a:accent1>
        <a:srgbClr val="00539B"/>
      </a:accent1>
      <a:accent2>
        <a:srgbClr val="00AE9E"/>
      </a:accent2>
      <a:accent3>
        <a:srgbClr val="0079C1"/>
      </a:accent3>
      <a:accent4>
        <a:srgbClr val="7EA6D7"/>
      </a:accent4>
      <a:accent5>
        <a:srgbClr val="00747A"/>
      </a:accent5>
      <a:accent6>
        <a:srgbClr val="000000"/>
      </a:accent6>
      <a:hlink>
        <a:srgbClr val="00539B"/>
      </a:hlink>
      <a:folHlink>
        <a:srgbClr val="0079C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t"/>
      <a:lstStyle>
        <a:defPPr>
          <a:spcAft>
            <a:spcPts val="600"/>
          </a:spcAft>
          <a:defRPr dirty="0" smtClean="0"/>
        </a:defPPr>
      </a:lstStyle>
      <a:style>
        <a:lnRef idx="1">
          <a:schemeClr val="accent1"/>
        </a:lnRef>
        <a:fillRef idx="3">
          <a:schemeClr val="accent1"/>
        </a:fillRef>
        <a:effectRef idx="2">
          <a:schemeClr val="accent1"/>
        </a:effectRef>
        <a:fontRef idx="minor">
          <a:schemeClr val="lt1"/>
        </a:fontRef>
      </a:style>
    </a:spDef>
    <a:lnDef>
      <a:spPr>
        <a:ln w="6350">
          <a:solidFill>
            <a:schemeClr val="tx1"/>
          </a:solidFill>
          <a:tailEnd type="arrow"/>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smtClean="0">
            <a:solidFill>
              <a:schemeClr val="bg1">
                <a:lumMod val="50000"/>
              </a:schemeClr>
            </a:solidFill>
          </a:defRPr>
        </a:defPPr>
      </a:lstStyle>
    </a:txDef>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1d45786f-a737-4735-8af6-df12fb6939a2" origin="userSelected">
  <element uid="id_classification_generalbusiness" value=""/>
  <element uid="214105f6-acd4-485a-afa0-a0b988f7534c" value=""/>
</sisl>
</file>

<file path=customXml/itemProps1.xml><?xml version="1.0" encoding="utf-8"?>
<ds:datastoreItem xmlns:ds="http://schemas.openxmlformats.org/officeDocument/2006/customXml" ds:itemID="{5E83412D-E257-4493-A4F1-8177FD63046B}">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
  <TotalTime>2252</TotalTime>
  <Words>895</Words>
  <Application>Microsoft Office PowerPoint</Application>
  <PresentationFormat>On-screen Show (4:3)</PresentationFormat>
  <Paragraphs>162</Paragraphs>
  <Slides>10</Slides>
  <Notes>10</Notes>
  <HiddenSlides>0</HiddenSlides>
  <MMClips>0</MMClips>
  <ScaleCrop>false</ScaleCrop>
  <HeadingPairs>
    <vt:vector size="4" baseType="variant">
      <vt:variant>
        <vt:lpstr>Theme</vt:lpstr>
      </vt:variant>
      <vt:variant>
        <vt:i4>7</vt:i4>
      </vt:variant>
      <vt:variant>
        <vt:lpstr>Slide Titles</vt:lpstr>
      </vt:variant>
      <vt:variant>
        <vt:i4>10</vt:i4>
      </vt:variant>
    </vt:vector>
  </HeadingPairs>
  <TitlesOfParts>
    <vt:vector size="17" baseType="lpstr">
      <vt:lpstr>template-english-4.3</vt:lpstr>
      <vt:lpstr>1_template-english-4.3</vt:lpstr>
      <vt:lpstr>EBRDmain_french</vt:lpstr>
      <vt:lpstr>EBRDmain_german</vt:lpstr>
      <vt:lpstr>EBRDmain_Russian</vt:lpstr>
      <vt:lpstr>Title and section slides</vt:lpstr>
      <vt:lpstr>template-english-4.3-1</vt:lpstr>
      <vt:lpstr>Ex-ante assessment update for the use of Financial Instruments under the OP Environment</vt:lpstr>
      <vt:lpstr>Content</vt:lpstr>
      <vt:lpstr>Aim and context of the exercise</vt:lpstr>
      <vt:lpstr>Updating findings with new market realities</vt:lpstr>
      <vt:lpstr>Example: water sector methodology</vt:lpstr>
      <vt:lpstr>Findings of market assessment</vt:lpstr>
      <vt:lpstr>Investment Strategies in the 3 sectors</vt:lpstr>
      <vt:lpstr>How the analysis defines the strategy: the water example</vt:lpstr>
      <vt:lpstr>The Water FI under implementation</vt:lpstr>
      <vt:lpstr>Thank you</vt:lpstr>
    </vt:vector>
  </TitlesOfParts>
  <Company>EBRD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overview of the EBRD</dc:title>
  <dc:creator>Whitford, Bryan</dc:creator>
  <cp:keywords>[EBRD/OFFICIAL USE]</cp:keywords>
  <cp:lastModifiedBy>TRITARIN</cp:lastModifiedBy>
  <cp:revision>168</cp:revision>
  <cp:lastPrinted>2017-09-13T14:34:29Z</cp:lastPrinted>
  <dcterms:created xsi:type="dcterms:W3CDTF">2017-03-10T11:12:50Z</dcterms:created>
  <dcterms:modified xsi:type="dcterms:W3CDTF">2019-03-06T11:17:08Z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1ec3343c-98c5-4b07-9b46-f391cac74970</vt:lpwstr>
  </property>
  <property fmtid="{D5CDD505-2E9C-101B-9397-08002B2CF9AE}" pid="3" name="bjSaver">
    <vt:lpwstr>+VyEgiTPZD3qRfLBjwXeeDHgZGrKM6Ez</vt:lpwstr>
  </property>
  <property fmtid="{D5CDD505-2E9C-101B-9397-08002B2CF9AE}" pid="4" name="bjDocumentSecurityLabel">
    <vt:lpwstr>OFFICIAL USE</vt:lpwstr>
  </property>
  <property fmtid="{D5CDD505-2E9C-101B-9397-08002B2CF9AE}" pid="5" name="bjDocumentLabelXML">
    <vt:lpwstr>&lt;?xml version="1.0" encoding="us-ascii"?&gt;&lt;sisl xmlns:xsi="http://www.w3.org/2001/XMLSchema-instance" xmlns:xsd="http://www.w3.org/2001/XMLSchema" sislVersion="0" policy="1d45786f-a737-4735-8af6-df12fb6939a2" origin="userSelected" xmlns="http://www.boldonj</vt:lpwstr>
  </property>
  <property fmtid="{D5CDD505-2E9C-101B-9397-08002B2CF9AE}" pid="6" name="bjDocumentLabelXML-0">
    <vt:lpwstr>ames.com/2008/01/sie/internal/label"&gt;&lt;element uid="id_classification_generalbusiness" value="" /&gt;&lt;element uid="214105f6-acd4-485a-afa0-a0b988f7534c" value="" /&gt;&lt;/sisl&gt;</vt:lpwstr>
  </property>
</Properties>
</file>