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charts/chart1.xml" ContentType="application/vnd.openxmlformats-officedocument.drawingml.chart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5" r:id="rId1"/>
  </p:sldMasterIdLst>
  <p:notesMasterIdLst>
    <p:notesMasterId r:id="rId17"/>
  </p:notesMasterIdLst>
  <p:sldIdLst>
    <p:sldId id="259" r:id="rId2"/>
    <p:sldId id="262" r:id="rId3"/>
    <p:sldId id="257" r:id="rId4"/>
    <p:sldId id="263" r:id="rId5"/>
    <p:sldId id="264" r:id="rId6"/>
    <p:sldId id="261" r:id="rId7"/>
    <p:sldId id="266" r:id="rId8"/>
    <p:sldId id="265" r:id="rId9"/>
    <p:sldId id="258" r:id="rId10"/>
    <p:sldId id="267" r:id="rId11"/>
    <p:sldId id="268" r:id="rId12"/>
    <p:sldId id="269" r:id="rId13"/>
    <p:sldId id="270" r:id="rId14"/>
    <p:sldId id="271" r:id="rId15"/>
    <p:sldId id="272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4" autoAdjust="0"/>
    <p:restoredTop sz="94660"/>
  </p:normalViewPr>
  <p:slideViewPr>
    <p:cSldViewPr snapToGrid="0">
      <p:cViewPr>
        <p:scale>
          <a:sx n="80" d="100"/>
          <a:sy n="80" d="100"/>
        </p:scale>
        <p:origin x="-108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g-BG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bg-BG" sz="1500" dirty="0"/>
              <a:t>Общ финансов ресурс: 1 100 000 лв</a:t>
            </a:r>
            <a:r>
              <a:rPr lang="bg-BG" sz="1500" dirty="0" smtClean="0"/>
              <a:t>. без ДДС</a:t>
            </a:r>
            <a:endParaRPr lang="en-US" sz="1500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6.9847330176975461E-2"/>
          <c:y val="0.25160766088449471"/>
          <c:w val="0.46596713674456286"/>
          <c:h val="0.6809952045468000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Lbls>
            <c:dLbl>
              <c:idx val="0"/>
              <c:layout>
                <c:manualLayout>
                  <c:x val="5.2670937033192346E-2"/>
                  <c:y val="-1.5292759457699366E-2"/>
                </c:manualLayout>
              </c:layout>
              <c:tx>
                <c:rich>
                  <a:bodyPr/>
                  <a:lstStyle/>
                  <a:p>
                    <a:r>
                      <a:rPr lang="en-US" sz="1500" smtClean="0"/>
                      <a:t>100</a:t>
                    </a:r>
                    <a:r>
                      <a:rPr lang="en-US" sz="1500" baseline="0" smtClean="0"/>
                      <a:t> 000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6433430387118014"/>
                  <c:y val="7.5916168373690127E-2"/>
                </c:manualLayout>
              </c:layout>
              <c:tx>
                <c:rich>
                  <a:bodyPr/>
                  <a:lstStyle/>
                  <a:p>
                    <a:r>
                      <a:rPr lang="en-US" sz="1500" smtClean="0"/>
                      <a:t>300 000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14981350482315112"/>
                  <c:y val="-0.11723758214433722"/>
                </c:manualLayout>
              </c:layout>
              <c:tx>
                <c:rich>
                  <a:bodyPr/>
                  <a:lstStyle/>
                  <a:p>
                    <a:r>
                      <a:rPr lang="en-US" sz="1500" smtClean="0"/>
                      <a:t>600</a:t>
                    </a:r>
                    <a:r>
                      <a:rPr lang="en-US" sz="1500" baseline="0" smtClean="0"/>
                      <a:t> 000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4.5357166367065854E-2"/>
                  <c:y val="-1.1533360961458764E-2"/>
                </c:manualLayout>
              </c:layout>
              <c:tx>
                <c:rich>
                  <a:bodyPr/>
                  <a:lstStyle/>
                  <a:p>
                    <a:r>
                      <a:rPr lang="en-US" sz="1500" smtClean="0"/>
                      <a:t>100 000 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Sheet1!$A$2:$A$5</c:f>
              <c:strCache>
                <c:ptCount val="4"/>
                <c:pt idx="0">
                  <c:v>Оценка на изпълнението на ос 5</c:v>
                </c:pt>
                <c:pt idx="1">
                  <c:v>Оценка на напредъка по оси 1, 2, 3, 4 и 6 </c:v>
                </c:pt>
                <c:pt idx="2">
                  <c:v>Оценка на въздействието</c:v>
                </c:pt>
                <c:pt idx="3">
                  <c:v>Ad hoc оценки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9.1</c:v>
                </c:pt>
                <c:pt idx="1">
                  <c:v>27.3</c:v>
                </c:pt>
                <c:pt idx="2">
                  <c:v>54.5</c:v>
                </c:pt>
                <c:pt idx="3">
                  <c:v>9.1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58251067169658455"/>
          <c:y val="0.20086140548220946"/>
          <c:w val="0.41234463376965341"/>
          <c:h val="0.75402581256290346"/>
        </c:manualLayout>
      </c:layout>
      <c:overlay val="0"/>
      <c:txPr>
        <a:bodyPr/>
        <a:lstStyle/>
        <a:p>
          <a:pPr>
            <a:defRPr sz="1500"/>
          </a:pPr>
          <a:endParaRPr lang="bg-BG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bg-BG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2" Type="http://schemas.microsoft.com/office/2007/relationships/hdphoto" Target="../media/hdphoto3.wdp"/><Relationship Id="rId1" Type="http://schemas.openxmlformats.org/officeDocument/2006/relationships/image" Target="../media/image7.jpeg"/></Relationships>
</file>

<file path=ppt/diagrams/_rels/data4.xml.rels><?xml version="1.0" encoding="UTF-8" standalone="yes"?>
<Relationships xmlns="http://schemas.openxmlformats.org/package/2006/relationships"><Relationship Id="rId8" Type="http://schemas.microsoft.com/office/2007/relationships/hdphoto" Target="../media/hdphoto8.wdp"/><Relationship Id="rId3" Type="http://schemas.openxmlformats.org/officeDocument/2006/relationships/image" Target="../media/image12.jpeg"/><Relationship Id="rId7" Type="http://schemas.openxmlformats.org/officeDocument/2006/relationships/image" Target="../media/image14.jpeg"/><Relationship Id="rId2" Type="http://schemas.microsoft.com/office/2007/relationships/hdphoto" Target="../media/hdphoto5.wdp"/><Relationship Id="rId1" Type="http://schemas.openxmlformats.org/officeDocument/2006/relationships/image" Target="../media/image11.jpeg"/><Relationship Id="rId6" Type="http://schemas.microsoft.com/office/2007/relationships/hdphoto" Target="../media/hdphoto7.wdp"/><Relationship Id="rId5" Type="http://schemas.openxmlformats.org/officeDocument/2006/relationships/image" Target="../media/image13.jpeg"/><Relationship Id="rId4" Type="http://schemas.microsoft.com/office/2007/relationships/hdphoto" Target="../media/hdphoto6.wdp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microsoft.com/office/2007/relationships/hdphoto" Target="../media/hdphoto5.wdp"/><Relationship Id="rId1" Type="http://schemas.openxmlformats.org/officeDocument/2006/relationships/image" Target="../media/image11.jpeg"/><Relationship Id="rId6" Type="http://schemas.microsoft.com/office/2007/relationships/hdphoto" Target="../media/hdphoto7.wdp"/><Relationship Id="rId5" Type="http://schemas.openxmlformats.org/officeDocument/2006/relationships/image" Target="../media/image13.jpeg"/><Relationship Id="rId4" Type="http://schemas.microsoft.com/office/2007/relationships/hdphoto" Target="../media/hdphoto6.wdp"/></Relationships>
</file>

<file path=ppt/diagrams/_rels/data6.xml.rels><?xml version="1.0" encoding="UTF-8" standalone="yes"?>
<Relationships xmlns="http://schemas.openxmlformats.org/package/2006/relationships"><Relationship Id="rId8" Type="http://schemas.microsoft.com/office/2007/relationships/hdphoto" Target="../media/hdphoto12.wdp"/><Relationship Id="rId3" Type="http://schemas.openxmlformats.org/officeDocument/2006/relationships/image" Target="../media/image16.jpeg"/><Relationship Id="rId7" Type="http://schemas.openxmlformats.org/officeDocument/2006/relationships/image" Target="../media/image18.jpeg"/><Relationship Id="rId2" Type="http://schemas.microsoft.com/office/2007/relationships/hdphoto" Target="../media/hdphoto9.wdp"/><Relationship Id="rId1" Type="http://schemas.openxmlformats.org/officeDocument/2006/relationships/image" Target="../media/image15.jpeg"/><Relationship Id="rId6" Type="http://schemas.microsoft.com/office/2007/relationships/hdphoto" Target="../media/hdphoto11.wdp"/><Relationship Id="rId5" Type="http://schemas.openxmlformats.org/officeDocument/2006/relationships/image" Target="../media/image17.jpeg"/><Relationship Id="rId4" Type="http://schemas.microsoft.com/office/2007/relationships/hdphoto" Target="../media/hdphoto10.wdp"/></Relationships>
</file>

<file path=ppt/diagrams/_rels/drawing1.xml.rels><?xml version="1.0" encoding="UTF-8" standalone="yes"?>
<Relationships xmlns="http://schemas.openxmlformats.org/package/2006/relationships"><Relationship Id="rId2" Type="http://schemas.microsoft.com/office/2007/relationships/hdphoto" Target="../media/hdphoto3.wdp"/><Relationship Id="rId1" Type="http://schemas.openxmlformats.org/officeDocument/2006/relationships/image" Target="../media/image7.jpeg"/></Relationships>
</file>

<file path=ppt/diagrams/_rels/drawing4.xml.rels><?xml version="1.0" encoding="UTF-8" standalone="yes"?>
<Relationships xmlns="http://schemas.openxmlformats.org/package/2006/relationships"><Relationship Id="rId8" Type="http://schemas.microsoft.com/office/2007/relationships/hdphoto" Target="../media/hdphoto8.wdp"/><Relationship Id="rId3" Type="http://schemas.openxmlformats.org/officeDocument/2006/relationships/image" Target="../media/image12.jpeg"/><Relationship Id="rId7" Type="http://schemas.openxmlformats.org/officeDocument/2006/relationships/image" Target="../media/image14.jpeg"/><Relationship Id="rId2" Type="http://schemas.microsoft.com/office/2007/relationships/hdphoto" Target="../media/hdphoto5.wdp"/><Relationship Id="rId1" Type="http://schemas.openxmlformats.org/officeDocument/2006/relationships/image" Target="../media/image11.jpeg"/><Relationship Id="rId6" Type="http://schemas.microsoft.com/office/2007/relationships/hdphoto" Target="../media/hdphoto7.wdp"/><Relationship Id="rId5" Type="http://schemas.openxmlformats.org/officeDocument/2006/relationships/image" Target="../media/image13.jpeg"/><Relationship Id="rId4" Type="http://schemas.microsoft.com/office/2007/relationships/hdphoto" Target="../media/hdphoto6.wdp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microsoft.com/office/2007/relationships/hdphoto" Target="../media/hdphoto5.wdp"/><Relationship Id="rId1" Type="http://schemas.openxmlformats.org/officeDocument/2006/relationships/image" Target="../media/image11.jpeg"/><Relationship Id="rId6" Type="http://schemas.microsoft.com/office/2007/relationships/hdphoto" Target="../media/hdphoto7.wdp"/><Relationship Id="rId5" Type="http://schemas.openxmlformats.org/officeDocument/2006/relationships/image" Target="../media/image13.jpeg"/><Relationship Id="rId4" Type="http://schemas.microsoft.com/office/2007/relationships/hdphoto" Target="../media/hdphoto6.wdp"/></Relationships>
</file>

<file path=ppt/diagrams/_rels/drawing6.xml.rels><?xml version="1.0" encoding="UTF-8" standalone="yes"?>
<Relationships xmlns="http://schemas.openxmlformats.org/package/2006/relationships"><Relationship Id="rId8" Type="http://schemas.microsoft.com/office/2007/relationships/hdphoto" Target="../media/hdphoto12.wdp"/><Relationship Id="rId3" Type="http://schemas.openxmlformats.org/officeDocument/2006/relationships/image" Target="../media/image16.jpeg"/><Relationship Id="rId7" Type="http://schemas.openxmlformats.org/officeDocument/2006/relationships/image" Target="../media/image18.jpeg"/><Relationship Id="rId2" Type="http://schemas.microsoft.com/office/2007/relationships/hdphoto" Target="../media/hdphoto9.wdp"/><Relationship Id="rId1" Type="http://schemas.openxmlformats.org/officeDocument/2006/relationships/image" Target="../media/image15.jpeg"/><Relationship Id="rId6" Type="http://schemas.microsoft.com/office/2007/relationships/hdphoto" Target="../media/hdphoto11.wdp"/><Relationship Id="rId5" Type="http://schemas.openxmlformats.org/officeDocument/2006/relationships/image" Target="../media/image17.jpeg"/><Relationship Id="rId4" Type="http://schemas.microsoft.com/office/2007/relationships/hdphoto" Target="../media/hdphoto10.wdp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7CD68A-D90D-46D5-8B65-15C6C8DC3E6C}" type="doc">
      <dgm:prSet loTypeId="urn:microsoft.com/office/officeart/2009/3/layout/FramedTextPicture" loCatId="picture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bg-BG"/>
        </a:p>
      </dgm:t>
    </dgm:pt>
    <dgm:pt modelId="{3B69A4C2-6967-4CEA-BDBE-490D537355BB}">
      <dgm:prSet phldrT="[Text]"/>
      <dgm:spPr/>
      <dgm:t>
        <a:bodyPr/>
        <a:lstStyle/>
        <a:p>
          <a:r>
            <a:rPr lang="bg-BG" i="1" dirty="0" smtClean="0"/>
            <a:t>Планът за оценка  на ОПОС 2014-2020 г. цели да </a:t>
          </a:r>
          <a:r>
            <a:rPr lang="bg-BG" i="1" dirty="0" smtClean="0"/>
            <a:t>обезпечи ефективното планиране и извършване на качествени оценки през програмния период, както и ефективното използване на резултатите от извършените оценки от страна на УО за подобряване качеството на изпълнение на </a:t>
          </a:r>
          <a:r>
            <a:rPr lang="bg-BG" i="1" dirty="0" smtClean="0"/>
            <a:t>програмата и </a:t>
          </a:r>
          <a:r>
            <a:rPr lang="bg-BG" i="1" dirty="0" smtClean="0"/>
            <a:t>за проследяването на ефективността, ефикасността и въздействието </a:t>
          </a:r>
          <a:r>
            <a:rPr lang="bg-BG" i="1" dirty="0" smtClean="0"/>
            <a:t>й за </a:t>
          </a:r>
          <a:r>
            <a:rPr lang="bg-BG" i="1" dirty="0" smtClean="0"/>
            <a:t>постигане на заложените цели на национално </a:t>
          </a:r>
          <a:r>
            <a:rPr lang="bg-BG" i="1" dirty="0" smtClean="0"/>
            <a:t>и общоевропейско ниво.</a:t>
          </a:r>
          <a:endParaRPr lang="bg-BG" dirty="0"/>
        </a:p>
      </dgm:t>
    </dgm:pt>
    <dgm:pt modelId="{C5DC37F8-097A-478C-A666-1C00AC3D203F}" type="parTrans" cxnId="{A6589134-E0C3-49E8-9872-0B45E97EEA8F}">
      <dgm:prSet/>
      <dgm:spPr/>
      <dgm:t>
        <a:bodyPr/>
        <a:lstStyle/>
        <a:p>
          <a:endParaRPr lang="bg-BG"/>
        </a:p>
      </dgm:t>
    </dgm:pt>
    <dgm:pt modelId="{54B34FC7-DAB2-4B35-9120-ADDF051F8617}" type="sibTrans" cxnId="{A6589134-E0C3-49E8-9872-0B45E97EEA8F}">
      <dgm:prSet/>
      <dgm:spPr/>
      <dgm:t>
        <a:bodyPr/>
        <a:lstStyle/>
        <a:p>
          <a:endParaRPr lang="bg-BG"/>
        </a:p>
      </dgm:t>
    </dgm:pt>
    <dgm:pt modelId="{28FCB623-0070-48D5-8D56-A3AE28F0280A}" type="pres">
      <dgm:prSet presAssocID="{FD7CD68A-D90D-46D5-8B65-15C6C8DC3E6C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bg-BG"/>
        </a:p>
      </dgm:t>
    </dgm:pt>
    <dgm:pt modelId="{E77928E8-F135-4C46-8F60-DC9D72E032FE}" type="pres">
      <dgm:prSet presAssocID="{3B69A4C2-6967-4CEA-BDBE-490D537355BB}" presName="composite" presStyleCnt="0">
        <dgm:presLayoutVars>
          <dgm:chMax/>
          <dgm:chPref/>
        </dgm:presLayoutVars>
      </dgm:prSet>
      <dgm:spPr/>
    </dgm:pt>
    <dgm:pt modelId="{D0E8C2F2-5473-4693-A121-0E4663C90F20}" type="pres">
      <dgm:prSet presAssocID="{3B69A4C2-6967-4CEA-BDBE-490D537355BB}" presName="Image" presStyleLbl="bgImgPlace1" presStyleIdx="0" presStyleCnt="1" custScaleX="110995" custScaleY="118645" custLinFactNeighborX="-20287" custLinFactNeighborY="-2"/>
      <dgm:spPr>
        <a:blipFill dpi="0" rotWithShape="1">
          <a:blip xmlns:r="http://schemas.openxmlformats.org/officeDocument/2006/relationships"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harpenSoften amount="50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731"/>
          </a:stretch>
        </a:blipFill>
      </dgm:spPr>
      <dgm:t>
        <a:bodyPr/>
        <a:lstStyle/>
        <a:p>
          <a:endParaRPr lang="bg-BG"/>
        </a:p>
      </dgm:t>
    </dgm:pt>
    <dgm:pt modelId="{00D6BB8B-523A-42D9-9B38-B2FF1513A649}" type="pres">
      <dgm:prSet presAssocID="{3B69A4C2-6967-4CEA-BDBE-490D537355BB}" presName="ParentText" presStyleLbl="revTx" presStyleIdx="0" presStyleCnt="1" custScaleX="108085" custScaleY="112400" custLinFactNeighborX="10411" custLinFactNeighborY="-1986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ED2F68FC-42E5-4D91-918E-8B4E4FA225FB}" type="pres">
      <dgm:prSet presAssocID="{3B69A4C2-6967-4CEA-BDBE-490D537355BB}" presName="tlFrame" presStyleLbl="node1" presStyleIdx="0" presStyleCnt="4" custLinFactNeighborX="39429" custLinFactNeighborY="-51064"/>
      <dgm:spPr>
        <a:solidFill>
          <a:schemeClr val="accent1">
            <a:alpha val="67000"/>
          </a:schemeClr>
        </a:solidFill>
      </dgm:spPr>
    </dgm:pt>
    <dgm:pt modelId="{C39C49DE-BE6B-4E6F-A256-436052C55A70}" type="pres">
      <dgm:prSet presAssocID="{3B69A4C2-6967-4CEA-BDBE-490D537355BB}" presName="trFrame" presStyleLbl="node1" presStyleIdx="1" presStyleCnt="4" custLinFactNeighborX="46051" custLinFactNeighborY="-51064"/>
      <dgm:spPr>
        <a:solidFill>
          <a:schemeClr val="accent1">
            <a:alpha val="67000"/>
          </a:schemeClr>
        </a:solidFill>
      </dgm:spPr>
    </dgm:pt>
    <dgm:pt modelId="{493278AB-9139-48B9-9E90-0A04FBB44069}" type="pres">
      <dgm:prSet presAssocID="{3B69A4C2-6967-4CEA-BDBE-490D537355BB}" presName="blFrame" presStyleLbl="node1" presStyleIdx="2" presStyleCnt="4" custLinFactNeighborX="39429" custLinFactNeighborY="-51064"/>
      <dgm:spPr>
        <a:solidFill>
          <a:schemeClr val="accent1">
            <a:alpha val="67000"/>
          </a:schemeClr>
        </a:solidFill>
      </dgm:spPr>
    </dgm:pt>
    <dgm:pt modelId="{5FE7830C-6D69-4F30-A434-1918EE5A9FF5}" type="pres">
      <dgm:prSet presAssocID="{3B69A4C2-6967-4CEA-BDBE-490D537355BB}" presName="brFrame" presStyleLbl="node1" presStyleIdx="3" presStyleCnt="4" custLinFactNeighborX="46051" custLinFactNeighborY="-51064"/>
      <dgm:spPr>
        <a:solidFill>
          <a:schemeClr val="accent1">
            <a:alpha val="67000"/>
          </a:schemeClr>
        </a:solidFill>
      </dgm:spPr>
    </dgm:pt>
  </dgm:ptLst>
  <dgm:cxnLst>
    <dgm:cxn modelId="{5AC73FB1-FEB1-4D50-B95B-1275B94EA447}" type="presOf" srcId="{3B69A4C2-6967-4CEA-BDBE-490D537355BB}" destId="{00D6BB8B-523A-42D9-9B38-B2FF1513A649}" srcOrd="0" destOrd="0" presId="urn:microsoft.com/office/officeart/2009/3/layout/FramedTextPicture"/>
    <dgm:cxn modelId="{A6589134-E0C3-49E8-9872-0B45E97EEA8F}" srcId="{FD7CD68A-D90D-46D5-8B65-15C6C8DC3E6C}" destId="{3B69A4C2-6967-4CEA-BDBE-490D537355BB}" srcOrd="0" destOrd="0" parTransId="{C5DC37F8-097A-478C-A666-1C00AC3D203F}" sibTransId="{54B34FC7-DAB2-4B35-9120-ADDF051F8617}"/>
    <dgm:cxn modelId="{143CB016-31E6-4B1D-82A7-E29B4B77A095}" type="presOf" srcId="{FD7CD68A-D90D-46D5-8B65-15C6C8DC3E6C}" destId="{28FCB623-0070-48D5-8D56-A3AE28F0280A}" srcOrd="0" destOrd="0" presId="urn:microsoft.com/office/officeart/2009/3/layout/FramedTextPicture"/>
    <dgm:cxn modelId="{A0C84AF4-242D-460E-BCD2-57E28E06544A}" type="presParOf" srcId="{28FCB623-0070-48D5-8D56-A3AE28F0280A}" destId="{E77928E8-F135-4C46-8F60-DC9D72E032FE}" srcOrd="0" destOrd="0" presId="urn:microsoft.com/office/officeart/2009/3/layout/FramedTextPicture"/>
    <dgm:cxn modelId="{16FB8772-9BFA-4D40-8F16-6BCEC666A275}" type="presParOf" srcId="{E77928E8-F135-4C46-8F60-DC9D72E032FE}" destId="{D0E8C2F2-5473-4693-A121-0E4663C90F20}" srcOrd="0" destOrd="0" presId="urn:microsoft.com/office/officeart/2009/3/layout/FramedTextPicture"/>
    <dgm:cxn modelId="{009B60F0-306B-4556-B7A7-32BC24014FD1}" type="presParOf" srcId="{E77928E8-F135-4C46-8F60-DC9D72E032FE}" destId="{00D6BB8B-523A-42D9-9B38-B2FF1513A649}" srcOrd="1" destOrd="0" presId="urn:microsoft.com/office/officeart/2009/3/layout/FramedTextPicture"/>
    <dgm:cxn modelId="{83B33F6D-8DDA-4C62-BFFC-A17526A134C6}" type="presParOf" srcId="{E77928E8-F135-4C46-8F60-DC9D72E032FE}" destId="{ED2F68FC-42E5-4D91-918E-8B4E4FA225FB}" srcOrd="2" destOrd="0" presId="urn:microsoft.com/office/officeart/2009/3/layout/FramedTextPicture"/>
    <dgm:cxn modelId="{8D0C4463-C574-431F-B443-0E615140C363}" type="presParOf" srcId="{E77928E8-F135-4C46-8F60-DC9D72E032FE}" destId="{C39C49DE-BE6B-4E6F-A256-436052C55A70}" srcOrd="3" destOrd="0" presId="urn:microsoft.com/office/officeart/2009/3/layout/FramedTextPicture"/>
    <dgm:cxn modelId="{F49B50ED-037B-4442-BA28-0DCAF45C11A2}" type="presParOf" srcId="{E77928E8-F135-4C46-8F60-DC9D72E032FE}" destId="{493278AB-9139-48B9-9E90-0A04FBB44069}" srcOrd="4" destOrd="0" presId="urn:microsoft.com/office/officeart/2009/3/layout/FramedTextPicture"/>
    <dgm:cxn modelId="{DC9991CF-5B60-4E85-8ADF-24FE6CFBD5E9}" type="presParOf" srcId="{E77928E8-F135-4C46-8F60-DC9D72E032FE}" destId="{5FE7830C-6D69-4F30-A434-1918EE5A9FF5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3AC1F7A-DDC0-4E0F-967A-62EBE3451BBD}" type="doc">
      <dgm:prSet loTypeId="urn:microsoft.com/office/officeart/2005/8/layout/cycle4" loCatId="matrix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bg-BG"/>
        </a:p>
      </dgm:t>
    </dgm:pt>
    <dgm:pt modelId="{282DED3C-E2D4-4651-A1BF-49E57E38577A}">
      <dgm:prSet phldrT="[Text]" custT="1"/>
      <dgm:spPr/>
      <dgm:t>
        <a:bodyPr/>
        <a:lstStyle/>
        <a:p>
          <a:r>
            <a:rPr lang="bg-BG" sz="1600" b="1" dirty="0" smtClean="0"/>
            <a:t>ОТДЕЛ ПП</a:t>
          </a:r>
          <a:endParaRPr lang="bg-BG" sz="1600" b="1" dirty="0"/>
        </a:p>
      </dgm:t>
    </dgm:pt>
    <dgm:pt modelId="{39DCED0E-D757-4CE4-8F67-F7867094EA58}" type="parTrans" cxnId="{FFD19C69-424D-4D72-929E-86B62B94F8A7}">
      <dgm:prSet/>
      <dgm:spPr/>
      <dgm:t>
        <a:bodyPr/>
        <a:lstStyle/>
        <a:p>
          <a:endParaRPr lang="bg-BG"/>
        </a:p>
      </dgm:t>
    </dgm:pt>
    <dgm:pt modelId="{FA28F100-47BA-4D58-A254-CC08AFEA46F4}" type="sibTrans" cxnId="{FFD19C69-424D-4D72-929E-86B62B94F8A7}">
      <dgm:prSet/>
      <dgm:spPr/>
      <dgm:t>
        <a:bodyPr/>
        <a:lstStyle/>
        <a:p>
          <a:endParaRPr lang="bg-BG"/>
        </a:p>
      </dgm:t>
    </dgm:pt>
    <dgm:pt modelId="{23488F2A-FA94-4559-87C0-72EA98AEF9FE}">
      <dgm:prSet phldrT="[Text]" custT="1"/>
      <dgm:spPr/>
      <dgm:t>
        <a:bodyPr/>
        <a:lstStyle/>
        <a:p>
          <a:r>
            <a:rPr lang="ru-RU" sz="1600" dirty="0" smtClean="0"/>
            <a:t>Преки функции по планиране и провеждане на оценка</a:t>
          </a:r>
          <a:endParaRPr lang="bg-BG" sz="1600" dirty="0"/>
        </a:p>
      </dgm:t>
    </dgm:pt>
    <dgm:pt modelId="{B77373EB-7E7A-4ACE-AED9-91101AC1B42D}" type="parTrans" cxnId="{35B7AF29-4244-41EF-ADD9-F22164A7D6D0}">
      <dgm:prSet/>
      <dgm:spPr/>
      <dgm:t>
        <a:bodyPr/>
        <a:lstStyle/>
        <a:p>
          <a:endParaRPr lang="bg-BG"/>
        </a:p>
      </dgm:t>
    </dgm:pt>
    <dgm:pt modelId="{050C0F4D-A0F2-4266-ABC7-28B72EDA286B}" type="sibTrans" cxnId="{35B7AF29-4244-41EF-ADD9-F22164A7D6D0}">
      <dgm:prSet/>
      <dgm:spPr/>
      <dgm:t>
        <a:bodyPr/>
        <a:lstStyle/>
        <a:p>
          <a:endParaRPr lang="bg-BG"/>
        </a:p>
      </dgm:t>
    </dgm:pt>
    <dgm:pt modelId="{6FB0BE26-B689-45E8-AE63-7D60152769A7}">
      <dgm:prSet phldrT="[Text]" custT="1"/>
      <dgm:spPr/>
      <dgm:t>
        <a:bodyPr/>
        <a:lstStyle/>
        <a:p>
          <a:r>
            <a:rPr lang="bg-BG" sz="1600" b="1" dirty="0" smtClean="0"/>
            <a:t>ОТДЕЛ ККТП</a:t>
          </a:r>
          <a:endParaRPr lang="bg-BG" sz="1600" b="1" dirty="0"/>
        </a:p>
      </dgm:t>
    </dgm:pt>
    <dgm:pt modelId="{4B2B4319-7DF2-4AD1-A2B7-114777845C4F}" type="parTrans" cxnId="{B58D569A-666C-4EAC-BDD8-19A3A6D64C4D}">
      <dgm:prSet/>
      <dgm:spPr/>
      <dgm:t>
        <a:bodyPr/>
        <a:lstStyle/>
        <a:p>
          <a:endParaRPr lang="bg-BG"/>
        </a:p>
      </dgm:t>
    </dgm:pt>
    <dgm:pt modelId="{E387BFEC-DEDB-4802-A76F-068099DC5364}" type="sibTrans" cxnId="{B58D569A-666C-4EAC-BDD8-19A3A6D64C4D}">
      <dgm:prSet/>
      <dgm:spPr/>
      <dgm:t>
        <a:bodyPr/>
        <a:lstStyle/>
        <a:p>
          <a:endParaRPr lang="bg-BG"/>
        </a:p>
      </dgm:t>
    </dgm:pt>
    <dgm:pt modelId="{2CE268E9-CD04-4825-9715-941C32EE6490}">
      <dgm:prSet phldrT="[Text]" custT="1"/>
      <dgm:spPr/>
      <dgm:t>
        <a:bodyPr/>
        <a:lstStyle/>
        <a:p>
          <a:endParaRPr lang="bg-BG" sz="1600" dirty="0"/>
        </a:p>
      </dgm:t>
    </dgm:pt>
    <dgm:pt modelId="{9F3A5F06-5B72-4A86-BED4-83C559394F14}" type="parTrans" cxnId="{098F5EE1-34E0-42BB-904B-44CB53A5681D}">
      <dgm:prSet/>
      <dgm:spPr/>
      <dgm:t>
        <a:bodyPr/>
        <a:lstStyle/>
        <a:p>
          <a:endParaRPr lang="bg-BG"/>
        </a:p>
      </dgm:t>
    </dgm:pt>
    <dgm:pt modelId="{0218888E-0D48-4BEC-8436-96FE23F33043}" type="sibTrans" cxnId="{098F5EE1-34E0-42BB-904B-44CB53A5681D}">
      <dgm:prSet/>
      <dgm:spPr/>
      <dgm:t>
        <a:bodyPr/>
        <a:lstStyle/>
        <a:p>
          <a:endParaRPr lang="bg-BG"/>
        </a:p>
      </dgm:t>
    </dgm:pt>
    <dgm:pt modelId="{EB3FD5E8-D877-403D-9445-1921E3D94563}">
      <dgm:prSet phldrT="[Text]" custT="1"/>
      <dgm:spPr/>
      <dgm:t>
        <a:bodyPr/>
        <a:lstStyle/>
        <a:p>
          <a:r>
            <a:rPr lang="bg-BG" sz="1600" b="1" dirty="0" smtClean="0"/>
            <a:t>ОТДЕЛ МОНИТО-РИНГ</a:t>
          </a:r>
          <a:endParaRPr lang="bg-BG" sz="1600" b="1" dirty="0"/>
        </a:p>
      </dgm:t>
    </dgm:pt>
    <dgm:pt modelId="{1716575F-C8D1-4694-95EF-129F02EB7E9D}" type="parTrans" cxnId="{D91C9CD0-740D-40CA-A23C-A1E05C13F33C}">
      <dgm:prSet/>
      <dgm:spPr/>
      <dgm:t>
        <a:bodyPr/>
        <a:lstStyle/>
        <a:p>
          <a:endParaRPr lang="bg-BG"/>
        </a:p>
      </dgm:t>
    </dgm:pt>
    <dgm:pt modelId="{4D3C03F7-4A30-4636-A290-21C677BD1CFF}" type="sibTrans" cxnId="{D91C9CD0-740D-40CA-A23C-A1E05C13F33C}">
      <dgm:prSet/>
      <dgm:spPr/>
      <dgm:t>
        <a:bodyPr/>
        <a:lstStyle/>
        <a:p>
          <a:endParaRPr lang="bg-BG"/>
        </a:p>
      </dgm:t>
    </dgm:pt>
    <dgm:pt modelId="{EDFB084B-8AC6-4FDE-8598-7F3F48CA3EE3}">
      <dgm:prSet phldrT="[Text]" custT="1"/>
      <dgm:spPr/>
      <dgm:t>
        <a:bodyPr/>
        <a:lstStyle/>
        <a:p>
          <a:r>
            <a:rPr lang="ru-RU" sz="1600" dirty="0" smtClean="0"/>
            <a:t>Съдействие за набиране на мониторингови данни за целите на оценката</a:t>
          </a:r>
          <a:endParaRPr lang="bg-BG" sz="1600" dirty="0"/>
        </a:p>
      </dgm:t>
    </dgm:pt>
    <dgm:pt modelId="{DAEC4C88-F03B-4086-BB43-A3FAEDAF76A9}" type="parTrans" cxnId="{3F1F1438-30EE-4A03-BEF8-853041F2FDC3}">
      <dgm:prSet/>
      <dgm:spPr/>
      <dgm:t>
        <a:bodyPr/>
        <a:lstStyle/>
        <a:p>
          <a:endParaRPr lang="bg-BG"/>
        </a:p>
      </dgm:t>
    </dgm:pt>
    <dgm:pt modelId="{63610369-952D-46F5-972F-0997FF114FA2}" type="sibTrans" cxnId="{3F1F1438-30EE-4A03-BEF8-853041F2FDC3}">
      <dgm:prSet/>
      <dgm:spPr/>
      <dgm:t>
        <a:bodyPr/>
        <a:lstStyle/>
        <a:p>
          <a:endParaRPr lang="bg-BG"/>
        </a:p>
      </dgm:t>
    </dgm:pt>
    <dgm:pt modelId="{B025552D-3490-4804-80EB-32ABC889F90C}">
      <dgm:prSet phldrT="[Text]" custT="1"/>
      <dgm:spPr/>
      <dgm:t>
        <a:bodyPr/>
        <a:lstStyle/>
        <a:p>
          <a:r>
            <a:rPr lang="bg-BG" sz="1600" b="1" dirty="0" smtClean="0"/>
            <a:t>ПРАВИЛА</a:t>
          </a:r>
          <a:endParaRPr lang="bg-BG" sz="1600" b="1" dirty="0"/>
        </a:p>
      </dgm:t>
    </dgm:pt>
    <dgm:pt modelId="{DC1FCB91-194D-49B3-B3C2-AF06988A26FA}" type="parTrans" cxnId="{2ED0E964-7CC1-4502-8673-1D0526DD5F41}">
      <dgm:prSet/>
      <dgm:spPr/>
      <dgm:t>
        <a:bodyPr/>
        <a:lstStyle/>
        <a:p>
          <a:endParaRPr lang="bg-BG"/>
        </a:p>
      </dgm:t>
    </dgm:pt>
    <dgm:pt modelId="{76E7FBE9-8D54-40AA-8ADC-CA40F125AE9D}" type="sibTrans" cxnId="{2ED0E964-7CC1-4502-8673-1D0526DD5F41}">
      <dgm:prSet/>
      <dgm:spPr/>
      <dgm:t>
        <a:bodyPr/>
        <a:lstStyle/>
        <a:p>
          <a:endParaRPr lang="bg-BG"/>
        </a:p>
      </dgm:t>
    </dgm:pt>
    <dgm:pt modelId="{ABA28EA5-EF6C-428A-BA3B-FB869F9C242F}">
      <dgm:prSet phldrT="[Text]" custT="1"/>
      <dgm:spPr/>
      <dgm:t>
        <a:bodyPr/>
        <a:lstStyle/>
        <a:p>
          <a:r>
            <a:rPr lang="bg-BG" sz="1600" dirty="0" smtClean="0"/>
            <a:t> </a:t>
          </a:r>
          <a:r>
            <a:rPr lang="ru-RU" sz="1600" dirty="0" smtClean="0"/>
            <a:t>Внедрените СУК определят реда за планиране и провеждане на оценка от независими външни изпълнители с въведени контролни листове </a:t>
          </a:r>
          <a:endParaRPr lang="bg-BG" sz="1600" dirty="0"/>
        </a:p>
      </dgm:t>
    </dgm:pt>
    <dgm:pt modelId="{39DA8390-2983-4E11-9918-90631F2C0BA4}" type="parTrans" cxnId="{98008109-7C96-42B7-A2E6-09C3F8224FDB}">
      <dgm:prSet/>
      <dgm:spPr/>
      <dgm:t>
        <a:bodyPr/>
        <a:lstStyle/>
        <a:p>
          <a:endParaRPr lang="bg-BG"/>
        </a:p>
      </dgm:t>
    </dgm:pt>
    <dgm:pt modelId="{0005FF5B-9FB3-4F7A-BB0F-FD2C0F87D187}" type="sibTrans" cxnId="{98008109-7C96-42B7-A2E6-09C3F8224FDB}">
      <dgm:prSet/>
      <dgm:spPr/>
      <dgm:t>
        <a:bodyPr/>
        <a:lstStyle/>
        <a:p>
          <a:endParaRPr lang="bg-BG"/>
        </a:p>
      </dgm:t>
    </dgm:pt>
    <dgm:pt modelId="{4AD415B5-2F9B-42C0-9A48-14B2DFA33105}">
      <dgm:prSet custT="1"/>
      <dgm:spPr/>
      <dgm:t>
        <a:bodyPr/>
        <a:lstStyle/>
        <a:p>
          <a:r>
            <a:rPr lang="ru-RU" sz="1600" dirty="0" smtClean="0"/>
            <a:t>Общо 5 експерти с отговорности в областта на </a:t>
          </a:r>
          <a:r>
            <a:rPr lang="ru-RU" sz="1600" dirty="0" smtClean="0"/>
            <a:t>оценката, </a:t>
          </a:r>
          <a:r>
            <a:rPr lang="ru-RU" sz="1600" dirty="0" smtClean="0"/>
            <a:t>съгласно утвърдени длъжностни характеристики</a:t>
          </a:r>
          <a:endParaRPr lang="bg-BG" sz="1600" dirty="0" smtClean="0"/>
        </a:p>
      </dgm:t>
    </dgm:pt>
    <dgm:pt modelId="{00E2A5C5-8589-44C5-91D8-5656E38EEF73}" type="parTrans" cxnId="{A2176F6E-5B47-4E5F-832F-D726CE414851}">
      <dgm:prSet/>
      <dgm:spPr/>
      <dgm:t>
        <a:bodyPr/>
        <a:lstStyle/>
        <a:p>
          <a:endParaRPr lang="bg-BG"/>
        </a:p>
      </dgm:t>
    </dgm:pt>
    <dgm:pt modelId="{0FBB4A33-740C-409D-842C-2578EC8A37EA}" type="sibTrans" cxnId="{A2176F6E-5B47-4E5F-832F-D726CE414851}">
      <dgm:prSet/>
      <dgm:spPr/>
      <dgm:t>
        <a:bodyPr/>
        <a:lstStyle/>
        <a:p>
          <a:endParaRPr lang="bg-BG"/>
        </a:p>
      </dgm:t>
    </dgm:pt>
    <dgm:pt modelId="{A7887D70-71BB-4D05-963D-F68BC5A9B6DE}">
      <dgm:prSet custT="1"/>
      <dgm:spPr/>
      <dgm:t>
        <a:bodyPr/>
        <a:lstStyle/>
        <a:p>
          <a:endParaRPr lang="bg-BG" sz="1600" dirty="0" smtClean="0"/>
        </a:p>
      </dgm:t>
    </dgm:pt>
    <dgm:pt modelId="{9487387C-1097-4CE1-A294-8BCBE9E0BBBE}" type="parTrans" cxnId="{56E145EF-4411-4096-8081-2CE9E8AFA531}">
      <dgm:prSet/>
      <dgm:spPr/>
      <dgm:t>
        <a:bodyPr/>
        <a:lstStyle/>
        <a:p>
          <a:endParaRPr lang="bg-BG"/>
        </a:p>
      </dgm:t>
    </dgm:pt>
    <dgm:pt modelId="{03B5476D-CEBA-4BD2-8CD3-284C7282AA86}" type="sibTrans" cxnId="{56E145EF-4411-4096-8081-2CE9E8AFA531}">
      <dgm:prSet/>
      <dgm:spPr/>
      <dgm:t>
        <a:bodyPr/>
        <a:lstStyle/>
        <a:p>
          <a:endParaRPr lang="bg-BG"/>
        </a:p>
      </dgm:t>
    </dgm:pt>
    <dgm:pt modelId="{7604A27D-7B81-446E-AA8A-2AE61EA2B8BF}">
      <dgm:prSet custT="1"/>
      <dgm:spPr/>
      <dgm:t>
        <a:bodyPr/>
        <a:lstStyle/>
        <a:p>
          <a:endParaRPr lang="bg-BG" sz="1600" dirty="0"/>
        </a:p>
      </dgm:t>
    </dgm:pt>
    <dgm:pt modelId="{8F99468C-DBCC-43EA-AEF9-9B5CB995022B}" type="parTrans" cxnId="{8F907C20-92B3-4493-A80A-3F84CD5AABF4}">
      <dgm:prSet/>
      <dgm:spPr/>
      <dgm:t>
        <a:bodyPr/>
        <a:lstStyle/>
        <a:p>
          <a:endParaRPr lang="bg-BG"/>
        </a:p>
      </dgm:t>
    </dgm:pt>
    <dgm:pt modelId="{8A469D8E-7053-41E1-9A03-DC6FD396A953}" type="sibTrans" cxnId="{8F907C20-92B3-4493-A80A-3F84CD5AABF4}">
      <dgm:prSet/>
      <dgm:spPr/>
      <dgm:t>
        <a:bodyPr/>
        <a:lstStyle/>
        <a:p>
          <a:endParaRPr lang="bg-BG"/>
        </a:p>
      </dgm:t>
    </dgm:pt>
    <dgm:pt modelId="{DE00C013-6CD0-44DD-9140-AEA6A36D3434}">
      <dgm:prSet phldrT="[Text]" custT="1"/>
      <dgm:spPr/>
      <dgm:t>
        <a:bodyPr/>
        <a:lstStyle/>
        <a:p>
          <a:r>
            <a:rPr lang="ru-RU" sz="1600" dirty="0" smtClean="0"/>
            <a:t>Съдействе за възлагането и публичността на оценката и обученията на служителите от отдел ПП</a:t>
          </a:r>
          <a:endParaRPr lang="bg-BG" sz="1600" dirty="0"/>
        </a:p>
      </dgm:t>
    </dgm:pt>
    <dgm:pt modelId="{DACE9B41-5844-4268-AD48-7AECA965F2A1}" type="parTrans" cxnId="{941B8441-D803-43F1-BB9C-BEF885DAF56C}">
      <dgm:prSet/>
      <dgm:spPr/>
      <dgm:t>
        <a:bodyPr/>
        <a:lstStyle/>
        <a:p>
          <a:endParaRPr lang="bg-BG"/>
        </a:p>
      </dgm:t>
    </dgm:pt>
    <dgm:pt modelId="{4E3B429C-50EC-4E5F-AE76-887AC1DFA1E0}" type="sibTrans" cxnId="{941B8441-D803-43F1-BB9C-BEF885DAF56C}">
      <dgm:prSet/>
      <dgm:spPr/>
      <dgm:t>
        <a:bodyPr/>
        <a:lstStyle/>
        <a:p>
          <a:endParaRPr lang="bg-BG"/>
        </a:p>
      </dgm:t>
    </dgm:pt>
    <dgm:pt modelId="{03495F5B-E629-4DDA-A33C-340C9D600A3C}">
      <dgm:prSet custT="1"/>
      <dgm:spPr/>
      <dgm:t>
        <a:bodyPr/>
        <a:lstStyle/>
        <a:p>
          <a:endParaRPr lang="bg-BG" sz="1600" dirty="0"/>
        </a:p>
      </dgm:t>
    </dgm:pt>
    <dgm:pt modelId="{980D7469-392A-4AD2-A0E4-42343AEB768F}" type="parTrans" cxnId="{1C965DC6-F031-43A9-B216-D5CE2C760FFE}">
      <dgm:prSet/>
      <dgm:spPr/>
      <dgm:t>
        <a:bodyPr/>
        <a:lstStyle/>
        <a:p>
          <a:endParaRPr lang="bg-BG"/>
        </a:p>
      </dgm:t>
    </dgm:pt>
    <dgm:pt modelId="{CE571FEC-34B7-4E5C-8E1F-F65821246B15}" type="sibTrans" cxnId="{1C965DC6-F031-43A9-B216-D5CE2C760FFE}">
      <dgm:prSet/>
      <dgm:spPr/>
      <dgm:t>
        <a:bodyPr/>
        <a:lstStyle/>
        <a:p>
          <a:endParaRPr lang="bg-BG"/>
        </a:p>
      </dgm:t>
    </dgm:pt>
    <dgm:pt modelId="{A7DDB585-332A-47C0-8F61-63BE2F0B8E6A}">
      <dgm:prSet phldrT="[Text]" custT="1"/>
      <dgm:spPr/>
      <dgm:t>
        <a:bodyPr/>
        <a:lstStyle/>
        <a:p>
          <a:endParaRPr lang="bg-BG" sz="1600" dirty="0" smtClean="0"/>
        </a:p>
      </dgm:t>
    </dgm:pt>
    <dgm:pt modelId="{81C3213B-0ED6-4F04-A769-890E20B40C98}" type="parTrans" cxnId="{E6D6AE08-C858-421A-8E64-EDD1282896C7}">
      <dgm:prSet/>
      <dgm:spPr/>
      <dgm:t>
        <a:bodyPr/>
        <a:lstStyle/>
        <a:p>
          <a:endParaRPr lang="bg-BG"/>
        </a:p>
      </dgm:t>
    </dgm:pt>
    <dgm:pt modelId="{CBF43704-8C46-498F-8FB6-597F60B3EC09}" type="sibTrans" cxnId="{E6D6AE08-C858-421A-8E64-EDD1282896C7}">
      <dgm:prSet/>
      <dgm:spPr/>
      <dgm:t>
        <a:bodyPr/>
        <a:lstStyle/>
        <a:p>
          <a:endParaRPr lang="bg-BG"/>
        </a:p>
      </dgm:t>
    </dgm:pt>
    <dgm:pt modelId="{F0285C35-7591-44CD-B9BC-83A4581E854E}">
      <dgm:prSet custT="1"/>
      <dgm:spPr/>
      <dgm:t>
        <a:bodyPr/>
        <a:lstStyle/>
        <a:p>
          <a:endParaRPr lang="bg-BG" sz="1600" dirty="0" smtClean="0"/>
        </a:p>
      </dgm:t>
    </dgm:pt>
    <dgm:pt modelId="{5CE96100-343A-4AE3-AC90-B1578860D4F6}" type="parTrans" cxnId="{9C5D0137-7C30-44C6-AEC5-6234B220ED53}">
      <dgm:prSet/>
      <dgm:spPr/>
      <dgm:t>
        <a:bodyPr/>
        <a:lstStyle/>
        <a:p>
          <a:endParaRPr lang="bg-BG"/>
        </a:p>
      </dgm:t>
    </dgm:pt>
    <dgm:pt modelId="{829430BB-E8D3-40CC-BE43-953416A690E9}" type="sibTrans" cxnId="{9C5D0137-7C30-44C6-AEC5-6234B220ED53}">
      <dgm:prSet/>
      <dgm:spPr/>
      <dgm:t>
        <a:bodyPr/>
        <a:lstStyle/>
        <a:p>
          <a:endParaRPr lang="bg-BG"/>
        </a:p>
      </dgm:t>
    </dgm:pt>
    <dgm:pt modelId="{86B947E4-299D-466C-81AE-CDD0E3AC58A1}" type="pres">
      <dgm:prSet presAssocID="{13AC1F7A-DDC0-4E0F-967A-62EBE3451BBD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bg-BG"/>
        </a:p>
      </dgm:t>
    </dgm:pt>
    <dgm:pt modelId="{CE2C3C21-F311-4F29-A211-3FD664CE565C}" type="pres">
      <dgm:prSet presAssocID="{13AC1F7A-DDC0-4E0F-967A-62EBE3451BBD}" presName="children" presStyleCnt="0"/>
      <dgm:spPr/>
    </dgm:pt>
    <dgm:pt modelId="{08EA8138-6A2E-4786-9E58-AB04A852CA16}" type="pres">
      <dgm:prSet presAssocID="{13AC1F7A-DDC0-4E0F-967A-62EBE3451BBD}" presName="child1group" presStyleCnt="0"/>
      <dgm:spPr/>
    </dgm:pt>
    <dgm:pt modelId="{1F2C34F3-04F3-4109-AE7B-A43F1C7820B0}" type="pres">
      <dgm:prSet presAssocID="{13AC1F7A-DDC0-4E0F-967A-62EBE3451BBD}" presName="child1" presStyleLbl="bgAcc1" presStyleIdx="0" presStyleCnt="4" custScaleX="155466" custScaleY="140203" custLinFactNeighborX="501" custLinFactNeighborY="19350"/>
      <dgm:spPr/>
      <dgm:t>
        <a:bodyPr/>
        <a:lstStyle/>
        <a:p>
          <a:endParaRPr lang="bg-BG"/>
        </a:p>
      </dgm:t>
    </dgm:pt>
    <dgm:pt modelId="{BCB6642E-E1ED-4B3B-BAD1-AC2B2FCD1FA8}" type="pres">
      <dgm:prSet presAssocID="{13AC1F7A-DDC0-4E0F-967A-62EBE3451BBD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B9F2EAC2-C1E9-4EBA-B32B-93832D96E5EB}" type="pres">
      <dgm:prSet presAssocID="{13AC1F7A-DDC0-4E0F-967A-62EBE3451BBD}" presName="child2group" presStyleCnt="0"/>
      <dgm:spPr/>
    </dgm:pt>
    <dgm:pt modelId="{6C2CA968-3EEC-44E3-A7D5-A667D392ED91}" type="pres">
      <dgm:prSet presAssocID="{13AC1F7A-DDC0-4E0F-967A-62EBE3451BBD}" presName="child2" presStyleLbl="bgAcc1" presStyleIdx="1" presStyleCnt="4" custScaleX="155466" custScaleY="140203" custLinFactNeighborX="-1503" custLinFactNeighborY="19350"/>
      <dgm:spPr/>
      <dgm:t>
        <a:bodyPr/>
        <a:lstStyle/>
        <a:p>
          <a:endParaRPr lang="bg-BG"/>
        </a:p>
      </dgm:t>
    </dgm:pt>
    <dgm:pt modelId="{876ED7E6-3676-4234-AE88-F20C0CAE9056}" type="pres">
      <dgm:prSet presAssocID="{13AC1F7A-DDC0-4E0F-967A-62EBE3451BBD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56940475-5B6D-463A-B99C-270C0E3909BA}" type="pres">
      <dgm:prSet presAssocID="{13AC1F7A-DDC0-4E0F-967A-62EBE3451BBD}" presName="child3group" presStyleCnt="0"/>
      <dgm:spPr/>
    </dgm:pt>
    <dgm:pt modelId="{63746B38-A0EE-439B-8187-11C091D50E25}" type="pres">
      <dgm:prSet presAssocID="{13AC1F7A-DDC0-4E0F-967A-62EBE3451BBD}" presName="child3" presStyleLbl="bgAcc1" presStyleIdx="2" presStyleCnt="4" custScaleX="155466" custScaleY="140203" custLinFactNeighborX="-501" custLinFactNeighborY="-20898"/>
      <dgm:spPr/>
      <dgm:t>
        <a:bodyPr/>
        <a:lstStyle/>
        <a:p>
          <a:endParaRPr lang="bg-BG"/>
        </a:p>
      </dgm:t>
    </dgm:pt>
    <dgm:pt modelId="{1F35B877-4094-4062-80D4-BD443671E171}" type="pres">
      <dgm:prSet presAssocID="{13AC1F7A-DDC0-4E0F-967A-62EBE3451BBD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06F30DE1-E656-4575-83AE-70D4657F9A8B}" type="pres">
      <dgm:prSet presAssocID="{13AC1F7A-DDC0-4E0F-967A-62EBE3451BBD}" presName="child4group" presStyleCnt="0"/>
      <dgm:spPr/>
    </dgm:pt>
    <dgm:pt modelId="{BFF3CF17-8A93-4358-A5B5-0C73FE0A3721}" type="pres">
      <dgm:prSet presAssocID="{13AC1F7A-DDC0-4E0F-967A-62EBE3451BBD}" presName="child4" presStyleLbl="bgAcc1" presStyleIdx="3" presStyleCnt="4" custScaleX="155466" custScaleY="140203" custLinFactNeighborX="2505" custLinFactNeighborY="-20898"/>
      <dgm:spPr/>
      <dgm:t>
        <a:bodyPr/>
        <a:lstStyle/>
        <a:p>
          <a:endParaRPr lang="bg-BG"/>
        </a:p>
      </dgm:t>
    </dgm:pt>
    <dgm:pt modelId="{4BFDC8E4-F50B-41E5-8732-AE9CAF0C4B8B}" type="pres">
      <dgm:prSet presAssocID="{13AC1F7A-DDC0-4E0F-967A-62EBE3451BBD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BCCFC314-197B-4212-AAA4-9E5A84D86B08}" type="pres">
      <dgm:prSet presAssocID="{13AC1F7A-DDC0-4E0F-967A-62EBE3451BBD}" presName="childPlaceholder" presStyleCnt="0"/>
      <dgm:spPr/>
    </dgm:pt>
    <dgm:pt modelId="{2A4D4BD2-8313-4827-9A57-58C6314B7EBF}" type="pres">
      <dgm:prSet presAssocID="{13AC1F7A-DDC0-4E0F-967A-62EBE3451BBD}" presName="circle" presStyleCnt="0"/>
      <dgm:spPr/>
    </dgm:pt>
    <dgm:pt modelId="{4FE2E31E-C3F9-4EE4-83C3-C765775508DA}" type="pres">
      <dgm:prSet presAssocID="{13AC1F7A-DDC0-4E0F-967A-62EBE3451BBD}" presName="quadrant1" presStyleLbl="node1" presStyleIdx="0" presStyleCnt="4" custScaleX="78258" custScaleY="73787" custLinFactNeighborX="12584" custLinFactNeighborY="14872">
        <dgm:presLayoutVars>
          <dgm:chMax val="1"/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F181F700-654E-48F6-BB9A-7EF05F18DB01}" type="pres">
      <dgm:prSet presAssocID="{13AC1F7A-DDC0-4E0F-967A-62EBE3451BBD}" presName="quadrant2" presStyleLbl="node1" presStyleIdx="1" presStyleCnt="4" custScaleX="78258" custScaleY="73787" custLinFactNeighborX="-13728" custLinFactNeighborY="14872">
        <dgm:presLayoutVars>
          <dgm:chMax val="1"/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8E842444-B7B0-4B7C-B4BE-FAD3171FD093}" type="pres">
      <dgm:prSet presAssocID="{13AC1F7A-DDC0-4E0F-967A-62EBE3451BBD}" presName="quadrant3" presStyleLbl="node1" presStyleIdx="2" presStyleCnt="4" custScaleX="78258" custScaleY="73787" custLinFactNeighborX="-13156" custLinFactNeighborY="-15444">
        <dgm:presLayoutVars>
          <dgm:chMax val="1"/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7C34FC64-3645-4434-9E06-9D32870B2967}" type="pres">
      <dgm:prSet presAssocID="{13AC1F7A-DDC0-4E0F-967A-62EBE3451BBD}" presName="quadrant4" presStyleLbl="node1" presStyleIdx="3" presStyleCnt="4" custScaleX="78258" custScaleY="73787" custLinFactNeighborX="13156" custLinFactNeighborY="-15444">
        <dgm:presLayoutVars>
          <dgm:chMax val="1"/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AB2C712F-5202-481C-87BD-C3F186EE2EAF}" type="pres">
      <dgm:prSet presAssocID="{13AC1F7A-DDC0-4E0F-967A-62EBE3451BBD}" presName="quadrantPlaceholder" presStyleCnt="0"/>
      <dgm:spPr/>
    </dgm:pt>
    <dgm:pt modelId="{BA2B09E6-1D17-40DC-9FB6-11DF2197A693}" type="pres">
      <dgm:prSet presAssocID="{13AC1F7A-DDC0-4E0F-967A-62EBE3451BBD}" presName="center1" presStyleLbl="fgShp" presStyleIdx="0" presStyleCnt="2" custScaleX="72527" custScaleY="81773"/>
      <dgm:spPr/>
    </dgm:pt>
    <dgm:pt modelId="{7F37E6CA-EC9A-4AC3-AEF8-0EFA555B4E23}" type="pres">
      <dgm:prSet presAssocID="{13AC1F7A-DDC0-4E0F-967A-62EBE3451BBD}" presName="center2" presStyleLbl="fgShp" presStyleIdx="1" presStyleCnt="2" custScaleX="72527" custScaleY="81773"/>
      <dgm:spPr/>
    </dgm:pt>
  </dgm:ptLst>
  <dgm:cxnLst>
    <dgm:cxn modelId="{DE050A91-4B42-4EC8-9888-8EAD78C68E7A}" type="presOf" srcId="{A7DDB585-332A-47C0-8F61-63BE2F0B8E6A}" destId="{1F35B877-4094-4062-80D4-BD443671E171}" srcOrd="1" destOrd="1" presId="urn:microsoft.com/office/officeart/2005/8/layout/cycle4"/>
    <dgm:cxn modelId="{D91C9CD0-740D-40CA-A23C-A1E05C13F33C}" srcId="{13AC1F7A-DDC0-4E0F-967A-62EBE3451BBD}" destId="{EB3FD5E8-D877-403D-9445-1921E3D94563}" srcOrd="2" destOrd="0" parTransId="{1716575F-C8D1-4694-95EF-129F02EB7E9D}" sibTransId="{4D3C03F7-4A30-4636-A290-21C677BD1CFF}"/>
    <dgm:cxn modelId="{73A31FFC-EF31-4A15-9493-F87C49659BD5}" type="presOf" srcId="{7604A27D-7B81-446E-AA8A-2AE61EA2B8BF}" destId="{6C2CA968-3EEC-44E3-A7D5-A667D392ED91}" srcOrd="0" destOrd="3" presId="urn:microsoft.com/office/officeart/2005/8/layout/cycle4"/>
    <dgm:cxn modelId="{56E145EF-4411-4096-8081-2CE9E8AFA531}" srcId="{282DED3C-E2D4-4651-A1BF-49E57E38577A}" destId="{A7887D70-71BB-4D05-963D-F68BC5A9B6DE}" srcOrd="2" destOrd="0" parTransId="{9487387C-1097-4CE1-A294-8BCBE9E0BBBE}" sibTransId="{03B5476D-CEBA-4BD2-8CD3-284C7282AA86}"/>
    <dgm:cxn modelId="{D4EE70F1-B62A-4258-837C-1C3ED01B2FCE}" type="presOf" srcId="{EDFB084B-8AC6-4FDE-8598-7F3F48CA3EE3}" destId="{63746B38-A0EE-439B-8187-11C091D50E25}" srcOrd="0" destOrd="0" presId="urn:microsoft.com/office/officeart/2005/8/layout/cycle4"/>
    <dgm:cxn modelId="{ED7DA78F-C49D-48CE-9F67-D6240CE7015C}" type="presOf" srcId="{282DED3C-E2D4-4651-A1BF-49E57E38577A}" destId="{4FE2E31E-C3F9-4EE4-83C3-C765775508DA}" srcOrd="0" destOrd="0" presId="urn:microsoft.com/office/officeart/2005/8/layout/cycle4"/>
    <dgm:cxn modelId="{3AB01ED0-4CC2-4B1E-8D2C-BA3F4F6C5BDC}" type="presOf" srcId="{23488F2A-FA94-4559-87C0-72EA98AEF9FE}" destId="{BCB6642E-E1ED-4B3B-BAD1-AC2B2FCD1FA8}" srcOrd="1" destOrd="0" presId="urn:microsoft.com/office/officeart/2005/8/layout/cycle4"/>
    <dgm:cxn modelId="{926A3554-5BDD-45B9-911D-8E691A122E61}" type="presOf" srcId="{6FB0BE26-B689-45E8-AE63-7D60152769A7}" destId="{F181F700-654E-48F6-BB9A-7EF05F18DB01}" srcOrd="0" destOrd="0" presId="urn:microsoft.com/office/officeart/2005/8/layout/cycle4"/>
    <dgm:cxn modelId="{B58D569A-666C-4EAC-BDD8-19A3A6D64C4D}" srcId="{13AC1F7A-DDC0-4E0F-967A-62EBE3451BBD}" destId="{6FB0BE26-B689-45E8-AE63-7D60152769A7}" srcOrd="1" destOrd="0" parTransId="{4B2B4319-7DF2-4AD1-A2B7-114777845C4F}" sibTransId="{E387BFEC-DEDB-4802-A76F-068099DC5364}"/>
    <dgm:cxn modelId="{F6A61072-FE81-4C84-B322-F9BD30478058}" type="presOf" srcId="{ABA28EA5-EF6C-428A-BA3B-FB869F9C242F}" destId="{BFF3CF17-8A93-4358-A5B5-0C73FE0A3721}" srcOrd="0" destOrd="0" presId="urn:microsoft.com/office/officeart/2005/8/layout/cycle4"/>
    <dgm:cxn modelId="{9BA124DF-12CD-4AE6-8423-73D0FA99B777}" type="presOf" srcId="{7604A27D-7B81-446E-AA8A-2AE61EA2B8BF}" destId="{876ED7E6-3676-4234-AE88-F20C0CAE9056}" srcOrd="1" destOrd="3" presId="urn:microsoft.com/office/officeart/2005/8/layout/cycle4"/>
    <dgm:cxn modelId="{EE7CF6A1-FAF9-45A7-B4B3-731D2CECE5AE}" type="presOf" srcId="{DE00C013-6CD0-44DD-9140-AEA6A36D3434}" destId="{876ED7E6-3676-4234-AE88-F20C0CAE9056}" srcOrd="1" destOrd="1" presId="urn:microsoft.com/office/officeart/2005/8/layout/cycle4"/>
    <dgm:cxn modelId="{098F5EE1-34E0-42BB-904B-44CB53A5681D}" srcId="{6FB0BE26-B689-45E8-AE63-7D60152769A7}" destId="{2CE268E9-CD04-4825-9715-941C32EE6490}" srcOrd="0" destOrd="0" parTransId="{9F3A5F06-5B72-4A86-BED4-83C559394F14}" sibTransId="{0218888E-0D48-4BEC-8436-96FE23F33043}"/>
    <dgm:cxn modelId="{98008109-7C96-42B7-A2E6-09C3F8224FDB}" srcId="{B025552D-3490-4804-80EB-32ABC889F90C}" destId="{ABA28EA5-EF6C-428A-BA3B-FB869F9C242F}" srcOrd="0" destOrd="0" parTransId="{39DA8390-2983-4E11-9918-90631F2C0BA4}" sibTransId="{0005FF5B-9FB3-4F7A-BB0F-FD2C0F87D187}"/>
    <dgm:cxn modelId="{A51417AF-1689-4435-B4F2-C473BFE71B8D}" type="presOf" srcId="{4AD415B5-2F9B-42C0-9A48-14B2DFA33105}" destId="{BCB6642E-E1ED-4B3B-BAD1-AC2B2FCD1FA8}" srcOrd="1" destOrd="1" presId="urn:microsoft.com/office/officeart/2005/8/layout/cycle4"/>
    <dgm:cxn modelId="{9C5D0137-7C30-44C6-AEC5-6234B220ED53}" srcId="{B025552D-3490-4804-80EB-32ABC889F90C}" destId="{F0285C35-7591-44CD-B9BC-83A4581E854E}" srcOrd="1" destOrd="0" parTransId="{5CE96100-343A-4AE3-AC90-B1578860D4F6}" sibTransId="{829430BB-E8D3-40CC-BE43-953416A690E9}"/>
    <dgm:cxn modelId="{6084A4F8-CBF4-4F71-994B-C4AB076EBE2C}" type="presOf" srcId="{B025552D-3490-4804-80EB-32ABC889F90C}" destId="{7C34FC64-3645-4434-9E06-9D32870B2967}" srcOrd="0" destOrd="0" presId="urn:microsoft.com/office/officeart/2005/8/layout/cycle4"/>
    <dgm:cxn modelId="{0BD5D1F0-3925-4A78-A366-0BF9E78618E7}" type="presOf" srcId="{F0285C35-7591-44CD-B9BC-83A4581E854E}" destId="{4BFDC8E4-F50B-41E5-8732-AE9CAF0C4B8B}" srcOrd="1" destOrd="1" presId="urn:microsoft.com/office/officeart/2005/8/layout/cycle4"/>
    <dgm:cxn modelId="{3F1F1438-30EE-4A03-BEF8-853041F2FDC3}" srcId="{EB3FD5E8-D877-403D-9445-1921E3D94563}" destId="{EDFB084B-8AC6-4FDE-8598-7F3F48CA3EE3}" srcOrd="0" destOrd="0" parTransId="{DAEC4C88-F03B-4086-BB43-A3FAEDAF76A9}" sibTransId="{63610369-952D-46F5-972F-0997FF114FA2}"/>
    <dgm:cxn modelId="{A2176F6E-5B47-4E5F-832F-D726CE414851}" srcId="{282DED3C-E2D4-4651-A1BF-49E57E38577A}" destId="{4AD415B5-2F9B-42C0-9A48-14B2DFA33105}" srcOrd="1" destOrd="0" parTransId="{00E2A5C5-8589-44C5-91D8-5656E38EEF73}" sibTransId="{0FBB4A33-740C-409D-842C-2578EC8A37EA}"/>
    <dgm:cxn modelId="{2ED0E964-7CC1-4502-8673-1D0526DD5F41}" srcId="{13AC1F7A-DDC0-4E0F-967A-62EBE3451BBD}" destId="{B025552D-3490-4804-80EB-32ABC889F90C}" srcOrd="3" destOrd="0" parTransId="{DC1FCB91-194D-49B3-B3C2-AF06988A26FA}" sibTransId="{76E7FBE9-8D54-40AA-8ADC-CA40F125AE9D}"/>
    <dgm:cxn modelId="{F238F5A0-E907-4298-8C24-DD0E8958B8BB}" type="presOf" srcId="{A7DDB585-332A-47C0-8F61-63BE2F0B8E6A}" destId="{63746B38-A0EE-439B-8187-11C091D50E25}" srcOrd="0" destOrd="1" presId="urn:microsoft.com/office/officeart/2005/8/layout/cycle4"/>
    <dgm:cxn modelId="{941B8441-D803-43F1-BB9C-BEF885DAF56C}" srcId="{6FB0BE26-B689-45E8-AE63-7D60152769A7}" destId="{DE00C013-6CD0-44DD-9140-AEA6A36D3434}" srcOrd="1" destOrd="0" parTransId="{DACE9B41-5844-4268-AD48-7AECA965F2A1}" sibTransId="{4E3B429C-50EC-4E5F-AE76-887AC1DFA1E0}"/>
    <dgm:cxn modelId="{67963526-6444-44FA-9EB7-CC7AE9632E39}" type="presOf" srcId="{4AD415B5-2F9B-42C0-9A48-14B2DFA33105}" destId="{1F2C34F3-04F3-4109-AE7B-A43F1C7820B0}" srcOrd="0" destOrd="1" presId="urn:microsoft.com/office/officeart/2005/8/layout/cycle4"/>
    <dgm:cxn modelId="{459FCCB8-8C2C-488E-9A2D-BA674C1B0478}" type="presOf" srcId="{F0285C35-7591-44CD-B9BC-83A4581E854E}" destId="{BFF3CF17-8A93-4358-A5B5-0C73FE0A3721}" srcOrd="0" destOrd="1" presId="urn:microsoft.com/office/officeart/2005/8/layout/cycle4"/>
    <dgm:cxn modelId="{4043326D-7BC2-41E4-92A0-16FE39DCDDDF}" type="presOf" srcId="{03495F5B-E629-4DDA-A33C-340C9D600A3C}" destId="{876ED7E6-3676-4234-AE88-F20C0CAE9056}" srcOrd="1" destOrd="2" presId="urn:microsoft.com/office/officeart/2005/8/layout/cycle4"/>
    <dgm:cxn modelId="{427B53E0-4F27-468B-B959-584A0698BD0B}" type="presOf" srcId="{A7887D70-71BB-4D05-963D-F68BC5A9B6DE}" destId="{1F2C34F3-04F3-4109-AE7B-A43F1C7820B0}" srcOrd="0" destOrd="2" presId="urn:microsoft.com/office/officeart/2005/8/layout/cycle4"/>
    <dgm:cxn modelId="{FFD19C69-424D-4D72-929E-86B62B94F8A7}" srcId="{13AC1F7A-DDC0-4E0F-967A-62EBE3451BBD}" destId="{282DED3C-E2D4-4651-A1BF-49E57E38577A}" srcOrd="0" destOrd="0" parTransId="{39DCED0E-D757-4CE4-8F67-F7867094EA58}" sibTransId="{FA28F100-47BA-4D58-A254-CC08AFEA46F4}"/>
    <dgm:cxn modelId="{D5DA3F29-AA5C-4681-94B6-CE5F0DD5884B}" type="presOf" srcId="{DE00C013-6CD0-44DD-9140-AEA6A36D3434}" destId="{6C2CA968-3EEC-44E3-A7D5-A667D392ED91}" srcOrd="0" destOrd="1" presId="urn:microsoft.com/office/officeart/2005/8/layout/cycle4"/>
    <dgm:cxn modelId="{D62110FB-3F97-4171-A288-69072B847692}" type="presOf" srcId="{2CE268E9-CD04-4825-9715-941C32EE6490}" destId="{6C2CA968-3EEC-44E3-A7D5-A667D392ED91}" srcOrd="0" destOrd="0" presId="urn:microsoft.com/office/officeart/2005/8/layout/cycle4"/>
    <dgm:cxn modelId="{65262C97-DA34-4E5A-80C7-7F6C1A365902}" type="presOf" srcId="{23488F2A-FA94-4559-87C0-72EA98AEF9FE}" destId="{1F2C34F3-04F3-4109-AE7B-A43F1C7820B0}" srcOrd="0" destOrd="0" presId="urn:microsoft.com/office/officeart/2005/8/layout/cycle4"/>
    <dgm:cxn modelId="{EF3C17F4-AE51-4EAB-A2D5-822D861309F1}" type="presOf" srcId="{EDFB084B-8AC6-4FDE-8598-7F3F48CA3EE3}" destId="{1F35B877-4094-4062-80D4-BD443671E171}" srcOrd="1" destOrd="0" presId="urn:microsoft.com/office/officeart/2005/8/layout/cycle4"/>
    <dgm:cxn modelId="{8F907C20-92B3-4493-A80A-3F84CD5AABF4}" srcId="{6FB0BE26-B689-45E8-AE63-7D60152769A7}" destId="{7604A27D-7B81-446E-AA8A-2AE61EA2B8BF}" srcOrd="3" destOrd="0" parTransId="{8F99468C-DBCC-43EA-AEF9-9B5CB995022B}" sibTransId="{8A469D8E-7053-41E1-9A03-DC6FD396A953}"/>
    <dgm:cxn modelId="{269ADE7B-5A27-4803-A772-64E4741F96F6}" type="presOf" srcId="{03495F5B-E629-4DDA-A33C-340C9D600A3C}" destId="{6C2CA968-3EEC-44E3-A7D5-A667D392ED91}" srcOrd="0" destOrd="2" presId="urn:microsoft.com/office/officeart/2005/8/layout/cycle4"/>
    <dgm:cxn modelId="{1C965DC6-F031-43A9-B216-D5CE2C760FFE}" srcId="{6FB0BE26-B689-45E8-AE63-7D60152769A7}" destId="{03495F5B-E629-4DDA-A33C-340C9D600A3C}" srcOrd="2" destOrd="0" parTransId="{980D7469-392A-4AD2-A0E4-42343AEB768F}" sibTransId="{CE571FEC-34B7-4E5C-8E1F-F65821246B15}"/>
    <dgm:cxn modelId="{0552C7BD-AC07-4DA7-AFE7-250D298049B1}" type="presOf" srcId="{A7887D70-71BB-4D05-963D-F68BC5A9B6DE}" destId="{BCB6642E-E1ED-4B3B-BAD1-AC2B2FCD1FA8}" srcOrd="1" destOrd="2" presId="urn:microsoft.com/office/officeart/2005/8/layout/cycle4"/>
    <dgm:cxn modelId="{35B7AF29-4244-41EF-ADD9-F22164A7D6D0}" srcId="{282DED3C-E2D4-4651-A1BF-49E57E38577A}" destId="{23488F2A-FA94-4559-87C0-72EA98AEF9FE}" srcOrd="0" destOrd="0" parTransId="{B77373EB-7E7A-4ACE-AED9-91101AC1B42D}" sibTransId="{050C0F4D-A0F2-4266-ABC7-28B72EDA286B}"/>
    <dgm:cxn modelId="{C0FAD5C1-681D-4AFD-A4BF-0793579C9E3C}" type="presOf" srcId="{EB3FD5E8-D877-403D-9445-1921E3D94563}" destId="{8E842444-B7B0-4B7C-B4BE-FAD3171FD093}" srcOrd="0" destOrd="0" presId="urn:microsoft.com/office/officeart/2005/8/layout/cycle4"/>
    <dgm:cxn modelId="{9C654B17-86CC-42FA-BBE7-DC43AC3B6B01}" type="presOf" srcId="{2CE268E9-CD04-4825-9715-941C32EE6490}" destId="{876ED7E6-3676-4234-AE88-F20C0CAE9056}" srcOrd="1" destOrd="0" presId="urn:microsoft.com/office/officeart/2005/8/layout/cycle4"/>
    <dgm:cxn modelId="{E6D6AE08-C858-421A-8E64-EDD1282896C7}" srcId="{EB3FD5E8-D877-403D-9445-1921E3D94563}" destId="{A7DDB585-332A-47C0-8F61-63BE2F0B8E6A}" srcOrd="1" destOrd="0" parTransId="{81C3213B-0ED6-4F04-A769-890E20B40C98}" sibTransId="{CBF43704-8C46-498F-8FB6-597F60B3EC09}"/>
    <dgm:cxn modelId="{BA552973-203B-4309-8058-08A7A1BF13AE}" type="presOf" srcId="{ABA28EA5-EF6C-428A-BA3B-FB869F9C242F}" destId="{4BFDC8E4-F50B-41E5-8732-AE9CAF0C4B8B}" srcOrd="1" destOrd="0" presId="urn:microsoft.com/office/officeart/2005/8/layout/cycle4"/>
    <dgm:cxn modelId="{19CCDBAB-6308-47D8-AACD-CB9A5FA846D3}" type="presOf" srcId="{13AC1F7A-DDC0-4E0F-967A-62EBE3451BBD}" destId="{86B947E4-299D-466C-81AE-CDD0E3AC58A1}" srcOrd="0" destOrd="0" presId="urn:microsoft.com/office/officeart/2005/8/layout/cycle4"/>
    <dgm:cxn modelId="{CDDC106F-4A76-4B98-8F94-D8C30A62174B}" type="presParOf" srcId="{86B947E4-299D-466C-81AE-CDD0E3AC58A1}" destId="{CE2C3C21-F311-4F29-A211-3FD664CE565C}" srcOrd="0" destOrd="0" presId="urn:microsoft.com/office/officeart/2005/8/layout/cycle4"/>
    <dgm:cxn modelId="{9A535E9C-F1C3-42A5-AC4E-86E056529C3A}" type="presParOf" srcId="{CE2C3C21-F311-4F29-A211-3FD664CE565C}" destId="{08EA8138-6A2E-4786-9E58-AB04A852CA16}" srcOrd="0" destOrd="0" presId="urn:microsoft.com/office/officeart/2005/8/layout/cycle4"/>
    <dgm:cxn modelId="{71F06F4B-1BDA-47B3-8B8A-DAF7888D2B3E}" type="presParOf" srcId="{08EA8138-6A2E-4786-9E58-AB04A852CA16}" destId="{1F2C34F3-04F3-4109-AE7B-A43F1C7820B0}" srcOrd="0" destOrd="0" presId="urn:microsoft.com/office/officeart/2005/8/layout/cycle4"/>
    <dgm:cxn modelId="{AD411059-2968-460C-BA41-821227DD153E}" type="presParOf" srcId="{08EA8138-6A2E-4786-9E58-AB04A852CA16}" destId="{BCB6642E-E1ED-4B3B-BAD1-AC2B2FCD1FA8}" srcOrd="1" destOrd="0" presId="urn:microsoft.com/office/officeart/2005/8/layout/cycle4"/>
    <dgm:cxn modelId="{CEE23CF5-77FA-49ED-9D69-8FB6F784E7B9}" type="presParOf" srcId="{CE2C3C21-F311-4F29-A211-3FD664CE565C}" destId="{B9F2EAC2-C1E9-4EBA-B32B-93832D96E5EB}" srcOrd="1" destOrd="0" presId="urn:microsoft.com/office/officeart/2005/8/layout/cycle4"/>
    <dgm:cxn modelId="{BCB185FB-332C-4408-B21D-5406F7729170}" type="presParOf" srcId="{B9F2EAC2-C1E9-4EBA-B32B-93832D96E5EB}" destId="{6C2CA968-3EEC-44E3-A7D5-A667D392ED91}" srcOrd="0" destOrd="0" presId="urn:microsoft.com/office/officeart/2005/8/layout/cycle4"/>
    <dgm:cxn modelId="{F0215ED8-4819-4059-89F3-ACECA8186E87}" type="presParOf" srcId="{B9F2EAC2-C1E9-4EBA-B32B-93832D96E5EB}" destId="{876ED7E6-3676-4234-AE88-F20C0CAE9056}" srcOrd="1" destOrd="0" presId="urn:microsoft.com/office/officeart/2005/8/layout/cycle4"/>
    <dgm:cxn modelId="{A303E196-2628-49E9-A2AD-381002A29197}" type="presParOf" srcId="{CE2C3C21-F311-4F29-A211-3FD664CE565C}" destId="{56940475-5B6D-463A-B99C-270C0E3909BA}" srcOrd="2" destOrd="0" presId="urn:microsoft.com/office/officeart/2005/8/layout/cycle4"/>
    <dgm:cxn modelId="{AE42F1C4-F9E0-4F59-9AAD-E1CA9B312B1B}" type="presParOf" srcId="{56940475-5B6D-463A-B99C-270C0E3909BA}" destId="{63746B38-A0EE-439B-8187-11C091D50E25}" srcOrd="0" destOrd="0" presId="urn:microsoft.com/office/officeart/2005/8/layout/cycle4"/>
    <dgm:cxn modelId="{8652BA16-C6DC-4BDE-AAF1-2D8FBAC759E8}" type="presParOf" srcId="{56940475-5B6D-463A-B99C-270C0E3909BA}" destId="{1F35B877-4094-4062-80D4-BD443671E171}" srcOrd="1" destOrd="0" presId="urn:microsoft.com/office/officeart/2005/8/layout/cycle4"/>
    <dgm:cxn modelId="{48B711FF-7BB3-4A02-AFE9-BA862FDA0E91}" type="presParOf" srcId="{CE2C3C21-F311-4F29-A211-3FD664CE565C}" destId="{06F30DE1-E656-4575-83AE-70D4657F9A8B}" srcOrd="3" destOrd="0" presId="urn:microsoft.com/office/officeart/2005/8/layout/cycle4"/>
    <dgm:cxn modelId="{8F3555F9-5E3D-40BE-A68E-80B1EE80B536}" type="presParOf" srcId="{06F30DE1-E656-4575-83AE-70D4657F9A8B}" destId="{BFF3CF17-8A93-4358-A5B5-0C73FE0A3721}" srcOrd="0" destOrd="0" presId="urn:microsoft.com/office/officeart/2005/8/layout/cycle4"/>
    <dgm:cxn modelId="{C2F9DBC2-A036-47E1-8F48-48DF38998E3A}" type="presParOf" srcId="{06F30DE1-E656-4575-83AE-70D4657F9A8B}" destId="{4BFDC8E4-F50B-41E5-8732-AE9CAF0C4B8B}" srcOrd="1" destOrd="0" presId="urn:microsoft.com/office/officeart/2005/8/layout/cycle4"/>
    <dgm:cxn modelId="{FE336C7C-427F-4038-BFDB-EDB67F9BC36A}" type="presParOf" srcId="{CE2C3C21-F311-4F29-A211-3FD664CE565C}" destId="{BCCFC314-197B-4212-AAA4-9E5A84D86B08}" srcOrd="4" destOrd="0" presId="urn:microsoft.com/office/officeart/2005/8/layout/cycle4"/>
    <dgm:cxn modelId="{2AA095DA-8871-4680-810F-CDE7EE88C67A}" type="presParOf" srcId="{86B947E4-299D-466C-81AE-CDD0E3AC58A1}" destId="{2A4D4BD2-8313-4827-9A57-58C6314B7EBF}" srcOrd="1" destOrd="0" presId="urn:microsoft.com/office/officeart/2005/8/layout/cycle4"/>
    <dgm:cxn modelId="{E098D90F-1C8A-4EC8-BF16-C7D2FB27750D}" type="presParOf" srcId="{2A4D4BD2-8313-4827-9A57-58C6314B7EBF}" destId="{4FE2E31E-C3F9-4EE4-83C3-C765775508DA}" srcOrd="0" destOrd="0" presId="urn:microsoft.com/office/officeart/2005/8/layout/cycle4"/>
    <dgm:cxn modelId="{9BCD4B42-14A0-4662-8EF2-A5B56AD42867}" type="presParOf" srcId="{2A4D4BD2-8313-4827-9A57-58C6314B7EBF}" destId="{F181F700-654E-48F6-BB9A-7EF05F18DB01}" srcOrd="1" destOrd="0" presId="urn:microsoft.com/office/officeart/2005/8/layout/cycle4"/>
    <dgm:cxn modelId="{9436A619-6865-400C-A5CF-3E1DDEC36C6B}" type="presParOf" srcId="{2A4D4BD2-8313-4827-9A57-58C6314B7EBF}" destId="{8E842444-B7B0-4B7C-B4BE-FAD3171FD093}" srcOrd="2" destOrd="0" presId="urn:microsoft.com/office/officeart/2005/8/layout/cycle4"/>
    <dgm:cxn modelId="{570E98E6-4A14-44B9-AAF9-25F4A723CDA0}" type="presParOf" srcId="{2A4D4BD2-8313-4827-9A57-58C6314B7EBF}" destId="{7C34FC64-3645-4434-9E06-9D32870B2967}" srcOrd="3" destOrd="0" presId="urn:microsoft.com/office/officeart/2005/8/layout/cycle4"/>
    <dgm:cxn modelId="{9FEED6A0-0D47-408A-9E9C-B7A0DF4091CA}" type="presParOf" srcId="{2A4D4BD2-8313-4827-9A57-58C6314B7EBF}" destId="{AB2C712F-5202-481C-87BD-C3F186EE2EAF}" srcOrd="4" destOrd="0" presId="urn:microsoft.com/office/officeart/2005/8/layout/cycle4"/>
    <dgm:cxn modelId="{6301FE32-EA41-40F8-B55F-B8058667E8E3}" type="presParOf" srcId="{86B947E4-299D-466C-81AE-CDD0E3AC58A1}" destId="{BA2B09E6-1D17-40DC-9FB6-11DF2197A693}" srcOrd="2" destOrd="0" presId="urn:microsoft.com/office/officeart/2005/8/layout/cycle4"/>
    <dgm:cxn modelId="{4CB10C6D-92A6-4DDC-9895-DC70C0C5DCE7}" type="presParOf" srcId="{86B947E4-299D-466C-81AE-CDD0E3AC58A1}" destId="{7F37E6CA-EC9A-4AC3-AEF8-0EFA555B4E23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DD57B4D-F197-4319-8616-AA12EC12FD3D}" type="doc">
      <dgm:prSet loTypeId="urn:microsoft.com/office/officeart/2005/8/layout/radial2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bg-BG"/>
        </a:p>
      </dgm:t>
    </dgm:pt>
    <dgm:pt modelId="{48F90548-B08D-4D9A-AE8F-5DF127ED0D85}">
      <dgm:prSet phldrT="[Text]"/>
      <dgm:spPr/>
      <dgm:t>
        <a:bodyPr/>
        <a:lstStyle/>
        <a:p>
          <a:r>
            <a:rPr lang="bg-BG" b="1" dirty="0" smtClean="0"/>
            <a:t>КН НА ОПОС</a:t>
          </a:r>
          <a:endParaRPr lang="bg-BG" b="1" dirty="0"/>
        </a:p>
      </dgm:t>
    </dgm:pt>
    <dgm:pt modelId="{C27CAF20-CFA5-4FD5-90C1-E3798658E94A}" type="parTrans" cxnId="{CD88655C-BDB4-4EC8-9321-1C8F3728AA46}">
      <dgm:prSet/>
      <dgm:spPr/>
      <dgm:t>
        <a:bodyPr/>
        <a:lstStyle/>
        <a:p>
          <a:endParaRPr lang="bg-BG"/>
        </a:p>
      </dgm:t>
    </dgm:pt>
    <dgm:pt modelId="{4DEBCEB7-0015-4BAA-9F55-57EC7B522A17}" type="sibTrans" cxnId="{CD88655C-BDB4-4EC8-9321-1C8F3728AA46}">
      <dgm:prSet/>
      <dgm:spPr/>
      <dgm:t>
        <a:bodyPr/>
        <a:lstStyle/>
        <a:p>
          <a:endParaRPr lang="bg-BG"/>
        </a:p>
      </dgm:t>
    </dgm:pt>
    <dgm:pt modelId="{5B96FCD7-D698-4D6D-8688-1F5C1901B730}">
      <dgm:prSet phldrT="[Text]" custT="1"/>
      <dgm:spPr/>
      <dgm:t>
        <a:bodyPr/>
        <a:lstStyle/>
        <a:p>
          <a:r>
            <a:rPr lang="bg-BG" sz="1600" b="1" dirty="0" smtClean="0"/>
            <a:t>РАБ. ГРУПА ЗА ОЦЕНКА НА ЕСИФ</a:t>
          </a:r>
          <a:endParaRPr lang="bg-BG" sz="1600" b="1" dirty="0"/>
        </a:p>
      </dgm:t>
    </dgm:pt>
    <dgm:pt modelId="{BE70DD35-EEB9-4650-8C1A-5491EC6CC690}" type="parTrans" cxnId="{D9CCFA6E-9C17-4056-BDC5-FF526AD1537E}">
      <dgm:prSet/>
      <dgm:spPr/>
      <dgm:t>
        <a:bodyPr/>
        <a:lstStyle/>
        <a:p>
          <a:endParaRPr lang="bg-BG"/>
        </a:p>
      </dgm:t>
    </dgm:pt>
    <dgm:pt modelId="{C9494A84-D6B0-472F-AC62-2904FA3BB2A5}" type="sibTrans" cxnId="{D9CCFA6E-9C17-4056-BDC5-FF526AD1537E}">
      <dgm:prSet/>
      <dgm:spPr/>
      <dgm:t>
        <a:bodyPr/>
        <a:lstStyle/>
        <a:p>
          <a:endParaRPr lang="bg-BG"/>
        </a:p>
      </dgm:t>
    </dgm:pt>
    <dgm:pt modelId="{0A5F87BB-1B19-44E7-8E60-A1B7EA9F5AE3}">
      <dgm:prSet phldrT="[Text]"/>
      <dgm:spPr/>
      <dgm:t>
        <a:bodyPr/>
        <a:lstStyle/>
        <a:p>
          <a:r>
            <a:rPr lang="bg-BG" b="1" dirty="0" smtClean="0"/>
            <a:t>ВЪНШНИ ОЦЕНИТЕЛИ</a:t>
          </a:r>
          <a:endParaRPr lang="bg-BG" b="1" dirty="0"/>
        </a:p>
      </dgm:t>
    </dgm:pt>
    <dgm:pt modelId="{388E7535-DFAE-43E3-BC1A-DDEFEBD7174F}" type="parTrans" cxnId="{A6DCA190-45F9-4769-B92F-6BCD271B3B7B}">
      <dgm:prSet/>
      <dgm:spPr/>
      <dgm:t>
        <a:bodyPr/>
        <a:lstStyle/>
        <a:p>
          <a:endParaRPr lang="bg-BG"/>
        </a:p>
      </dgm:t>
    </dgm:pt>
    <dgm:pt modelId="{010E7B84-ED5A-4B7B-BC37-0ABD3DCC1233}" type="sibTrans" cxnId="{A6DCA190-45F9-4769-B92F-6BCD271B3B7B}">
      <dgm:prSet/>
      <dgm:spPr/>
      <dgm:t>
        <a:bodyPr/>
        <a:lstStyle/>
        <a:p>
          <a:endParaRPr lang="bg-BG"/>
        </a:p>
      </dgm:t>
    </dgm:pt>
    <dgm:pt modelId="{BB8AEAAF-E06B-4140-BB56-C9BB924C7173}">
      <dgm:prSet phldrT="[Text]"/>
      <dgm:spPr/>
      <dgm:t>
        <a:bodyPr/>
        <a:lstStyle/>
        <a:p>
          <a:r>
            <a:rPr lang="bg-BG" b="1" dirty="0" smtClean="0"/>
            <a:t>ЕК</a:t>
          </a:r>
          <a:endParaRPr lang="bg-BG" b="1" dirty="0"/>
        </a:p>
      </dgm:t>
    </dgm:pt>
    <dgm:pt modelId="{188D9663-3ED7-4B8A-83B1-333ED878E6B2}" type="parTrans" cxnId="{F822CD03-FA69-4B16-BE69-C6B251F00676}">
      <dgm:prSet/>
      <dgm:spPr/>
      <dgm:t>
        <a:bodyPr/>
        <a:lstStyle/>
        <a:p>
          <a:endParaRPr lang="bg-BG"/>
        </a:p>
      </dgm:t>
    </dgm:pt>
    <dgm:pt modelId="{660F0F8C-7FF9-4D37-BE8E-58EAE85BCF28}" type="sibTrans" cxnId="{F822CD03-FA69-4B16-BE69-C6B251F00676}">
      <dgm:prSet/>
      <dgm:spPr/>
      <dgm:t>
        <a:bodyPr/>
        <a:lstStyle/>
        <a:p>
          <a:endParaRPr lang="bg-BG"/>
        </a:p>
      </dgm:t>
    </dgm:pt>
    <dgm:pt modelId="{A5F0CBCD-7CDB-4D97-84CD-984B44E4B98B}" type="pres">
      <dgm:prSet presAssocID="{3DD57B4D-F197-4319-8616-AA12EC12FD3D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bg-BG"/>
        </a:p>
      </dgm:t>
    </dgm:pt>
    <dgm:pt modelId="{50E65C2A-0CE6-48C1-A8EB-62E1CC2E9ADD}" type="pres">
      <dgm:prSet presAssocID="{3DD57B4D-F197-4319-8616-AA12EC12FD3D}" presName="cycle" presStyleCnt="0"/>
      <dgm:spPr/>
    </dgm:pt>
    <dgm:pt modelId="{EBF2A07B-21C9-493D-8236-2D185BC65293}" type="pres">
      <dgm:prSet presAssocID="{3DD57B4D-F197-4319-8616-AA12EC12FD3D}" presName="centerShape" presStyleCnt="0"/>
      <dgm:spPr/>
    </dgm:pt>
    <dgm:pt modelId="{861578FF-94B5-4BB5-BB4F-14796FE9C5FE}" type="pres">
      <dgm:prSet presAssocID="{3DD57B4D-F197-4319-8616-AA12EC12FD3D}" presName="connSite" presStyleLbl="node1" presStyleIdx="0" presStyleCnt="5"/>
      <dgm:spPr/>
    </dgm:pt>
    <dgm:pt modelId="{8083D7FF-1055-4652-89A2-418FB0AA0A4E}" type="pres">
      <dgm:prSet presAssocID="{3DD57B4D-F197-4319-8616-AA12EC12FD3D}" presName="visible" presStyleLbl="node1" presStyleIdx="0" presStyleCnt="5" custScaleX="69940" custScaleY="68859" custLinFactNeighborX="1185" custLinFactNeighborY="-4113"/>
      <dgm:spPr/>
      <dgm:t>
        <a:bodyPr/>
        <a:lstStyle/>
        <a:p>
          <a:endParaRPr lang="bg-BG"/>
        </a:p>
      </dgm:t>
    </dgm:pt>
    <dgm:pt modelId="{3DDA6D5E-8EEF-4A92-9A5B-9B69868EB707}" type="pres">
      <dgm:prSet presAssocID="{C27CAF20-CFA5-4FD5-90C1-E3798658E94A}" presName="Name25" presStyleLbl="parChTrans1D1" presStyleIdx="0" presStyleCnt="4"/>
      <dgm:spPr/>
      <dgm:t>
        <a:bodyPr/>
        <a:lstStyle/>
        <a:p>
          <a:endParaRPr lang="bg-BG"/>
        </a:p>
      </dgm:t>
    </dgm:pt>
    <dgm:pt modelId="{E72E8B99-C416-4AAD-AFD6-DD394EEBCAC1}" type="pres">
      <dgm:prSet presAssocID="{48F90548-B08D-4D9A-AE8F-5DF127ED0D85}" presName="node" presStyleCnt="0"/>
      <dgm:spPr/>
    </dgm:pt>
    <dgm:pt modelId="{4F2C49BA-F524-4550-AD32-26B99D8710A5}" type="pres">
      <dgm:prSet presAssocID="{48F90548-B08D-4D9A-AE8F-5DF127ED0D85}" presName="parentNode" presStyleLbl="node1" presStyleIdx="1" presStyleCnt="5" custScaleX="132616" custScaleY="126566" custLinFactNeighborX="5123" custLinFactNeighborY="6083">
        <dgm:presLayoutVars>
          <dgm:chMax val="1"/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5AAC6FF8-F2A8-4A2C-A323-B8F25FF78AAA}" type="pres">
      <dgm:prSet presAssocID="{48F90548-B08D-4D9A-AE8F-5DF127ED0D85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5968F7BC-A2D1-4C11-9CF2-1D9C45C3F750}" type="pres">
      <dgm:prSet presAssocID="{BE70DD35-EEB9-4650-8C1A-5491EC6CC690}" presName="Name25" presStyleLbl="parChTrans1D1" presStyleIdx="1" presStyleCnt="4"/>
      <dgm:spPr/>
      <dgm:t>
        <a:bodyPr/>
        <a:lstStyle/>
        <a:p>
          <a:endParaRPr lang="bg-BG"/>
        </a:p>
      </dgm:t>
    </dgm:pt>
    <dgm:pt modelId="{2B830AF5-0886-4F14-89CA-D0C9CBE916A0}" type="pres">
      <dgm:prSet presAssocID="{5B96FCD7-D698-4D6D-8688-1F5C1901B730}" presName="node" presStyleCnt="0"/>
      <dgm:spPr/>
    </dgm:pt>
    <dgm:pt modelId="{2D874D4C-004A-445D-9B7B-162E64D11D26}" type="pres">
      <dgm:prSet presAssocID="{5B96FCD7-D698-4D6D-8688-1F5C1901B730}" presName="parentNode" presStyleLbl="node1" presStyleIdx="2" presStyleCnt="5" custScaleX="139618" custScaleY="123454" custLinFactNeighborX="5123" custLinFactNeighborY="6083">
        <dgm:presLayoutVars>
          <dgm:chMax val="1"/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EECB12F0-3FC3-4471-A431-3123F8E6269A}" type="pres">
      <dgm:prSet presAssocID="{5B96FCD7-D698-4D6D-8688-1F5C1901B730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191E68DF-C083-4D1F-9D03-0028990FC06C}" type="pres">
      <dgm:prSet presAssocID="{388E7535-DFAE-43E3-BC1A-DDEFEBD7174F}" presName="Name25" presStyleLbl="parChTrans1D1" presStyleIdx="2" presStyleCnt="4"/>
      <dgm:spPr/>
      <dgm:t>
        <a:bodyPr/>
        <a:lstStyle/>
        <a:p>
          <a:endParaRPr lang="bg-BG"/>
        </a:p>
      </dgm:t>
    </dgm:pt>
    <dgm:pt modelId="{16C261EF-BADD-42F6-B346-58A1EDF32228}" type="pres">
      <dgm:prSet presAssocID="{0A5F87BB-1B19-44E7-8E60-A1B7EA9F5AE3}" presName="node" presStyleCnt="0"/>
      <dgm:spPr/>
    </dgm:pt>
    <dgm:pt modelId="{192D3EE6-87AF-4A36-BA8E-6838625FFE2F}" type="pres">
      <dgm:prSet presAssocID="{0A5F87BB-1B19-44E7-8E60-A1B7EA9F5AE3}" presName="parentNode" presStyleLbl="node1" presStyleIdx="3" presStyleCnt="5" custScaleX="139618" custScaleY="123454" custLinFactNeighborX="12412" custLinFactNeighborY="2779">
        <dgm:presLayoutVars>
          <dgm:chMax val="1"/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4994B2B0-939C-440E-818D-8C46C7708ABF}" type="pres">
      <dgm:prSet presAssocID="{0A5F87BB-1B19-44E7-8E60-A1B7EA9F5AE3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12FC2AB7-8EB1-4DEE-B139-646F988887DD}" type="pres">
      <dgm:prSet presAssocID="{188D9663-3ED7-4B8A-83B1-333ED878E6B2}" presName="Name25" presStyleLbl="parChTrans1D1" presStyleIdx="3" presStyleCnt="4"/>
      <dgm:spPr/>
      <dgm:t>
        <a:bodyPr/>
        <a:lstStyle/>
        <a:p>
          <a:endParaRPr lang="bg-BG"/>
        </a:p>
      </dgm:t>
    </dgm:pt>
    <dgm:pt modelId="{4BEFD095-ABE3-43B9-91F8-C284F08861DA}" type="pres">
      <dgm:prSet presAssocID="{BB8AEAAF-E06B-4140-BB56-C9BB924C7173}" presName="node" presStyleCnt="0"/>
      <dgm:spPr/>
    </dgm:pt>
    <dgm:pt modelId="{8DD51B79-0FF4-4AF9-A59B-71021C1CBBDD}" type="pres">
      <dgm:prSet presAssocID="{BB8AEAAF-E06B-4140-BB56-C9BB924C7173}" presName="parentNode" presStyleLbl="node1" presStyleIdx="4" presStyleCnt="5" custScaleX="139618" custScaleY="123454" custLinFactNeighborX="1257" custLinFactNeighborY="367">
        <dgm:presLayoutVars>
          <dgm:chMax val="1"/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3460651B-296B-41EA-892C-3473E1BA60E6}" type="pres">
      <dgm:prSet presAssocID="{BB8AEAAF-E06B-4140-BB56-C9BB924C7173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</dgm:ptLst>
  <dgm:cxnLst>
    <dgm:cxn modelId="{FC5AB04B-16EE-450D-B1A9-9561D2E7567D}" type="presOf" srcId="{48F90548-B08D-4D9A-AE8F-5DF127ED0D85}" destId="{4F2C49BA-F524-4550-AD32-26B99D8710A5}" srcOrd="0" destOrd="0" presId="urn:microsoft.com/office/officeart/2005/8/layout/radial2"/>
    <dgm:cxn modelId="{BC5F8919-9430-4B98-ABFB-4369C0621B47}" type="presOf" srcId="{BE70DD35-EEB9-4650-8C1A-5491EC6CC690}" destId="{5968F7BC-A2D1-4C11-9CF2-1D9C45C3F750}" srcOrd="0" destOrd="0" presId="urn:microsoft.com/office/officeart/2005/8/layout/radial2"/>
    <dgm:cxn modelId="{3C1BCC8E-D844-4106-AB24-919E7D442BF1}" type="presOf" srcId="{3DD57B4D-F197-4319-8616-AA12EC12FD3D}" destId="{A5F0CBCD-7CDB-4D97-84CD-984B44E4B98B}" srcOrd="0" destOrd="0" presId="urn:microsoft.com/office/officeart/2005/8/layout/radial2"/>
    <dgm:cxn modelId="{84F51554-1B42-421E-98D4-C29E4B40841B}" type="presOf" srcId="{188D9663-3ED7-4B8A-83B1-333ED878E6B2}" destId="{12FC2AB7-8EB1-4DEE-B139-646F988887DD}" srcOrd="0" destOrd="0" presId="urn:microsoft.com/office/officeart/2005/8/layout/radial2"/>
    <dgm:cxn modelId="{99CFB14D-1818-4E05-8E7B-283E0FBA4861}" type="presOf" srcId="{BB8AEAAF-E06B-4140-BB56-C9BB924C7173}" destId="{8DD51B79-0FF4-4AF9-A59B-71021C1CBBDD}" srcOrd="0" destOrd="0" presId="urn:microsoft.com/office/officeart/2005/8/layout/radial2"/>
    <dgm:cxn modelId="{A6DCA190-45F9-4769-B92F-6BCD271B3B7B}" srcId="{3DD57B4D-F197-4319-8616-AA12EC12FD3D}" destId="{0A5F87BB-1B19-44E7-8E60-A1B7EA9F5AE3}" srcOrd="2" destOrd="0" parTransId="{388E7535-DFAE-43E3-BC1A-DDEFEBD7174F}" sibTransId="{010E7B84-ED5A-4B7B-BC37-0ABD3DCC1233}"/>
    <dgm:cxn modelId="{D9CCFA6E-9C17-4056-BDC5-FF526AD1537E}" srcId="{3DD57B4D-F197-4319-8616-AA12EC12FD3D}" destId="{5B96FCD7-D698-4D6D-8688-1F5C1901B730}" srcOrd="1" destOrd="0" parTransId="{BE70DD35-EEB9-4650-8C1A-5491EC6CC690}" sibTransId="{C9494A84-D6B0-472F-AC62-2904FA3BB2A5}"/>
    <dgm:cxn modelId="{F822CD03-FA69-4B16-BE69-C6B251F00676}" srcId="{3DD57B4D-F197-4319-8616-AA12EC12FD3D}" destId="{BB8AEAAF-E06B-4140-BB56-C9BB924C7173}" srcOrd="3" destOrd="0" parTransId="{188D9663-3ED7-4B8A-83B1-333ED878E6B2}" sibTransId="{660F0F8C-7FF9-4D37-BE8E-58EAE85BCF28}"/>
    <dgm:cxn modelId="{6E6F3080-73E4-464F-B80D-E44153FA52DF}" type="presOf" srcId="{0A5F87BB-1B19-44E7-8E60-A1B7EA9F5AE3}" destId="{192D3EE6-87AF-4A36-BA8E-6838625FFE2F}" srcOrd="0" destOrd="0" presId="urn:microsoft.com/office/officeart/2005/8/layout/radial2"/>
    <dgm:cxn modelId="{7B268086-72FB-4928-AC91-CDABB5B4B41E}" type="presOf" srcId="{388E7535-DFAE-43E3-BC1A-DDEFEBD7174F}" destId="{191E68DF-C083-4D1F-9D03-0028990FC06C}" srcOrd="0" destOrd="0" presId="urn:microsoft.com/office/officeart/2005/8/layout/radial2"/>
    <dgm:cxn modelId="{F753CA3E-63C0-442A-8886-3C6854B4AA81}" type="presOf" srcId="{C27CAF20-CFA5-4FD5-90C1-E3798658E94A}" destId="{3DDA6D5E-8EEF-4A92-9A5B-9B69868EB707}" srcOrd="0" destOrd="0" presId="urn:microsoft.com/office/officeart/2005/8/layout/radial2"/>
    <dgm:cxn modelId="{93BD4C07-BA09-4F50-B5E8-0683F1D923D8}" type="presOf" srcId="{5B96FCD7-D698-4D6D-8688-1F5C1901B730}" destId="{2D874D4C-004A-445D-9B7B-162E64D11D26}" srcOrd="0" destOrd="0" presId="urn:microsoft.com/office/officeart/2005/8/layout/radial2"/>
    <dgm:cxn modelId="{CD88655C-BDB4-4EC8-9321-1C8F3728AA46}" srcId="{3DD57B4D-F197-4319-8616-AA12EC12FD3D}" destId="{48F90548-B08D-4D9A-AE8F-5DF127ED0D85}" srcOrd="0" destOrd="0" parTransId="{C27CAF20-CFA5-4FD5-90C1-E3798658E94A}" sibTransId="{4DEBCEB7-0015-4BAA-9F55-57EC7B522A17}"/>
    <dgm:cxn modelId="{895DB6E1-7D5D-42D4-A14A-A7DC9DAEC539}" type="presParOf" srcId="{A5F0CBCD-7CDB-4D97-84CD-984B44E4B98B}" destId="{50E65C2A-0CE6-48C1-A8EB-62E1CC2E9ADD}" srcOrd="0" destOrd="0" presId="urn:microsoft.com/office/officeart/2005/8/layout/radial2"/>
    <dgm:cxn modelId="{3B264322-3EA7-4876-BBDB-C20C72FE08F6}" type="presParOf" srcId="{50E65C2A-0CE6-48C1-A8EB-62E1CC2E9ADD}" destId="{EBF2A07B-21C9-493D-8236-2D185BC65293}" srcOrd="0" destOrd="0" presId="urn:microsoft.com/office/officeart/2005/8/layout/radial2"/>
    <dgm:cxn modelId="{EA7CE39A-AA8F-4A22-B3A7-7DB97611DDD8}" type="presParOf" srcId="{EBF2A07B-21C9-493D-8236-2D185BC65293}" destId="{861578FF-94B5-4BB5-BB4F-14796FE9C5FE}" srcOrd="0" destOrd="0" presId="urn:microsoft.com/office/officeart/2005/8/layout/radial2"/>
    <dgm:cxn modelId="{68B39B59-F077-45F9-A652-30A21C94547B}" type="presParOf" srcId="{EBF2A07B-21C9-493D-8236-2D185BC65293}" destId="{8083D7FF-1055-4652-89A2-418FB0AA0A4E}" srcOrd="1" destOrd="0" presId="urn:microsoft.com/office/officeart/2005/8/layout/radial2"/>
    <dgm:cxn modelId="{C6EAB5F2-0B10-44C3-9159-EB1AEFDC7085}" type="presParOf" srcId="{50E65C2A-0CE6-48C1-A8EB-62E1CC2E9ADD}" destId="{3DDA6D5E-8EEF-4A92-9A5B-9B69868EB707}" srcOrd="1" destOrd="0" presId="urn:microsoft.com/office/officeart/2005/8/layout/radial2"/>
    <dgm:cxn modelId="{6CC8C918-0662-4518-A074-9C8A10C4FEB4}" type="presParOf" srcId="{50E65C2A-0CE6-48C1-A8EB-62E1CC2E9ADD}" destId="{E72E8B99-C416-4AAD-AFD6-DD394EEBCAC1}" srcOrd="2" destOrd="0" presId="urn:microsoft.com/office/officeart/2005/8/layout/radial2"/>
    <dgm:cxn modelId="{EB8A2A67-BFAD-4718-A9E2-5749E2B9CFB2}" type="presParOf" srcId="{E72E8B99-C416-4AAD-AFD6-DD394EEBCAC1}" destId="{4F2C49BA-F524-4550-AD32-26B99D8710A5}" srcOrd="0" destOrd="0" presId="urn:microsoft.com/office/officeart/2005/8/layout/radial2"/>
    <dgm:cxn modelId="{CA193E99-2CCF-4954-810C-10C8323925E9}" type="presParOf" srcId="{E72E8B99-C416-4AAD-AFD6-DD394EEBCAC1}" destId="{5AAC6FF8-F2A8-4A2C-A323-B8F25FF78AAA}" srcOrd="1" destOrd="0" presId="urn:microsoft.com/office/officeart/2005/8/layout/radial2"/>
    <dgm:cxn modelId="{7B7F566F-301A-4D41-9BF5-3DD0011404CB}" type="presParOf" srcId="{50E65C2A-0CE6-48C1-A8EB-62E1CC2E9ADD}" destId="{5968F7BC-A2D1-4C11-9CF2-1D9C45C3F750}" srcOrd="3" destOrd="0" presId="urn:microsoft.com/office/officeart/2005/8/layout/radial2"/>
    <dgm:cxn modelId="{8F631D79-5B5A-4BAE-8BC5-8171A8EC02FB}" type="presParOf" srcId="{50E65C2A-0CE6-48C1-A8EB-62E1CC2E9ADD}" destId="{2B830AF5-0886-4F14-89CA-D0C9CBE916A0}" srcOrd="4" destOrd="0" presId="urn:microsoft.com/office/officeart/2005/8/layout/radial2"/>
    <dgm:cxn modelId="{A1240FFB-3C94-4974-91D9-8FDF8F14D127}" type="presParOf" srcId="{2B830AF5-0886-4F14-89CA-D0C9CBE916A0}" destId="{2D874D4C-004A-445D-9B7B-162E64D11D26}" srcOrd="0" destOrd="0" presId="urn:microsoft.com/office/officeart/2005/8/layout/radial2"/>
    <dgm:cxn modelId="{10794FFB-1049-4154-AD5F-F6A1FFF64474}" type="presParOf" srcId="{2B830AF5-0886-4F14-89CA-D0C9CBE916A0}" destId="{EECB12F0-3FC3-4471-A431-3123F8E6269A}" srcOrd="1" destOrd="0" presId="urn:microsoft.com/office/officeart/2005/8/layout/radial2"/>
    <dgm:cxn modelId="{B719C345-BA1A-4620-B16B-6B1D0FA7992F}" type="presParOf" srcId="{50E65C2A-0CE6-48C1-A8EB-62E1CC2E9ADD}" destId="{191E68DF-C083-4D1F-9D03-0028990FC06C}" srcOrd="5" destOrd="0" presId="urn:microsoft.com/office/officeart/2005/8/layout/radial2"/>
    <dgm:cxn modelId="{D33B87C9-01B7-4654-A9F8-1F746A746790}" type="presParOf" srcId="{50E65C2A-0CE6-48C1-A8EB-62E1CC2E9ADD}" destId="{16C261EF-BADD-42F6-B346-58A1EDF32228}" srcOrd="6" destOrd="0" presId="urn:microsoft.com/office/officeart/2005/8/layout/radial2"/>
    <dgm:cxn modelId="{C176AEC2-8639-4ECA-836E-04D960328B18}" type="presParOf" srcId="{16C261EF-BADD-42F6-B346-58A1EDF32228}" destId="{192D3EE6-87AF-4A36-BA8E-6838625FFE2F}" srcOrd="0" destOrd="0" presId="urn:microsoft.com/office/officeart/2005/8/layout/radial2"/>
    <dgm:cxn modelId="{C579D620-224A-4F6F-95CF-51F153084695}" type="presParOf" srcId="{16C261EF-BADD-42F6-B346-58A1EDF32228}" destId="{4994B2B0-939C-440E-818D-8C46C7708ABF}" srcOrd="1" destOrd="0" presId="urn:microsoft.com/office/officeart/2005/8/layout/radial2"/>
    <dgm:cxn modelId="{4BC9487A-C4C0-4F30-813F-457A565E8A39}" type="presParOf" srcId="{50E65C2A-0CE6-48C1-A8EB-62E1CC2E9ADD}" destId="{12FC2AB7-8EB1-4DEE-B139-646F988887DD}" srcOrd="7" destOrd="0" presId="urn:microsoft.com/office/officeart/2005/8/layout/radial2"/>
    <dgm:cxn modelId="{65858B7A-7F0A-47A6-B24E-F393FA54D7EB}" type="presParOf" srcId="{50E65C2A-0CE6-48C1-A8EB-62E1CC2E9ADD}" destId="{4BEFD095-ABE3-43B9-91F8-C284F08861DA}" srcOrd="8" destOrd="0" presId="urn:microsoft.com/office/officeart/2005/8/layout/radial2"/>
    <dgm:cxn modelId="{06F91CD4-E5AE-4CA3-9013-15317BC17D69}" type="presParOf" srcId="{4BEFD095-ABE3-43B9-91F8-C284F08861DA}" destId="{8DD51B79-0FF4-4AF9-A59B-71021C1CBBDD}" srcOrd="0" destOrd="0" presId="urn:microsoft.com/office/officeart/2005/8/layout/radial2"/>
    <dgm:cxn modelId="{2D37C98B-68FB-48AF-9D1A-FFB770911880}" type="presParOf" srcId="{4BEFD095-ABE3-43B9-91F8-C284F08861DA}" destId="{3460651B-296B-41EA-892C-3473E1BA60E6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A6A39D0-1F95-4F5B-8D8A-800BB09403A6}" type="doc">
      <dgm:prSet loTypeId="urn:microsoft.com/office/officeart/2008/layout/PictureStrip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bg-BG"/>
        </a:p>
      </dgm:t>
    </dgm:pt>
    <dgm:pt modelId="{FDFCAD24-50AA-4C15-BF6B-6D9ED292B7AC}">
      <dgm:prSet phldrT="[Text]" custT="1"/>
      <dgm:spPr/>
      <dgm:t>
        <a:bodyPr/>
        <a:lstStyle/>
        <a:p>
          <a:r>
            <a:rPr lang="bg-BG" sz="1800" dirty="0" smtClean="0"/>
            <a:t>Планиране на отделна оценка, избор на външен изпълнител по ЗОП</a:t>
          </a:r>
          <a:r>
            <a:rPr lang="en-US" sz="1800" dirty="0" smtClean="0"/>
            <a:t> (</a:t>
          </a:r>
          <a:r>
            <a:rPr lang="bg-BG" sz="1800" dirty="0" smtClean="0"/>
            <a:t>Отдели ПП и ККТП</a:t>
          </a:r>
          <a:r>
            <a:rPr lang="en-US" sz="1800" dirty="0" smtClean="0"/>
            <a:t>)</a:t>
          </a:r>
          <a:endParaRPr lang="bg-BG" sz="1800" dirty="0"/>
        </a:p>
      </dgm:t>
    </dgm:pt>
    <dgm:pt modelId="{379E8AED-0F27-4E63-999F-C86257991642}" type="parTrans" cxnId="{45D1D945-5439-4547-BF0D-39DBFF82EBDF}">
      <dgm:prSet/>
      <dgm:spPr/>
      <dgm:t>
        <a:bodyPr/>
        <a:lstStyle/>
        <a:p>
          <a:endParaRPr lang="bg-BG" sz="1800"/>
        </a:p>
      </dgm:t>
    </dgm:pt>
    <dgm:pt modelId="{4E90744A-0B96-4E34-A357-1222ED00565B}" type="sibTrans" cxnId="{45D1D945-5439-4547-BF0D-39DBFF82EBDF}">
      <dgm:prSet/>
      <dgm:spPr/>
      <dgm:t>
        <a:bodyPr/>
        <a:lstStyle/>
        <a:p>
          <a:endParaRPr lang="bg-BG" sz="1800"/>
        </a:p>
      </dgm:t>
    </dgm:pt>
    <dgm:pt modelId="{20758271-1B5C-4338-A96A-C66F348DE1ED}">
      <dgm:prSet phldrT="[Text]" custT="1"/>
      <dgm:spPr/>
      <dgm:t>
        <a:bodyPr/>
        <a:lstStyle/>
        <a:p>
          <a:r>
            <a:rPr lang="bg-BG" sz="1800" dirty="0" smtClean="0"/>
            <a:t>Извършване</a:t>
          </a:r>
          <a:r>
            <a:rPr lang="bg-BG" sz="1800" baseline="0" dirty="0" smtClean="0"/>
            <a:t> на външна оценка, управление на договора за оценка </a:t>
          </a:r>
          <a:r>
            <a:rPr lang="en-US" sz="1800" dirty="0" smtClean="0"/>
            <a:t>(</a:t>
          </a:r>
          <a:r>
            <a:rPr lang="bg-BG" sz="1800" dirty="0" smtClean="0"/>
            <a:t>Отдели ПП и ККТП</a:t>
          </a:r>
          <a:r>
            <a:rPr lang="en-US" sz="1800" dirty="0" smtClean="0"/>
            <a:t>)</a:t>
          </a:r>
          <a:endParaRPr lang="bg-BG" sz="1800" dirty="0"/>
        </a:p>
      </dgm:t>
    </dgm:pt>
    <dgm:pt modelId="{0BA4829F-177B-4C65-8126-C32AAD19D707}" type="parTrans" cxnId="{8108334E-A9C9-468B-B925-EF7DB3250D99}">
      <dgm:prSet/>
      <dgm:spPr/>
      <dgm:t>
        <a:bodyPr/>
        <a:lstStyle/>
        <a:p>
          <a:endParaRPr lang="bg-BG" sz="1800"/>
        </a:p>
      </dgm:t>
    </dgm:pt>
    <dgm:pt modelId="{995D7037-0229-422C-979D-952EFB5666C5}" type="sibTrans" cxnId="{8108334E-A9C9-468B-B925-EF7DB3250D99}">
      <dgm:prSet/>
      <dgm:spPr/>
      <dgm:t>
        <a:bodyPr/>
        <a:lstStyle/>
        <a:p>
          <a:endParaRPr lang="bg-BG" sz="1800"/>
        </a:p>
      </dgm:t>
    </dgm:pt>
    <dgm:pt modelId="{3820C1CF-D5B7-460F-9558-BAD3373EF22C}">
      <dgm:prSet phldrT="[Text]" custT="1"/>
      <dgm:spPr/>
      <dgm:t>
        <a:bodyPr/>
        <a:lstStyle/>
        <a:p>
          <a:r>
            <a:rPr lang="bg-BG" sz="1800" dirty="0" smtClean="0"/>
            <a:t>Приемане на резултата от извършена външна оценка </a:t>
          </a:r>
          <a:r>
            <a:rPr lang="en-US" sz="1800" dirty="0" smtClean="0"/>
            <a:t>(</a:t>
          </a:r>
          <a:r>
            <a:rPr lang="bg-BG" sz="1800" dirty="0" smtClean="0"/>
            <a:t>Отдели ПП и ККТП</a:t>
          </a:r>
          <a:r>
            <a:rPr lang="en-US" sz="1800" dirty="0" smtClean="0"/>
            <a:t>)</a:t>
          </a:r>
          <a:endParaRPr lang="bg-BG" sz="1800" dirty="0"/>
        </a:p>
      </dgm:t>
    </dgm:pt>
    <dgm:pt modelId="{F59AAE23-A9A1-4D4A-9877-74929BBE6A07}" type="parTrans" cxnId="{1D89D4FB-4568-4630-9D84-D91F8A0CEC53}">
      <dgm:prSet/>
      <dgm:spPr/>
      <dgm:t>
        <a:bodyPr/>
        <a:lstStyle/>
        <a:p>
          <a:endParaRPr lang="bg-BG" sz="1800"/>
        </a:p>
      </dgm:t>
    </dgm:pt>
    <dgm:pt modelId="{48759B21-E70F-47A8-9B81-24C5294209B3}" type="sibTrans" cxnId="{1D89D4FB-4568-4630-9D84-D91F8A0CEC53}">
      <dgm:prSet/>
      <dgm:spPr/>
      <dgm:t>
        <a:bodyPr/>
        <a:lstStyle/>
        <a:p>
          <a:endParaRPr lang="bg-BG" sz="1800"/>
        </a:p>
      </dgm:t>
    </dgm:pt>
    <dgm:pt modelId="{9FBEA980-EDEF-41FB-A387-29141C582282}">
      <dgm:prSet phldrT="[Text]" custT="1"/>
      <dgm:spPr/>
      <dgm:t>
        <a:bodyPr/>
        <a:lstStyle/>
        <a:p>
          <a:r>
            <a:rPr lang="bg-BG" sz="1800" dirty="0" smtClean="0"/>
            <a:t>Разпространение на резултатите от оценката </a:t>
          </a:r>
          <a:r>
            <a:rPr lang="en-US" sz="1800" dirty="0" smtClean="0"/>
            <a:t>(</a:t>
          </a:r>
          <a:r>
            <a:rPr lang="bg-BG" sz="1800" dirty="0" smtClean="0"/>
            <a:t>Отдел ККТП</a:t>
          </a:r>
          <a:r>
            <a:rPr lang="en-US" sz="1800" dirty="0" smtClean="0"/>
            <a:t>)</a:t>
          </a:r>
          <a:endParaRPr lang="bg-BG" sz="1800" dirty="0"/>
        </a:p>
      </dgm:t>
    </dgm:pt>
    <dgm:pt modelId="{FE022878-C10C-404C-A7B9-D2BEC0FD584D}" type="parTrans" cxnId="{C1EAD822-AAB8-4502-9B49-06FAC994A0AD}">
      <dgm:prSet/>
      <dgm:spPr/>
      <dgm:t>
        <a:bodyPr/>
        <a:lstStyle/>
        <a:p>
          <a:endParaRPr lang="bg-BG" sz="1800"/>
        </a:p>
      </dgm:t>
    </dgm:pt>
    <dgm:pt modelId="{F06D4B29-AC66-4CE6-A2DB-1635729BEDD2}" type="sibTrans" cxnId="{C1EAD822-AAB8-4502-9B49-06FAC994A0AD}">
      <dgm:prSet/>
      <dgm:spPr/>
      <dgm:t>
        <a:bodyPr/>
        <a:lstStyle/>
        <a:p>
          <a:endParaRPr lang="bg-BG" sz="1800"/>
        </a:p>
      </dgm:t>
    </dgm:pt>
    <dgm:pt modelId="{C91D02D7-AFE5-4FF2-BA40-0452A8259435}" type="pres">
      <dgm:prSet presAssocID="{1A6A39D0-1F95-4F5B-8D8A-800BB09403A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bg-BG"/>
        </a:p>
      </dgm:t>
    </dgm:pt>
    <dgm:pt modelId="{211CCE00-26B1-4B96-A3FF-5A6D1F6F0E4C}" type="pres">
      <dgm:prSet presAssocID="{FDFCAD24-50AA-4C15-BF6B-6D9ED292B7AC}" presName="composite" presStyleCnt="0"/>
      <dgm:spPr/>
    </dgm:pt>
    <dgm:pt modelId="{3CA81210-2C1B-4F1B-BC93-11CA42E51D94}" type="pres">
      <dgm:prSet presAssocID="{FDFCAD24-50AA-4C15-BF6B-6D9ED292B7AC}" presName="rect1" presStyleLbl="trAlignAcc1" presStyleIdx="0" presStyleCnt="4" custScaleX="164555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56619042-1E19-47E7-9607-465D52E78C75}" type="pres">
      <dgm:prSet presAssocID="{FDFCAD24-50AA-4C15-BF6B-6D9ED292B7AC}" presName="rect2" presStyleLbl="fgImgPlace1" presStyleIdx="0" presStyleCnt="4" custScaleX="77141" custScaleY="62336" custLinFactX="-62278" custLinFactNeighborX="-100000"/>
      <dgm:spPr>
        <a:blipFill dpi="0" rotWithShape="1">
          <a:blip xmlns:r="http://schemas.openxmlformats.org/officeDocument/2006/relationships"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2" t="19707" r="14942" b="3429"/>
          </a:stretch>
        </a:blipFill>
      </dgm:spPr>
    </dgm:pt>
    <dgm:pt modelId="{E909EBFC-D885-4FFD-B51C-47AB6717E596}" type="pres">
      <dgm:prSet presAssocID="{4E90744A-0B96-4E34-A357-1222ED00565B}" presName="sibTrans" presStyleCnt="0"/>
      <dgm:spPr/>
    </dgm:pt>
    <dgm:pt modelId="{B405DD5A-06D6-42D2-9C60-E5192671B0CA}" type="pres">
      <dgm:prSet presAssocID="{20758271-1B5C-4338-A96A-C66F348DE1ED}" presName="composite" presStyleCnt="0"/>
      <dgm:spPr/>
    </dgm:pt>
    <dgm:pt modelId="{11477819-E154-4041-97DC-C4321DC835C9}" type="pres">
      <dgm:prSet presAssocID="{20758271-1B5C-4338-A96A-C66F348DE1ED}" presName="rect1" presStyleLbl="trAlignAcc1" presStyleIdx="1" presStyleCnt="4" custScaleX="164555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D089DCA9-ED6D-4AA5-9596-D15378458ACE}" type="pres">
      <dgm:prSet presAssocID="{20758271-1B5C-4338-A96A-C66F348DE1ED}" presName="rect2" presStyleLbl="fgImgPlace1" presStyleIdx="1" presStyleCnt="4" custScaleX="77141" custScaleY="60585" custLinFactX="-62278" custLinFactNeighborX="-100000"/>
      <dgm:spPr>
        <a:blipFill dpi="0" rotWithShape="1">
          <a:blip xmlns:r="http://schemas.openxmlformats.org/officeDocument/2006/relationships"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20971" r="20804"/>
          </a:stretch>
        </a:blipFill>
      </dgm:spPr>
    </dgm:pt>
    <dgm:pt modelId="{7D0A5D89-F79C-4109-BB53-449655E1DDEE}" type="pres">
      <dgm:prSet presAssocID="{995D7037-0229-422C-979D-952EFB5666C5}" presName="sibTrans" presStyleCnt="0"/>
      <dgm:spPr/>
    </dgm:pt>
    <dgm:pt modelId="{091CFB46-F379-4AE1-9885-D1F46BAE4408}" type="pres">
      <dgm:prSet presAssocID="{3820C1CF-D5B7-460F-9558-BAD3373EF22C}" presName="composite" presStyleCnt="0"/>
      <dgm:spPr/>
    </dgm:pt>
    <dgm:pt modelId="{FBE37B9D-F04E-4774-B6C1-6025F013EBBD}" type="pres">
      <dgm:prSet presAssocID="{3820C1CF-D5B7-460F-9558-BAD3373EF22C}" presName="rect1" presStyleLbl="trAlignAcc1" presStyleIdx="2" presStyleCnt="4" custScaleX="164555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6DA80571-D26B-4D93-9C0D-084A8CE896FF}" type="pres">
      <dgm:prSet presAssocID="{3820C1CF-D5B7-460F-9558-BAD3373EF22C}" presName="rect2" presStyleLbl="fgImgPlace1" presStyleIdx="2" presStyleCnt="4" custScaleX="72793" custScaleY="58822" custLinFactX="-62278" custLinFactNeighborX="-100000"/>
      <dgm:spPr>
        <a:blipFill dpi="0" rotWithShape="1">
          <a:blip xmlns:r="http://schemas.openxmlformats.org/officeDocument/2006/relationships"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22235" r="30574" b="-8000"/>
          </a:stretch>
        </a:blipFill>
      </dgm:spPr>
    </dgm:pt>
    <dgm:pt modelId="{E4A46DEB-C7F4-41E6-BAC0-7E37CBA178CA}" type="pres">
      <dgm:prSet presAssocID="{48759B21-E70F-47A8-9B81-24C5294209B3}" presName="sibTrans" presStyleCnt="0"/>
      <dgm:spPr/>
    </dgm:pt>
    <dgm:pt modelId="{527235D2-279E-4B24-9B59-A2D449E5137F}" type="pres">
      <dgm:prSet presAssocID="{9FBEA980-EDEF-41FB-A387-29141C582282}" presName="composite" presStyleCnt="0"/>
      <dgm:spPr/>
    </dgm:pt>
    <dgm:pt modelId="{BDDA3DD3-0AAB-4A78-807B-1142648AD7BA}" type="pres">
      <dgm:prSet presAssocID="{9FBEA980-EDEF-41FB-A387-29141C582282}" presName="rect1" presStyleLbl="trAlignAcc1" presStyleIdx="3" presStyleCnt="4" custScaleX="164555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E17B27E3-8F51-418A-AA1B-CDD809329AEF}" type="pres">
      <dgm:prSet presAssocID="{9FBEA980-EDEF-41FB-A387-29141C582282}" presName="rect2" presStyleLbl="fgImgPlace1" presStyleIdx="3" presStyleCnt="4" custScaleX="70735" custScaleY="57159" custLinFactX="-62278" custLinFactNeighborX="-100000"/>
      <dgm:spPr>
        <a:blipFill dpi="0" rotWithShape="1">
          <a:blip xmlns:r="http://schemas.openxmlformats.org/officeDocument/2006/relationships"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22440" r="24822" b="-7001"/>
          </a:stretch>
        </a:blipFill>
      </dgm:spPr>
    </dgm:pt>
  </dgm:ptLst>
  <dgm:cxnLst>
    <dgm:cxn modelId="{CE5DC422-EF1A-4D6F-8252-FFDD509731F7}" type="presOf" srcId="{1A6A39D0-1F95-4F5B-8D8A-800BB09403A6}" destId="{C91D02D7-AFE5-4FF2-BA40-0452A8259435}" srcOrd="0" destOrd="0" presId="urn:microsoft.com/office/officeart/2008/layout/PictureStrips"/>
    <dgm:cxn modelId="{4706CAAF-7B9D-4E6C-8BE3-21D733E19F51}" type="presOf" srcId="{20758271-1B5C-4338-A96A-C66F348DE1ED}" destId="{11477819-E154-4041-97DC-C4321DC835C9}" srcOrd="0" destOrd="0" presId="urn:microsoft.com/office/officeart/2008/layout/PictureStrips"/>
    <dgm:cxn modelId="{45D1D945-5439-4547-BF0D-39DBFF82EBDF}" srcId="{1A6A39D0-1F95-4F5B-8D8A-800BB09403A6}" destId="{FDFCAD24-50AA-4C15-BF6B-6D9ED292B7AC}" srcOrd="0" destOrd="0" parTransId="{379E8AED-0F27-4E63-999F-C86257991642}" sibTransId="{4E90744A-0B96-4E34-A357-1222ED00565B}"/>
    <dgm:cxn modelId="{8108334E-A9C9-468B-B925-EF7DB3250D99}" srcId="{1A6A39D0-1F95-4F5B-8D8A-800BB09403A6}" destId="{20758271-1B5C-4338-A96A-C66F348DE1ED}" srcOrd="1" destOrd="0" parTransId="{0BA4829F-177B-4C65-8126-C32AAD19D707}" sibTransId="{995D7037-0229-422C-979D-952EFB5666C5}"/>
    <dgm:cxn modelId="{1D89D4FB-4568-4630-9D84-D91F8A0CEC53}" srcId="{1A6A39D0-1F95-4F5B-8D8A-800BB09403A6}" destId="{3820C1CF-D5B7-460F-9558-BAD3373EF22C}" srcOrd="2" destOrd="0" parTransId="{F59AAE23-A9A1-4D4A-9877-74929BBE6A07}" sibTransId="{48759B21-E70F-47A8-9B81-24C5294209B3}"/>
    <dgm:cxn modelId="{09243F4B-55DD-43DC-82C7-70FC6C5D0B14}" type="presOf" srcId="{3820C1CF-D5B7-460F-9558-BAD3373EF22C}" destId="{FBE37B9D-F04E-4774-B6C1-6025F013EBBD}" srcOrd="0" destOrd="0" presId="urn:microsoft.com/office/officeart/2008/layout/PictureStrips"/>
    <dgm:cxn modelId="{28C9695E-1F52-496A-B508-C2BE1E6A5D91}" type="presOf" srcId="{FDFCAD24-50AA-4C15-BF6B-6D9ED292B7AC}" destId="{3CA81210-2C1B-4F1B-BC93-11CA42E51D94}" srcOrd="0" destOrd="0" presId="urn:microsoft.com/office/officeart/2008/layout/PictureStrips"/>
    <dgm:cxn modelId="{C1EAD822-AAB8-4502-9B49-06FAC994A0AD}" srcId="{1A6A39D0-1F95-4F5B-8D8A-800BB09403A6}" destId="{9FBEA980-EDEF-41FB-A387-29141C582282}" srcOrd="3" destOrd="0" parTransId="{FE022878-C10C-404C-A7B9-D2BEC0FD584D}" sibTransId="{F06D4B29-AC66-4CE6-A2DB-1635729BEDD2}"/>
    <dgm:cxn modelId="{2DE238CD-C7DD-47CD-9D47-5518FE69DA7C}" type="presOf" srcId="{9FBEA980-EDEF-41FB-A387-29141C582282}" destId="{BDDA3DD3-0AAB-4A78-807B-1142648AD7BA}" srcOrd="0" destOrd="0" presId="urn:microsoft.com/office/officeart/2008/layout/PictureStrips"/>
    <dgm:cxn modelId="{E387F59A-7E30-4834-B5DC-7BFB64F6187A}" type="presParOf" srcId="{C91D02D7-AFE5-4FF2-BA40-0452A8259435}" destId="{211CCE00-26B1-4B96-A3FF-5A6D1F6F0E4C}" srcOrd="0" destOrd="0" presId="urn:microsoft.com/office/officeart/2008/layout/PictureStrips"/>
    <dgm:cxn modelId="{5FD34179-8BAC-4B5D-976E-987E94B27B73}" type="presParOf" srcId="{211CCE00-26B1-4B96-A3FF-5A6D1F6F0E4C}" destId="{3CA81210-2C1B-4F1B-BC93-11CA42E51D94}" srcOrd="0" destOrd="0" presId="urn:microsoft.com/office/officeart/2008/layout/PictureStrips"/>
    <dgm:cxn modelId="{B6397D8D-5CAD-4B3F-ABFF-5C65918B62E4}" type="presParOf" srcId="{211CCE00-26B1-4B96-A3FF-5A6D1F6F0E4C}" destId="{56619042-1E19-47E7-9607-465D52E78C75}" srcOrd="1" destOrd="0" presId="urn:microsoft.com/office/officeart/2008/layout/PictureStrips"/>
    <dgm:cxn modelId="{2F1FDD56-2BD4-44CE-965E-8CFF8F2706FF}" type="presParOf" srcId="{C91D02D7-AFE5-4FF2-BA40-0452A8259435}" destId="{E909EBFC-D885-4FFD-B51C-47AB6717E596}" srcOrd="1" destOrd="0" presId="urn:microsoft.com/office/officeart/2008/layout/PictureStrips"/>
    <dgm:cxn modelId="{D1056981-FDD1-4358-9F71-4F8EA7FD2372}" type="presParOf" srcId="{C91D02D7-AFE5-4FF2-BA40-0452A8259435}" destId="{B405DD5A-06D6-42D2-9C60-E5192671B0CA}" srcOrd="2" destOrd="0" presId="urn:microsoft.com/office/officeart/2008/layout/PictureStrips"/>
    <dgm:cxn modelId="{53D81A7A-1572-44B4-87B5-8A12399BDF95}" type="presParOf" srcId="{B405DD5A-06D6-42D2-9C60-E5192671B0CA}" destId="{11477819-E154-4041-97DC-C4321DC835C9}" srcOrd="0" destOrd="0" presId="urn:microsoft.com/office/officeart/2008/layout/PictureStrips"/>
    <dgm:cxn modelId="{5AF1DAAE-F927-4506-9DA8-BECF66F1A08E}" type="presParOf" srcId="{B405DD5A-06D6-42D2-9C60-E5192671B0CA}" destId="{D089DCA9-ED6D-4AA5-9596-D15378458ACE}" srcOrd="1" destOrd="0" presId="urn:microsoft.com/office/officeart/2008/layout/PictureStrips"/>
    <dgm:cxn modelId="{341CD5C9-F21A-403B-B027-007FB73E2B8F}" type="presParOf" srcId="{C91D02D7-AFE5-4FF2-BA40-0452A8259435}" destId="{7D0A5D89-F79C-4109-BB53-449655E1DDEE}" srcOrd="3" destOrd="0" presId="urn:microsoft.com/office/officeart/2008/layout/PictureStrips"/>
    <dgm:cxn modelId="{169DFCE6-35C6-419B-87D7-B206760D3FD3}" type="presParOf" srcId="{C91D02D7-AFE5-4FF2-BA40-0452A8259435}" destId="{091CFB46-F379-4AE1-9885-D1F46BAE4408}" srcOrd="4" destOrd="0" presId="urn:microsoft.com/office/officeart/2008/layout/PictureStrips"/>
    <dgm:cxn modelId="{290B90E7-C267-4770-B0B8-6F4DFEC26037}" type="presParOf" srcId="{091CFB46-F379-4AE1-9885-D1F46BAE4408}" destId="{FBE37B9D-F04E-4774-B6C1-6025F013EBBD}" srcOrd="0" destOrd="0" presId="urn:microsoft.com/office/officeart/2008/layout/PictureStrips"/>
    <dgm:cxn modelId="{FE053DFC-EAF8-4210-9360-66B0427A01B4}" type="presParOf" srcId="{091CFB46-F379-4AE1-9885-D1F46BAE4408}" destId="{6DA80571-D26B-4D93-9C0D-084A8CE896FF}" srcOrd="1" destOrd="0" presId="urn:microsoft.com/office/officeart/2008/layout/PictureStrips"/>
    <dgm:cxn modelId="{737DB231-5EEC-420A-A5AC-5224F06EF789}" type="presParOf" srcId="{C91D02D7-AFE5-4FF2-BA40-0452A8259435}" destId="{E4A46DEB-C7F4-41E6-BAC0-7E37CBA178CA}" srcOrd="5" destOrd="0" presId="urn:microsoft.com/office/officeart/2008/layout/PictureStrips"/>
    <dgm:cxn modelId="{016D939C-FF94-45F8-8897-B33105D8F96B}" type="presParOf" srcId="{C91D02D7-AFE5-4FF2-BA40-0452A8259435}" destId="{527235D2-279E-4B24-9B59-A2D449E5137F}" srcOrd="6" destOrd="0" presId="urn:microsoft.com/office/officeart/2008/layout/PictureStrips"/>
    <dgm:cxn modelId="{4F1267E6-3AD6-48B9-B3C4-BA204BABB45C}" type="presParOf" srcId="{527235D2-279E-4B24-9B59-A2D449E5137F}" destId="{BDDA3DD3-0AAB-4A78-807B-1142648AD7BA}" srcOrd="0" destOrd="0" presId="urn:microsoft.com/office/officeart/2008/layout/PictureStrips"/>
    <dgm:cxn modelId="{B7FBF0D5-6683-4C8D-9AA9-E3870CFD4BDD}" type="presParOf" srcId="{527235D2-279E-4B24-9B59-A2D449E5137F}" destId="{E17B27E3-8F51-418A-AA1B-CDD809329AEF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A6A39D0-1F95-4F5B-8D8A-800BB09403A6}" type="doc">
      <dgm:prSet loTypeId="urn:microsoft.com/office/officeart/2008/layout/PictureStrip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bg-BG"/>
        </a:p>
      </dgm:t>
    </dgm:pt>
    <dgm:pt modelId="{FDFCAD24-50AA-4C15-BF6B-6D9ED292B7AC}">
      <dgm:prSet phldrT="[Text]" custT="1"/>
      <dgm:spPr/>
      <dgm:t>
        <a:bodyPr lIns="651600"/>
        <a:lstStyle/>
        <a:p>
          <a:r>
            <a:rPr lang="bg-BG" sz="1800" dirty="0" smtClean="0"/>
            <a:t>Изготвяне/актуализация на Плана за оценка </a:t>
          </a:r>
          <a:r>
            <a:rPr lang="en-US" sz="1800" dirty="0" smtClean="0"/>
            <a:t>(</a:t>
          </a:r>
          <a:r>
            <a:rPr lang="bg-BG" sz="1800" dirty="0" smtClean="0"/>
            <a:t>Отдел ПП</a:t>
          </a:r>
          <a:r>
            <a:rPr lang="en-US" sz="1800" dirty="0" smtClean="0"/>
            <a:t>)</a:t>
          </a:r>
          <a:endParaRPr lang="bg-BG" sz="1800" dirty="0"/>
        </a:p>
      </dgm:t>
    </dgm:pt>
    <dgm:pt modelId="{379E8AED-0F27-4E63-999F-C86257991642}" type="parTrans" cxnId="{45D1D945-5439-4547-BF0D-39DBFF82EBDF}">
      <dgm:prSet/>
      <dgm:spPr/>
      <dgm:t>
        <a:bodyPr/>
        <a:lstStyle/>
        <a:p>
          <a:endParaRPr lang="bg-BG" sz="1800"/>
        </a:p>
      </dgm:t>
    </dgm:pt>
    <dgm:pt modelId="{4E90744A-0B96-4E34-A357-1222ED00565B}" type="sibTrans" cxnId="{45D1D945-5439-4547-BF0D-39DBFF82EBDF}">
      <dgm:prSet/>
      <dgm:spPr/>
      <dgm:t>
        <a:bodyPr/>
        <a:lstStyle/>
        <a:p>
          <a:endParaRPr lang="bg-BG" sz="1800"/>
        </a:p>
      </dgm:t>
    </dgm:pt>
    <dgm:pt modelId="{20758271-1B5C-4338-A96A-C66F348DE1ED}">
      <dgm:prSet phldrT="[Text]" custT="1"/>
      <dgm:spPr/>
      <dgm:t>
        <a:bodyPr lIns="651600"/>
        <a:lstStyle/>
        <a:p>
          <a:r>
            <a:rPr lang="bg-BG" sz="1800" dirty="0" smtClean="0"/>
            <a:t>Съгласуване с партньорите и заинтересованите страни</a:t>
          </a:r>
          <a:endParaRPr lang="bg-BG" sz="1800" dirty="0"/>
        </a:p>
      </dgm:t>
    </dgm:pt>
    <dgm:pt modelId="{0BA4829F-177B-4C65-8126-C32AAD19D707}" type="parTrans" cxnId="{8108334E-A9C9-468B-B925-EF7DB3250D99}">
      <dgm:prSet/>
      <dgm:spPr/>
      <dgm:t>
        <a:bodyPr/>
        <a:lstStyle/>
        <a:p>
          <a:endParaRPr lang="bg-BG" sz="1800"/>
        </a:p>
      </dgm:t>
    </dgm:pt>
    <dgm:pt modelId="{995D7037-0229-422C-979D-952EFB5666C5}" type="sibTrans" cxnId="{8108334E-A9C9-468B-B925-EF7DB3250D99}">
      <dgm:prSet/>
      <dgm:spPr/>
      <dgm:t>
        <a:bodyPr/>
        <a:lstStyle/>
        <a:p>
          <a:endParaRPr lang="bg-BG" sz="1800"/>
        </a:p>
      </dgm:t>
    </dgm:pt>
    <dgm:pt modelId="{3820C1CF-D5B7-460F-9558-BAD3373EF22C}">
      <dgm:prSet phldrT="[Text]" custT="1"/>
      <dgm:spPr/>
      <dgm:t>
        <a:bodyPr lIns="651600"/>
        <a:lstStyle/>
        <a:p>
          <a:r>
            <a:rPr lang="bg-BG" sz="1800" dirty="0" smtClean="0"/>
            <a:t>Одобрение от КН на ОПОС</a:t>
          </a:r>
          <a:endParaRPr lang="bg-BG" sz="1800" dirty="0"/>
        </a:p>
      </dgm:t>
    </dgm:pt>
    <dgm:pt modelId="{F59AAE23-A9A1-4D4A-9877-74929BBE6A07}" type="parTrans" cxnId="{1D89D4FB-4568-4630-9D84-D91F8A0CEC53}">
      <dgm:prSet/>
      <dgm:spPr/>
      <dgm:t>
        <a:bodyPr/>
        <a:lstStyle/>
        <a:p>
          <a:endParaRPr lang="bg-BG" sz="1800"/>
        </a:p>
      </dgm:t>
    </dgm:pt>
    <dgm:pt modelId="{48759B21-E70F-47A8-9B81-24C5294209B3}" type="sibTrans" cxnId="{1D89D4FB-4568-4630-9D84-D91F8A0CEC53}">
      <dgm:prSet/>
      <dgm:spPr/>
      <dgm:t>
        <a:bodyPr/>
        <a:lstStyle/>
        <a:p>
          <a:endParaRPr lang="bg-BG" sz="1800"/>
        </a:p>
      </dgm:t>
    </dgm:pt>
    <dgm:pt modelId="{C91D02D7-AFE5-4FF2-BA40-0452A8259435}" type="pres">
      <dgm:prSet presAssocID="{1A6A39D0-1F95-4F5B-8D8A-800BB09403A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bg-BG"/>
        </a:p>
      </dgm:t>
    </dgm:pt>
    <dgm:pt modelId="{211CCE00-26B1-4B96-A3FF-5A6D1F6F0E4C}" type="pres">
      <dgm:prSet presAssocID="{FDFCAD24-50AA-4C15-BF6B-6D9ED292B7AC}" presName="composite" presStyleCnt="0"/>
      <dgm:spPr/>
    </dgm:pt>
    <dgm:pt modelId="{3CA81210-2C1B-4F1B-BC93-11CA42E51D94}" type="pres">
      <dgm:prSet presAssocID="{FDFCAD24-50AA-4C15-BF6B-6D9ED292B7AC}" presName="rect1" presStyleLbl="trAlignAcc1" presStyleIdx="0" presStyleCnt="3" custScaleX="84515" custScaleY="47937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56619042-1E19-47E7-9607-465D52E78C75}" type="pres">
      <dgm:prSet presAssocID="{FDFCAD24-50AA-4C15-BF6B-6D9ED292B7AC}" presName="rect2" presStyleLbl="fgImgPlace1" presStyleIdx="0" presStyleCnt="3" custScaleX="42652" custScaleY="33569" custLinFactNeighborX="9604" custLinFactNeighborY="7161"/>
      <dgm:spPr>
        <a:blipFill dpi="0" rotWithShape="1">
          <a:blip xmlns:r="http://schemas.openxmlformats.org/officeDocument/2006/relationships"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2" t="19707" r="14942" b="3429"/>
          </a:stretch>
        </a:blipFill>
      </dgm:spPr>
      <dgm:t>
        <a:bodyPr/>
        <a:lstStyle/>
        <a:p>
          <a:endParaRPr lang="bg-BG"/>
        </a:p>
      </dgm:t>
    </dgm:pt>
    <dgm:pt modelId="{E909EBFC-D885-4FFD-B51C-47AB6717E596}" type="pres">
      <dgm:prSet presAssocID="{4E90744A-0B96-4E34-A357-1222ED00565B}" presName="sibTrans" presStyleCnt="0"/>
      <dgm:spPr/>
    </dgm:pt>
    <dgm:pt modelId="{B405DD5A-06D6-42D2-9C60-E5192671B0CA}" type="pres">
      <dgm:prSet presAssocID="{20758271-1B5C-4338-A96A-C66F348DE1ED}" presName="composite" presStyleCnt="0"/>
      <dgm:spPr/>
    </dgm:pt>
    <dgm:pt modelId="{11477819-E154-4041-97DC-C4321DC835C9}" type="pres">
      <dgm:prSet presAssocID="{20758271-1B5C-4338-A96A-C66F348DE1ED}" presName="rect1" presStyleLbl="trAlignAcc1" presStyleIdx="1" presStyleCnt="3" custScaleX="84515" custScaleY="47937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D089DCA9-ED6D-4AA5-9596-D15378458ACE}" type="pres">
      <dgm:prSet presAssocID="{20758271-1B5C-4338-A96A-C66F348DE1ED}" presName="rect2" presStyleLbl="fgImgPlace1" presStyleIdx="1" presStyleCnt="3" custScaleX="42652" custScaleY="33569" custLinFactNeighborX="9604" custLinFactNeighborY="7161"/>
      <dgm:spPr>
        <a:blipFill dpi="0" rotWithShape="1">
          <a:blip xmlns:r="http://schemas.openxmlformats.org/officeDocument/2006/relationships"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20971" r="20804"/>
          </a:stretch>
        </a:blipFill>
      </dgm:spPr>
      <dgm:t>
        <a:bodyPr/>
        <a:lstStyle/>
        <a:p>
          <a:endParaRPr lang="bg-BG"/>
        </a:p>
      </dgm:t>
    </dgm:pt>
    <dgm:pt modelId="{7D0A5D89-F79C-4109-BB53-449655E1DDEE}" type="pres">
      <dgm:prSet presAssocID="{995D7037-0229-422C-979D-952EFB5666C5}" presName="sibTrans" presStyleCnt="0"/>
      <dgm:spPr/>
    </dgm:pt>
    <dgm:pt modelId="{091CFB46-F379-4AE1-9885-D1F46BAE4408}" type="pres">
      <dgm:prSet presAssocID="{3820C1CF-D5B7-460F-9558-BAD3373EF22C}" presName="composite" presStyleCnt="0"/>
      <dgm:spPr/>
    </dgm:pt>
    <dgm:pt modelId="{FBE37B9D-F04E-4774-B6C1-6025F013EBBD}" type="pres">
      <dgm:prSet presAssocID="{3820C1CF-D5B7-460F-9558-BAD3373EF22C}" presName="rect1" presStyleLbl="trAlignAcc1" presStyleIdx="2" presStyleCnt="3" custScaleX="84515" custScaleY="47937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6DA80571-D26B-4D93-9C0D-084A8CE896FF}" type="pres">
      <dgm:prSet presAssocID="{3820C1CF-D5B7-460F-9558-BAD3373EF22C}" presName="rect2" presStyleLbl="fgImgPlace1" presStyleIdx="2" presStyleCnt="3" custScaleX="42652" custScaleY="33569" custLinFactNeighborX="8914" custLinFactNeighborY="7161"/>
      <dgm:spPr>
        <a:blipFill dpi="0" rotWithShape="1">
          <a:blip xmlns:r="http://schemas.openxmlformats.org/officeDocument/2006/relationships"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22235" r="30574" b="-8000"/>
          </a:stretch>
        </a:blipFill>
      </dgm:spPr>
      <dgm:t>
        <a:bodyPr/>
        <a:lstStyle/>
        <a:p>
          <a:endParaRPr lang="bg-BG"/>
        </a:p>
      </dgm:t>
    </dgm:pt>
  </dgm:ptLst>
  <dgm:cxnLst>
    <dgm:cxn modelId="{45D1D945-5439-4547-BF0D-39DBFF82EBDF}" srcId="{1A6A39D0-1F95-4F5B-8D8A-800BB09403A6}" destId="{FDFCAD24-50AA-4C15-BF6B-6D9ED292B7AC}" srcOrd="0" destOrd="0" parTransId="{379E8AED-0F27-4E63-999F-C86257991642}" sibTransId="{4E90744A-0B96-4E34-A357-1222ED00565B}"/>
    <dgm:cxn modelId="{1D89D4FB-4568-4630-9D84-D91F8A0CEC53}" srcId="{1A6A39D0-1F95-4F5B-8D8A-800BB09403A6}" destId="{3820C1CF-D5B7-460F-9558-BAD3373EF22C}" srcOrd="2" destOrd="0" parTransId="{F59AAE23-A9A1-4D4A-9877-74929BBE6A07}" sibTransId="{48759B21-E70F-47A8-9B81-24C5294209B3}"/>
    <dgm:cxn modelId="{CCFF1D8F-27D4-43A2-A8CB-B49F96AA1180}" type="presOf" srcId="{3820C1CF-D5B7-460F-9558-BAD3373EF22C}" destId="{FBE37B9D-F04E-4774-B6C1-6025F013EBBD}" srcOrd="0" destOrd="0" presId="urn:microsoft.com/office/officeart/2008/layout/PictureStrips"/>
    <dgm:cxn modelId="{8108334E-A9C9-468B-B925-EF7DB3250D99}" srcId="{1A6A39D0-1F95-4F5B-8D8A-800BB09403A6}" destId="{20758271-1B5C-4338-A96A-C66F348DE1ED}" srcOrd="1" destOrd="0" parTransId="{0BA4829F-177B-4C65-8126-C32AAD19D707}" sibTransId="{995D7037-0229-422C-979D-952EFB5666C5}"/>
    <dgm:cxn modelId="{1BDEDA6C-9C03-475E-BD5C-61F8D426C906}" type="presOf" srcId="{20758271-1B5C-4338-A96A-C66F348DE1ED}" destId="{11477819-E154-4041-97DC-C4321DC835C9}" srcOrd="0" destOrd="0" presId="urn:microsoft.com/office/officeart/2008/layout/PictureStrips"/>
    <dgm:cxn modelId="{C74338C6-5533-4B93-90B8-BDE980EB3AAB}" type="presOf" srcId="{FDFCAD24-50AA-4C15-BF6B-6D9ED292B7AC}" destId="{3CA81210-2C1B-4F1B-BC93-11CA42E51D94}" srcOrd="0" destOrd="0" presId="urn:microsoft.com/office/officeart/2008/layout/PictureStrips"/>
    <dgm:cxn modelId="{9187EEB5-9752-4815-998E-7071B715868F}" type="presOf" srcId="{1A6A39D0-1F95-4F5B-8D8A-800BB09403A6}" destId="{C91D02D7-AFE5-4FF2-BA40-0452A8259435}" srcOrd="0" destOrd="0" presId="urn:microsoft.com/office/officeart/2008/layout/PictureStrips"/>
    <dgm:cxn modelId="{971851B7-69C7-431C-BD96-56C2B99830CF}" type="presParOf" srcId="{C91D02D7-AFE5-4FF2-BA40-0452A8259435}" destId="{211CCE00-26B1-4B96-A3FF-5A6D1F6F0E4C}" srcOrd="0" destOrd="0" presId="urn:microsoft.com/office/officeart/2008/layout/PictureStrips"/>
    <dgm:cxn modelId="{C0A83E92-DB71-4032-B70E-744863DB54BF}" type="presParOf" srcId="{211CCE00-26B1-4B96-A3FF-5A6D1F6F0E4C}" destId="{3CA81210-2C1B-4F1B-BC93-11CA42E51D94}" srcOrd="0" destOrd="0" presId="urn:microsoft.com/office/officeart/2008/layout/PictureStrips"/>
    <dgm:cxn modelId="{A056C606-BF0B-43A1-A1AF-9591F712E910}" type="presParOf" srcId="{211CCE00-26B1-4B96-A3FF-5A6D1F6F0E4C}" destId="{56619042-1E19-47E7-9607-465D52E78C75}" srcOrd="1" destOrd="0" presId="urn:microsoft.com/office/officeart/2008/layout/PictureStrips"/>
    <dgm:cxn modelId="{BAB1A824-3168-490D-BF05-9CDF93611143}" type="presParOf" srcId="{C91D02D7-AFE5-4FF2-BA40-0452A8259435}" destId="{E909EBFC-D885-4FFD-B51C-47AB6717E596}" srcOrd="1" destOrd="0" presId="urn:microsoft.com/office/officeart/2008/layout/PictureStrips"/>
    <dgm:cxn modelId="{B55C8785-DD50-4A7B-83D1-C35243676FB0}" type="presParOf" srcId="{C91D02D7-AFE5-4FF2-BA40-0452A8259435}" destId="{B405DD5A-06D6-42D2-9C60-E5192671B0CA}" srcOrd="2" destOrd="0" presId="urn:microsoft.com/office/officeart/2008/layout/PictureStrips"/>
    <dgm:cxn modelId="{6557CAC1-BD3E-4105-9FD6-8BC8077E6098}" type="presParOf" srcId="{B405DD5A-06D6-42D2-9C60-E5192671B0CA}" destId="{11477819-E154-4041-97DC-C4321DC835C9}" srcOrd="0" destOrd="0" presId="urn:microsoft.com/office/officeart/2008/layout/PictureStrips"/>
    <dgm:cxn modelId="{1A123291-DD9F-4163-8498-E182001C9B24}" type="presParOf" srcId="{B405DD5A-06D6-42D2-9C60-E5192671B0CA}" destId="{D089DCA9-ED6D-4AA5-9596-D15378458ACE}" srcOrd="1" destOrd="0" presId="urn:microsoft.com/office/officeart/2008/layout/PictureStrips"/>
    <dgm:cxn modelId="{9149084E-6F51-49EC-91C9-564B4697E5D2}" type="presParOf" srcId="{C91D02D7-AFE5-4FF2-BA40-0452A8259435}" destId="{7D0A5D89-F79C-4109-BB53-449655E1DDEE}" srcOrd="3" destOrd="0" presId="urn:microsoft.com/office/officeart/2008/layout/PictureStrips"/>
    <dgm:cxn modelId="{A594E243-8082-46CD-B027-EDB4C5A2D038}" type="presParOf" srcId="{C91D02D7-AFE5-4FF2-BA40-0452A8259435}" destId="{091CFB46-F379-4AE1-9885-D1F46BAE4408}" srcOrd="4" destOrd="0" presId="urn:microsoft.com/office/officeart/2008/layout/PictureStrips"/>
    <dgm:cxn modelId="{3F01715A-C390-4129-871C-F9F60B01A37A}" type="presParOf" srcId="{091CFB46-F379-4AE1-9885-D1F46BAE4408}" destId="{FBE37B9D-F04E-4774-B6C1-6025F013EBBD}" srcOrd="0" destOrd="0" presId="urn:microsoft.com/office/officeart/2008/layout/PictureStrips"/>
    <dgm:cxn modelId="{31E7B7B8-7239-43AE-8B1A-DFEFE91E8C29}" type="presParOf" srcId="{091CFB46-F379-4AE1-9885-D1F46BAE4408}" destId="{6DA80571-D26B-4D93-9C0D-084A8CE896FF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42020C9-AF39-400A-9E25-73696BBE7EE1}" type="doc">
      <dgm:prSet loTypeId="urn:microsoft.com/office/officeart/2008/layout/HexagonCluster" loCatId="pictur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bg-BG"/>
        </a:p>
      </dgm:t>
    </dgm:pt>
    <dgm:pt modelId="{549FE715-1EDD-4FFA-8BF3-8D6B3425A01C}">
      <dgm:prSet phldrT="[Text]" custT="1"/>
      <dgm:spPr/>
      <dgm:t>
        <a:bodyPr/>
        <a:lstStyle/>
        <a:p>
          <a:r>
            <a:rPr lang="bg-BG" sz="1800" b="1" dirty="0" smtClean="0"/>
            <a:t>Форуми</a:t>
          </a:r>
          <a:endParaRPr lang="bg-BG" sz="1800" b="1" dirty="0"/>
        </a:p>
      </dgm:t>
    </dgm:pt>
    <dgm:pt modelId="{7F117623-B930-4AF6-A796-789D4D7C5C1E}" type="parTrans" cxnId="{920F90EC-DEF3-4EB4-8782-85A0E5E91799}">
      <dgm:prSet/>
      <dgm:spPr/>
      <dgm:t>
        <a:bodyPr/>
        <a:lstStyle/>
        <a:p>
          <a:endParaRPr lang="bg-BG"/>
        </a:p>
      </dgm:t>
    </dgm:pt>
    <dgm:pt modelId="{10FEBA97-9C5A-450D-B439-6DCBB475DE1E}" type="sibTrans" cxnId="{920F90EC-DEF3-4EB4-8782-85A0E5E91799}">
      <dgm:prSet/>
      <dgm:spPr>
        <a:blipFill dpi="0" rotWithShape="1">
          <a:blip xmlns:r="http://schemas.openxmlformats.org/officeDocument/2006/relationships" r:embed="rId1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17062" t="24472" r="13289" b="10616"/>
          </a:stretch>
        </a:blipFill>
      </dgm:spPr>
      <dgm:t>
        <a:bodyPr/>
        <a:lstStyle/>
        <a:p>
          <a:endParaRPr lang="bg-BG"/>
        </a:p>
      </dgm:t>
    </dgm:pt>
    <dgm:pt modelId="{52F8B6E9-EB8E-46DF-94E6-7810DD5D8E21}">
      <dgm:prSet phldrT="[Text]" custT="1"/>
      <dgm:spPr/>
      <dgm:t>
        <a:bodyPr/>
        <a:lstStyle/>
        <a:p>
          <a:r>
            <a:rPr lang="bg-BG" sz="1800" b="1" dirty="0" smtClean="0"/>
            <a:t>Интернет</a:t>
          </a:r>
          <a:endParaRPr lang="bg-BG" sz="1800" b="1" dirty="0"/>
        </a:p>
      </dgm:t>
    </dgm:pt>
    <dgm:pt modelId="{4BA31641-3F47-4BD3-953D-CBE2E3CFC70E}" type="parTrans" cxnId="{CEDEE1B8-C056-466D-98CA-2C00695F0010}">
      <dgm:prSet/>
      <dgm:spPr/>
      <dgm:t>
        <a:bodyPr/>
        <a:lstStyle/>
        <a:p>
          <a:endParaRPr lang="bg-BG"/>
        </a:p>
      </dgm:t>
    </dgm:pt>
    <dgm:pt modelId="{77947912-81B2-48FC-A3DC-792D0B30A055}" type="sibTrans" cxnId="{CEDEE1B8-C056-466D-98CA-2C00695F0010}">
      <dgm:prSet/>
      <dgm:spPr>
        <a:blipFill dpi="0" rotWithShape="1">
          <a:blip xmlns:r="http://schemas.openxmlformats.org/officeDocument/2006/relationships"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24009" t="23284" r="19343" b="19377"/>
          </a:stretch>
        </a:blipFill>
      </dgm:spPr>
      <dgm:t>
        <a:bodyPr/>
        <a:lstStyle/>
        <a:p>
          <a:endParaRPr lang="bg-BG"/>
        </a:p>
      </dgm:t>
    </dgm:pt>
    <dgm:pt modelId="{CD89FBC9-8430-4A75-9D5F-F2FAB8A1234F}">
      <dgm:prSet phldrT="[Text]" custT="1"/>
      <dgm:spPr/>
      <dgm:t>
        <a:bodyPr/>
        <a:lstStyle/>
        <a:p>
          <a:r>
            <a:rPr lang="bg-BG" sz="1800" b="1" dirty="0" smtClean="0"/>
            <a:t>Поща</a:t>
          </a:r>
          <a:endParaRPr lang="bg-BG" sz="1800" b="1" dirty="0"/>
        </a:p>
      </dgm:t>
    </dgm:pt>
    <dgm:pt modelId="{2EA869D5-E4C7-4BDA-9CE9-26BB015F6F53}" type="parTrans" cxnId="{C634F6D8-3061-4FED-847A-303D1C6B0631}">
      <dgm:prSet/>
      <dgm:spPr/>
      <dgm:t>
        <a:bodyPr/>
        <a:lstStyle/>
        <a:p>
          <a:endParaRPr lang="bg-BG"/>
        </a:p>
      </dgm:t>
    </dgm:pt>
    <dgm:pt modelId="{37EBA6DB-921E-49AA-8D2E-BAEA839D659F}" type="sibTrans" cxnId="{C634F6D8-3061-4FED-847A-303D1C6B0631}">
      <dgm:prSet/>
      <dgm:spPr>
        <a:blipFill dpi="0" rotWithShape="1">
          <a:blip xmlns:r="http://schemas.openxmlformats.org/officeDocument/2006/relationships"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21957" t="21732" r="21393" b="15520"/>
          </a:stretch>
        </a:blipFill>
      </dgm:spPr>
      <dgm:t>
        <a:bodyPr/>
        <a:lstStyle/>
        <a:p>
          <a:endParaRPr lang="bg-BG"/>
        </a:p>
      </dgm:t>
    </dgm:pt>
    <dgm:pt modelId="{C02931FA-8CBC-4896-B370-A525FB9B83AB}">
      <dgm:prSet phldrT="[Text]" custT="1"/>
      <dgm:spPr/>
      <dgm:t>
        <a:bodyPr/>
        <a:lstStyle/>
        <a:p>
          <a:r>
            <a:rPr lang="bg-BG" sz="1800" b="1" dirty="0" smtClean="0"/>
            <a:t>Медия</a:t>
          </a:r>
          <a:endParaRPr lang="bg-BG" sz="1800" b="1" dirty="0"/>
        </a:p>
      </dgm:t>
    </dgm:pt>
    <dgm:pt modelId="{A9A90143-AB9F-41F3-B846-BDAB18D7D4FE}" type="parTrans" cxnId="{B7EA97A1-CA98-4FC0-8CCE-29DD42988123}">
      <dgm:prSet/>
      <dgm:spPr/>
      <dgm:t>
        <a:bodyPr/>
        <a:lstStyle/>
        <a:p>
          <a:endParaRPr lang="bg-BG"/>
        </a:p>
      </dgm:t>
    </dgm:pt>
    <dgm:pt modelId="{83A6132C-5DFD-4404-AD41-80DAC69E4ADA}" type="sibTrans" cxnId="{B7EA97A1-CA98-4FC0-8CCE-29DD42988123}">
      <dgm:prSet/>
      <dgm:spPr>
        <a:blipFill dpi="0" rotWithShape="1">
          <a:blip xmlns:r="http://schemas.openxmlformats.org/officeDocument/2006/relationships" r:embed="rId7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19207" t="15659" r="18573" b="11856"/>
          </a:stretch>
        </a:blipFill>
      </dgm:spPr>
      <dgm:t>
        <a:bodyPr/>
        <a:lstStyle/>
        <a:p>
          <a:endParaRPr lang="bg-BG"/>
        </a:p>
      </dgm:t>
    </dgm:pt>
    <dgm:pt modelId="{978CCAF0-990A-4997-9F98-BFAB16A6D0B0}" type="pres">
      <dgm:prSet presAssocID="{D42020C9-AF39-400A-9E25-73696BBE7EE1}" presName="Name0" presStyleCnt="0">
        <dgm:presLayoutVars>
          <dgm:chMax val="21"/>
          <dgm:chPref val="21"/>
        </dgm:presLayoutVars>
      </dgm:prSet>
      <dgm:spPr/>
      <dgm:t>
        <a:bodyPr/>
        <a:lstStyle/>
        <a:p>
          <a:endParaRPr lang="bg-BG"/>
        </a:p>
      </dgm:t>
    </dgm:pt>
    <dgm:pt modelId="{8C268F91-F0F5-4F8C-8C47-9537F9B0D298}" type="pres">
      <dgm:prSet presAssocID="{549FE715-1EDD-4FFA-8BF3-8D6B3425A01C}" presName="text1" presStyleCnt="0"/>
      <dgm:spPr/>
    </dgm:pt>
    <dgm:pt modelId="{AE534000-4286-4164-9253-382382BABEFA}" type="pres">
      <dgm:prSet presAssocID="{549FE715-1EDD-4FFA-8BF3-8D6B3425A01C}" presName="textRepeatNode" presStyleLbl="alignNode1" presStyleIdx="0" presStyleCnt="4" custScaleX="105501" custScaleY="97610" custLinFactNeighborX="-929" custLinFactNeighborY="108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48417C2C-AB86-4ACB-A522-F971F88543A2}" type="pres">
      <dgm:prSet presAssocID="{549FE715-1EDD-4FFA-8BF3-8D6B3425A01C}" presName="textaccent1" presStyleCnt="0"/>
      <dgm:spPr/>
    </dgm:pt>
    <dgm:pt modelId="{01B1A726-4411-4AA7-807D-235710C4586D}" type="pres">
      <dgm:prSet presAssocID="{549FE715-1EDD-4FFA-8BF3-8D6B3425A01C}" presName="accentRepeatNode" presStyleLbl="solidAlignAcc1" presStyleIdx="0" presStyleCnt="8"/>
      <dgm:spPr/>
    </dgm:pt>
    <dgm:pt modelId="{D56A3613-3204-41BE-A6DF-9195C50FE6EE}" type="pres">
      <dgm:prSet presAssocID="{10FEBA97-9C5A-450D-B439-6DCBB475DE1E}" presName="image1" presStyleCnt="0"/>
      <dgm:spPr/>
    </dgm:pt>
    <dgm:pt modelId="{1BFDC197-D600-4C03-A1DF-6128E6991BFC}" type="pres">
      <dgm:prSet presAssocID="{10FEBA97-9C5A-450D-B439-6DCBB475DE1E}" presName="imageRepeatNode" presStyleLbl="alignAcc1" presStyleIdx="0" presStyleCnt="4"/>
      <dgm:spPr/>
      <dgm:t>
        <a:bodyPr/>
        <a:lstStyle/>
        <a:p>
          <a:endParaRPr lang="bg-BG"/>
        </a:p>
      </dgm:t>
    </dgm:pt>
    <dgm:pt modelId="{CBECEB44-9DC1-4F2D-A1FA-7AF82AC64779}" type="pres">
      <dgm:prSet presAssocID="{10FEBA97-9C5A-450D-B439-6DCBB475DE1E}" presName="imageaccent1" presStyleCnt="0"/>
      <dgm:spPr/>
    </dgm:pt>
    <dgm:pt modelId="{B2F8176F-1BF7-4646-807F-0FA839753A4F}" type="pres">
      <dgm:prSet presAssocID="{10FEBA97-9C5A-450D-B439-6DCBB475DE1E}" presName="accentRepeatNode" presStyleLbl="solidAlignAcc1" presStyleIdx="1" presStyleCnt="8"/>
      <dgm:spPr/>
    </dgm:pt>
    <dgm:pt modelId="{D07A297C-D15B-450D-BDDB-E2595458D32F}" type="pres">
      <dgm:prSet presAssocID="{52F8B6E9-EB8E-46DF-94E6-7810DD5D8E21}" presName="text2" presStyleCnt="0"/>
      <dgm:spPr/>
    </dgm:pt>
    <dgm:pt modelId="{0CC3EE90-3A08-42F8-A1A7-E39B6F4C5B7D}" type="pres">
      <dgm:prSet presAssocID="{52F8B6E9-EB8E-46DF-94E6-7810DD5D8E21}" presName="textRepeatNode" presStyleLbl="alignNode1" presStyleIdx="1" presStyleCnt="4" custScaleX="105501" custScaleY="976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0CB472A4-35A4-4662-A569-59029FDC7917}" type="pres">
      <dgm:prSet presAssocID="{52F8B6E9-EB8E-46DF-94E6-7810DD5D8E21}" presName="textaccent2" presStyleCnt="0"/>
      <dgm:spPr/>
    </dgm:pt>
    <dgm:pt modelId="{C800EC99-A1BD-453D-B496-228418A1C6CE}" type="pres">
      <dgm:prSet presAssocID="{52F8B6E9-EB8E-46DF-94E6-7810DD5D8E21}" presName="accentRepeatNode" presStyleLbl="solidAlignAcc1" presStyleIdx="2" presStyleCnt="8"/>
      <dgm:spPr/>
    </dgm:pt>
    <dgm:pt modelId="{BC73DD6B-308E-4EFF-BDA9-AECB115AE248}" type="pres">
      <dgm:prSet presAssocID="{77947912-81B2-48FC-A3DC-792D0B30A055}" presName="image2" presStyleCnt="0"/>
      <dgm:spPr/>
    </dgm:pt>
    <dgm:pt modelId="{221BCE1F-DB2C-4137-B179-86F55D8646F4}" type="pres">
      <dgm:prSet presAssocID="{77947912-81B2-48FC-A3DC-792D0B30A055}" presName="imageRepeatNode" presStyleLbl="alignAcc1" presStyleIdx="1" presStyleCnt="4"/>
      <dgm:spPr/>
      <dgm:t>
        <a:bodyPr/>
        <a:lstStyle/>
        <a:p>
          <a:endParaRPr lang="bg-BG"/>
        </a:p>
      </dgm:t>
    </dgm:pt>
    <dgm:pt modelId="{F0488E09-C8B3-44D5-A630-991D1A985D38}" type="pres">
      <dgm:prSet presAssocID="{77947912-81B2-48FC-A3DC-792D0B30A055}" presName="imageaccent2" presStyleCnt="0"/>
      <dgm:spPr/>
    </dgm:pt>
    <dgm:pt modelId="{9673E8FA-AA01-4538-B4B6-0E7664EA6D76}" type="pres">
      <dgm:prSet presAssocID="{77947912-81B2-48FC-A3DC-792D0B30A055}" presName="accentRepeatNode" presStyleLbl="solidAlignAcc1" presStyleIdx="3" presStyleCnt="8"/>
      <dgm:spPr/>
    </dgm:pt>
    <dgm:pt modelId="{A0DA71BF-4CD4-4E3A-AC87-070A2D9966E3}" type="pres">
      <dgm:prSet presAssocID="{CD89FBC9-8430-4A75-9D5F-F2FAB8A1234F}" presName="text3" presStyleCnt="0"/>
      <dgm:spPr/>
    </dgm:pt>
    <dgm:pt modelId="{277F35F9-5382-4D8D-AF28-7B4349C5EC4B}" type="pres">
      <dgm:prSet presAssocID="{CD89FBC9-8430-4A75-9D5F-F2FAB8A1234F}" presName="textRepeatNode" presStyleLbl="alignNode1" presStyleIdx="2" presStyleCnt="4" custScaleX="105501" custScaleY="97610" custLinFactNeighborX="-929" custLinFactNeighborY="-108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B0AFD252-7DF2-4525-B243-3B042648699D}" type="pres">
      <dgm:prSet presAssocID="{CD89FBC9-8430-4A75-9D5F-F2FAB8A1234F}" presName="textaccent3" presStyleCnt="0"/>
      <dgm:spPr/>
    </dgm:pt>
    <dgm:pt modelId="{E9D6DDF6-F067-4E2C-BA01-00689EBA0D9D}" type="pres">
      <dgm:prSet presAssocID="{CD89FBC9-8430-4A75-9D5F-F2FAB8A1234F}" presName="accentRepeatNode" presStyleLbl="solidAlignAcc1" presStyleIdx="4" presStyleCnt="8"/>
      <dgm:spPr/>
    </dgm:pt>
    <dgm:pt modelId="{F3BF3B74-B29B-4598-90D7-068D68C1A29A}" type="pres">
      <dgm:prSet presAssocID="{37EBA6DB-921E-49AA-8D2E-BAEA839D659F}" presName="image3" presStyleCnt="0"/>
      <dgm:spPr/>
    </dgm:pt>
    <dgm:pt modelId="{90C4CC5B-5FA8-48B0-85A4-3CD07687A985}" type="pres">
      <dgm:prSet presAssocID="{37EBA6DB-921E-49AA-8D2E-BAEA839D659F}" presName="imageRepeatNode" presStyleLbl="alignAcc1" presStyleIdx="2" presStyleCnt="4"/>
      <dgm:spPr/>
      <dgm:t>
        <a:bodyPr/>
        <a:lstStyle/>
        <a:p>
          <a:endParaRPr lang="bg-BG"/>
        </a:p>
      </dgm:t>
    </dgm:pt>
    <dgm:pt modelId="{8BA1CDAA-8BFD-411D-A0EF-2E4BE2335A31}" type="pres">
      <dgm:prSet presAssocID="{37EBA6DB-921E-49AA-8D2E-BAEA839D659F}" presName="imageaccent3" presStyleCnt="0"/>
      <dgm:spPr/>
    </dgm:pt>
    <dgm:pt modelId="{C7330AAE-77BA-4FD1-A632-E27B9DBEDC9B}" type="pres">
      <dgm:prSet presAssocID="{37EBA6DB-921E-49AA-8D2E-BAEA839D659F}" presName="accentRepeatNode" presStyleLbl="solidAlignAcc1" presStyleIdx="5" presStyleCnt="8"/>
      <dgm:spPr/>
    </dgm:pt>
    <dgm:pt modelId="{04CC226D-E121-4BF2-9760-F4FEA00B6453}" type="pres">
      <dgm:prSet presAssocID="{C02931FA-8CBC-4896-B370-A525FB9B83AB}" presName="text4" presStyleCnt="0"/>
      <dgm:spPr/>
    </dgm:pt>
    <dgm:pt modelId="{303F8103-287B-4D0A-83E3-2CA2676713BD}" type="pres">
      <dgm:prSet presAssocID="{C02931FA-8CBC-4896-B370-A525FB9B83AB}" presName="textRepeatNode" presStyleLbl="alignNode1" presStyleIdx="3" presStyleCnt="4" custScaleX="105501" custScaleY="97610" custLinFactNeighborX="929" custLinFactNeighborY="-108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E2235E84-74D4-4944-BAB6-C4FCD6E28CC6}" type="pres">
      <dgm:prSet presAssocID="{C02931FA-8CBC-4896-B370-A525FB9B83AB}" presName="textaccent4" presStyleCnt="0"/>
      <dgm:spPr/>
    </dgm:pt>
    <dgm:pt modelId="{6A72EB51-D86C-4AF6-890B-E4A5DA74F0BA}" type="pres">
      <dgm:prSet presAssocID="{C02931FA-8CBC-4896-B370-A525FB9B83AB}" presName="accentRepeatNode" presStyleLbl="solidAlignAcc1" presStyleIdx="6" presStyleCnt="8"/>
      <dgm:spPr/>
    </dgm:pt>
    <dgm:pt modelId="{85DCECD1-D0EF-434F-9340-AD9569CF1BBA}" type="pres">
      <dgm:prSet presAssocID="{83A6132C-5DFD-4404-AD41-80DAC69E4ADA}" presName="image4" presStyleCnt="0"/>
      <dgm:spPr/>
    </dgm:pt>
    <dgm:pt modelId="{5B10AF02-AE32-4A33-8B56-01B5E114C37F}" type="pres">
      <dgm:prSet presAssocID="{83A6132C-5DFD-4404-AD41-80DAC69E4ADA}" presName="imageRepeatNode" presStyleLbl="alignAcc1" presStyleIdx="3" presStyleCnt="4"/>
      <dgm:spPr/>
      <dgm:t>
        <a:bodyPr/>
        <a:lstStyle/>
        <a:p>
          <a:endParaRPr lang="bg-BG"/>
        </a:p>
      </dgm:t>
    </dgm:pt>
    <dgm:pt modelId="{69035B92-488E-4124-9E79-4299098DB150}" type="pres">
      <dgm:prSet presAssocID="{83A6132C-5DFD-4404-AD41-80DAC69E4ADA}" presName="imageaccent4" presStyleCnt="0"/>
      <dgm:spPr/>
    </dgm:pt>
    <dgm:pt modelId="{E90A5039-B21F-402F-8C0F-F3329B1A30E9}" type="pres">
      <dgm:prSet presAssocID="{83A6132C-5DFD-4404-AD41-80DAC69E4ADA}" presName="accentRepeatNode" presStyleLbl="solidAlignAcc1" presStyleIdx="7" presStyleCnt="8"/>
      <dgm:spPr/>
    </dgm:pt>
  </dgm:ptLst>
  <dgm:cxnLst>
    <dgm:cxn modelId="{15146D01-AE18-4E34-A4A9-6109725A1917}" type="presOf" srcId="{549FE715-1EDD-4FFA-8BF3-8D6B3425A01C}" destId="{AE534000-4286-4164-9253-382382BABEFA}" srcOrd="0" destOrd="0" presId="urn:microsoft.com/office/officeart/2008/layout/HexagonCluster"/>
    <dgm:cxn modelId="{9C3DA125-A803-4EE6-B832-10C5F920E695}" type="presOf" srcId="{83A6132C-5DFD-4404-AD41-80DAC69E4ADA}" destId="{5B10AF02-AE32-4A33-8B56-01B5E114C37F}" srcOrd="0" destOrd="0" presId="urn:microsoft.com/office/officeart/2008/layout/HexagonCluster"/>
    <dgm:cxn modelId="{7A21E5EE-07D2-4567-A58F-12EFD12654B9}" type="presOf" srcId="{77947912-81B2-48FC-A3DC-792D0B30A055}" destId="{221BCE1F-DB2C-4137-B179-86F55D8646F4}" srcOrd="0" destOrd="0" presId="urn:microsoft.com/office/officeart/2008/layout/HexagonCluster"/>
    <dgm:cxn modelId="{B7EA97A1-CA98-4FC0-8CCE-29DD42988123}" srcId="{D42020C9-AF39-400A-9E25-73696BBE7EE1}" destId="{C02931FA-8CBC-4896-B370-A525FB9B83AB}" srcOrd="3" destOrd="0" parTransId="{A9A90143-AB9F-41F3-B846-BDAB18D7D4FE}" sibTransId="{83A6132C-5DFD-4404-AD41-80DAC69E4ADA}"/>
    <dgm:cxn modelId="{73998F52-6FB7-4979-9847-265F9FDF0091}" type="presOf" srcId="{C02931FA-8CBC-4896-B370-A525FB9B83AB}" destId="{303F8103-287B-4D0A-83E3-2CA2676713BD}" srcOrd="0" destOrd="0" presId="urn:microsoft.com/office/officeart/2008/layout/HexagonCluster"/>
    <dgm:cxn modelId="{7E544CBF-5334-4EA8-909C-922FA62349DE}" type="presOf" srcId="{52F8B6E9-EB8E-46DF-94E6-7810DD5D8E21}" destId="{0CC3EE90-3A08-42F8-A1A7-E39B6F4C5B7D}" srcOrd="0" destOrd="0" presId="urn:microsoft.com/office/officeart/2008/layout/HexagonCluster"/>
    <dgm:cxn modelId="{8A8EA26B-F4A3-4FE7-980B-413A5B759F58}" type="presOf" srcId="{D42020C9-AF39-400A-9E25-73696BBE7EE1}" destId="{978CCAF0-990A-4997-9F98-BFAB16A6D0B0}" srcOrd="0" destOrd="0" presId="urn:microsoft.com/office/officeart/2008/layout/HexagonCluster"/>
    <dgm:cxn modelId="{920F90EC-DEF3-4EB4-8782-85A0E5E91799}" srcId="{D42020C9-AF39-400A-9E25-73696BBE7EE1}" destId="{549FE715-1EDD-4FFA-8BF3-8D6B3425A01C}" srcOrd="0" destOrd="0" parTransId="{7F117623-B930-4AF6-A796-789D4D7C5C1E}" sibTransId="{10FEBA97-9C5A-450D-B439-6DCBB475DE1E}"/>
    <dgm:cxn modelId="{CEDEE1B8-C056-466D-98CA-2C00695F0010}" srcId="{D42020C9-AF39-400A-9E25-73696BBE7EE1}" destId="{52F8B6E9-EB8E-46DF-94E6-7810DD5D8E21}" srcOrd="1" destOrd="0" parTransId="{4BA31641-3F47-4BD3-953D-CBE2E3CFC70E}" sibTransId="{77947912-81B2-48FC-A3DC-792D0B30A055}"/>
    <dgm:cxn modelId="{E1761096-92D0-45B0-8B33-044970226256}" type="presOf" srcId="{37EBA6DB-921E-49AA-8D2E-BAEA839D659F}" destId="{90C4CC5B-5FA8-48B0-85A4-3CD07687A985}" srcOrd="0" destOrd="0" presId="urn:microsoft.com/office/officeart/2008/layout/HexagonCluster"/>
    <dgm:cxn modelId="{EEBBF9B5-9995-4BA3-AF77-0A7D7DDE6496}" type="presOf" srcId="{CD89FBC9-8430-4A75-9D5F-F2FAB8A1234F}" destId="{277F35F9-5382-4D8D-AF28-7B4349C5EC4B}" srcOrd="0" destOrd="0" presId="urn:microsoft.com/office/officeart/2008/layout/HexagonCluster"/>
    <dgm:cxn modelId="{844FC700-EC32-4692-A35A-20995C9B3C98}" type="presOf" srcId="{10FEBA97-9C5A-450D-B439-6DCBB475DE1E}" destId="{1BFDC197-D600-4C03-A1DF-6128E6991BFC}" srcOrd="0" destOrd="0" presId="urn:microsoft.com/office/officeart/2008/layout/HexagonCluster"/>
    <dgm:cxn modelId="{C634F6D8-3061-4FED-847A-303D1C6B0631}" srcId="{D42020C9-AF39-400A-9E25-73696BBE7EE1}" destId="{CD89FBC9-8430-4A75-9D5F-F2FAB8A1234F}" srcOrd="2" destOrd="0" parTransId="{2EA869D5-E4C7-4BDA-9CE9-26BB015F6F53}" sibTransId="{37EBA6DB-921E-49AA-8D2E-BAEA839D659F}"/>
    <dgm:cxn modelId="{670964C3-6378-4909-B73F-C5BD370A51FF}" type="presParOf" srcId="{978CCAF0-990A-4997-9F98-BFAB16A6D0B0}" destId="{8C268F91-F0F5-4F8C-8C47-9537F9B0D298}" srcOrd="0" destOrd="0" presId="urn:microsoft.com/office/officeart/2008/layout/HexagonCluster"/>
    <dgm:cxn modelId="{5645F016-BFCC-4778-B88A-3B82A8D5825A}" type="presParOf" srcId="{8C268F91-F0F5-4F8C-8C47-9537F9B0D298}" destId="{AE534000-4286-4164-9253-382382BABEFA}" srcOrd="0" destOrd="0" presId="urn:microsoft.com/office/officeart/2008/layout/HexagonCluster"/>
    <dgm:cxn modelId="{AB1FFBBB-E239-4F7D-9597-4496963C1CB1}" type="presParOf" srcId="{978CCAF0-990A-4997-9F98-BFAB16A6D0B0}" destId="{48417C2C-AB86-4ACB-A522-F971F88543A2}" srcOrd="1" destOrd="0" presId="urn:microsoft.com/office/officeart/2008/layout/HexagonCluster"/>
    <dgm:cxn modelId="{D8A508E9-00FF-4529-AC61-A0BF7A726199}" type="presParOf" srcId="{48417C2C-AB86-4ACB-A522-F971F88543A2}" destId="{01B1A726-4411-4AA7-807D-235710C4586D}" srcOrd="0" destOrd="0" presId="urn:microsoft.com/office/officeart/2008/layout/HexagonCluster"/>
    <dgm:cxn modelId="{E3AFCECD-B5E0-4A09-9B45-6EEAC93E9D01}" type="presParOf" srcId="{978CCAF0-990A-4997-9F98-BFAB16A6D0B0}" destId="{D56A3613-3204-41BE-A6DF-9195C50FE6EE}" srcOrd="2" destOrd="0" presId="urn:microsoft.com/office/officeart/2008/layout/HexagonCluster"/>
    <dgm:cxn modelId="{6259A7FF-1201-4FEA-9401-1128D69493E3}" type="presParOf" srcId="{D56A3613-3204-41BE-A6DF-9195C50FE6EE}" destId="{1BFDC197-D600-4C03-A1DF-6128E6991BFC}" srcOrd="0" destOrd="0" presId="urn:microsoft.com/office/officeart/2008/layout/HexagonCluster"/>
    <dgm:cxn modelId="{9C89B643-D7DB-4901-945C-C5CF31D33697}" type="presParOf" srcId="{978CCAF0-990A-4997-9F98-BFAB16A6D0B0}" destId="{CBECEB44-9DC1-4F2D-A1FA-7AF82AC64779}" srcOrd="3" destOrd="0" presId="urn:microsoft.com/office/officeart/2008/layout/HexagonCluster"/>
    <dgm:cxn modelId="{7FDFEDD7-7ABB-46EA-82B6-4A7B1EACC4D3}" type="presParOf" srcId="{CBECEB44-9DC1-4F2D-A1FA-7AF82AC64779}" destId="{B2F8176F-1BF7-4646-807F-0FA839753A4F}" srcOrd="0" destOrd="0" presId="urn:microsoft.com/office/officeart/2008/layout/HexagonCluster"/>
    <dgm:cxn modelId="{F1CE31B4-4D84-4DA9-B141-13AE10F5EA57}" type="presParOf" srcId="{978CCAF0-990A-4997-9F98-BFAB16A6D0B0}" destId="{D07A297C-D15B-450D-BDDB-E2595458D32F}" srcOrd="4" destOrd="0" presId="urn:microsoft.com/office/officeart/2008/layout/HexagonCluster"/>
    <dgm:cxn modelId="{4499B061-D9F0-4586-89B7-B7D90983D825}" type="presParOf" srcId="{D07A297C-D15B-450D-BDDB-E2595458D32F}" destId="{0CC3EE90-3A08-42F8-A1A7-E39B6F4C5B7D}" srcOrd="0" destOrd="0" presId="urn:microsoft.com/office/officeart/2008/layout/HexagonCluster"/>
    <dgm:cxn modelId="{6F7B079A-826A-47C4-A127-82CAAF3F864F}" type="presParOf" srcId="{978CCAF0-990A-4997-9F98-BFAB16A6D0B0}" destId="{0CB472A4-35A4-4662-A569-59029FDC7917}" srcOrd="5" destOrd="0" presId="urn:microsoft.com/office/officeart/2008/layout/HexagonCluster"/>
    <dgm:cxn modelId="{68F337A6-3512-4614-8312-E8FFC5BE9D13}" type="presParOf" srcId="{0CB472A4-35A4-4662-A569-59029FDC7917}" destId="{C800EC99-A1BD-453D-B496-228418A1C6CE}" srcOrd="0" destOrd="0" presId="urn:microsoft.com/office/officeart/2008/layout/HexagonCluster"/>
    <dgm:cxn modelId="{D241FFFA-F102-4078-99CE-517A3093D7B6}" type="presParOf" srcId="{978CCAF0-990A-4997-9F98-BFAB16A6D0B0}" destId="{BC73DD6B-308E-4EFF-BDA9-AECB115AE248}" srcOrd="6" destOrd="0" presId="urn:microsoft.com/office/officeart/2008/layout/HexagonCluster"/>
    <dgm:cxn modelId="{8C9A5C6F-15DD-464D-AE9A-D3C4AD5C1AD8}" type="presParOf" srcId="{BC73DD6B-308E-4EFF-BDA9-AECB115AE248}" destId="{221BCE1F-DB2C-4137-B179-86F55D8646F4}" srcOrd="0" destOrd="0" presId="urn:microsoft.com/office/officeart/2008/layout/HexagonCluster"/>
    <dgm:cxn modelId="{49C02C4F-ECD5-4544-A4EB-C22D26A9D774}" type="presParOf" srcId="{978CCAF0-990A-4997-9F98-BFAB16A6D0B0}" destId="{F0488E09-C8B3-44D5-A630-991D1A985D38}" srcOrd="7" destOrd="0" presId="urn:microsoft.com/office/officeart/2008/layout/HexagonCluster"/>
    <dgm:cxn modelId="{59B4A6FC-C919-4D0C-83D5-D36A70E5F6CE}" type="presParOf" srcId="{F0488E09-C8B3-44D5-A630-991D1A985D38}" destId="{9673E8FA-AA01-4538-B4B6-0E7664EA6D76}" srcOrd="0" destOrd="0" presId="urn:microsoft.com/office/officeart/2008/layout/HexagonCluster"/>
    <dgm:cxn modelId="{8A00F36E-EB7D-405A-BBB0-CF9040BEA1C0}" type="presParOf" srcId="{978CCAF0-990A-4997-9F98-BFAB16A6D0B0}" destId="{A0DA71BF-4CD4-4E3A-AC87-070A2D9966E3}" srcOrd="8" destOrd="0" presId="urn:microsoft.com/office/officeart/2008/layout/HexagonCluster"/>
    <dgm:cxn modelId="{485197C4-F310-45DB-B89C-9EAC79AC31B9}" type="presParOf" srcId="{A0DA71BF-4CD4-4E3A-AC87-070A2D9966E3}" destId="{277F35F9-5382-4D8D-AF28-7B4349C5EC4B}" srcOrd="0" destOrd="0" presId="urn:microsoft.com/office/officeart/2008/layout/HexagonCluster"/>
    <dgm:cxn modelId="{AE2B2C91-59F6-48F3-8E5F-0756FF823E09}" type="presParOf" srcId="{978CCAF0-990A-4997-9F98-BFAB16A6D0B0}" destId="{B0AFD252-7DF2-4525-B243-3B042648699D}" srcOrd="9" destOrd="0" presId="urn:microsoft.com/office/officeart/2008/layout/HexagonCluster"/>
    <dgm:cxn modelId="{E9A5846F-E71D-4B14-8E53-A60187D24106}" type="presParOf" srcId="{B0AFD252-7DF2-4525-B243-3B042648699D}" destId="{E9D6DDF6-F067-4E2C-BA01-00689EBA0D9D}" srcOrd="0" destOrd="0" presId="urn:microsoft.com/office/officeart/2008/layout/HexagonCluster"/>
    <dgm:cxn modelId="{E025C339-EBC4-48FF-AD56-2DDC0C311210}" type="presParOf" srcId="{978CCAF0-990A-4997-9F98-BFAB16A6D0B0}" destId="{F3BF3B74-B29B-4598-90D7-068D68C1A29A}" srcOrd="10" destOrd="0" presId="urn:microsoft.com/office/officeart/2008/layout/HexagonCluster"/>
    <dgm:cxn modelId="{C0DCA4BF-A230-42E7-9305-CE4C5ACA2C08}" type="presParOf" srcId="{F3BF3B74-B29B-4598-90D7-068D68C1A29A}" destId="{90C4CC5B-5FA8-48B0-85A4-3CD07687A985}" srcOrd="0" destOrd="0" presId="urn:microsoft.com/office/officeart/2008/layout/HexagonCluster"/>
    <dgm:cxn modelId="{FF762D2D-487C-4D54-950C-D656837B35B9}" type="presParOf" srcId="{978CCAF0-990A-4997-9F98-BFAB16A6D0B0}" destId="{8BA1CDAA-8BFD-411D-A0EF-2E4BE2335A31}" srcOrd="11" destOrd="0" presId="urn:microsoft.com/office/officeart/2008/layout/HexagonCluster"/>
    <dgm:cxn modelId="{7FD2EB5C-F810-4DF2-88CF-9CB0D2668DB3}" type="presParOf" srcId="{8BA1CDAA-8BFD-411D-A0EF-2E4BE2335A31}" destId="{C7330AAE-77BA-4FD1-A632-E27B9DBEDC9B}" srcOrd="0" destOrd="0" presId="urn:microsoft.com/office/officeart/2008/layout/HexagonCluster"/>
    <dgm:cxn modelId="{5E77D995-DC38-41A0-8D19-58BF59D70DB6}" type="presParOf" srcId="{978CCAF0-990A-4997-9F98-BFAB16A6D0B0}" destId="{04CC226D-E121-4BF2-9760-F4FEA00B6453}" srcOrd="12" destOrd="0" presId="urn:microsoft.com/office/officeart/2008/layout/HexagonCluster"/>
    <dgm:cxn modelId="{08C0D0A7-FF87-4513-8140-E05FDF365F3E}" type="presParOf" srcId="{04CC226D-E121-4BF2-9760-F4FEA00B6453}" destId="{303F8103-287B-4D0A-83E3-2CA2676713BD}" srcOrd="0" destOrd="0" presId="urn:microsoft.com/office/officeart/2008/layout/HexagonCluster"/>
    <dgm:cxn modelId="{9EA11AF8-DD27-4EDE-8877-1A4342E513B6}" type="presParOf" srcId="{978CCAF0-990A-4997-9F98-BFAB16A6D0B0}" destId="{E2235E84-74D4-4944-BAB6-C4FCD6E28CC6}" srcOrd="13" destOrd="0" presId="urn:microsoft.com/office/officeart/2008/layout/HexagonCluster"/>
    <dgm:cxn modelId="{D1EC683B-7F5B-4B8E-9853-67DFCCFD9B1E}" type="presParOf" srcId="{E2235E84-74D4-4944-BAB6-C4FCD6E28CC6}" destId="{6A72EB51-D86C-4AF6-890B-E4A5DA74F0BA}" srcOrd="0" destOrd="0" presId="urn:microsoft.com/office/officeart/2008/layout/HexagonCluster"/>
    <dgm:cxn modelId="{27AB6D70-73E1-4559-BA90-FDEF13DDE779}" type="presParOf" srcId="{978CCAF0-990A-4997-9F98-BFAB16A6D0B0}" destId="{85DCECD1-D0EF-434F-9340-AD9569CF1BBA}" srcOrd="14" destOrd="0" presId="urn:microsoft.com/office/officeart/2008/layout/HexagonCluster"/>
    <dgm:cxn modelId="{525A75C9-E5FA-4CD9-B171-5E7BCBD06BFA}" type="presParOf" srcId="{85DCECD1-D0EF-434F-9340-AD9569CF1BBA}" destId="{5B10AF02-AE32-4A33-8B56-01B5E114C37F}" srcOrd="0" destOrd="0" presId="urn:microsoft.com/office/officeart/2008/layout/HexagonCluster"/>
    <dgm:cxn modelId="{72B23BAC-C905-4E42-9FD6-8FA69B631A66}" type="presParOf" srcId="{978CCAF0-990A-4997-9F98-BFAB16A6D0B0}" destId="{69035B92-488E-4124-9E79-4299098DB150}" srcOrd="15" destOrd="0" presId="urn:microsoft.com/office/officeart/2008/layout/HexagonCluster"/>
    <dgm:cxn modelId="{F1422980-4CCC-4C0B-AF22-F39F8614A91D}" type="presParOf" srcId="{69035B92-488E-4124-9E79-4299098DB150}" destId="{E90A5039-B21F-402F-8C0F-F3329B1A30E9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837956A-D5A6-4728-80EE-A1D54A9F2DAA}" type="doc">
      <dgm:prSet loTypeId="urn:microsoft.com/office/officeart/2008/layout/CircleAccentTimeline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bg-BG"/>
        </a:p>
      </dgm:t>
    </dgm:pt>
    <dgm:pt modelId="{0A43B4D0-8F05-4945-9774-18A2120D1919}">
      <dgm:prSet phldrT="[Text]" custT="1"/>
      <dgm:spPr/>
      <dgm:t>
        <a:bodyPr/>
        <a:lstStyle/>
        <a:p>
          <a:r>
            <a:rPr lang="bg-BG" sz="2400" b="0" dirty="0" smtClean="0">
              <a:solidFill>
                <a:schemeClr val="tx2"/>
              </a:solidFill>
              <a:effectLst/>
            </a:rPr>
            <a:t>2019</a:t>
          </a:r>
          <a:endParaRPr lang="bg-BG" sz="2400" b="0" dirty="0">
            <a:solidFill>
              <a:schemeClr val="tx2"/>
            </a:solidFill>
            <a:effectLst/>
          </a:endParaRPr>
        </a:p>
      </dgm:t>
    </dgm:pt>
    <dgm:pt modelId="{11D28BF4-3AB2-49B1-8AF0-D1FA84136F3F}" type="parTrans" cxnId="{6A4BF2BF-B242-41B0-9946-31A49EE5104D}">
      <dgm:prSet/>
      <dgm:spPr/>
      <dgm:t>
        <a:bodyPr/>
        <a:lstStyle/>
        <a:p>
          <a:endParaRPr lang="bg-BG" sz="1800"/>
        </a:p>
      </dgm:t>
    </dgm:pt>
    <dgm:pt modelId="{1BB5751C-9635-40D7-8A46-1FD49873777B}" type="sibTrans" cxnId="{6A4BF2BF-B242-41B0-9946-31A49EE5104D}">
      <dgm:prSet/>
      <dgm:spPr/>
      <dgm:t>
        <a:bodyPr/>
        <a:lstStyle/>
        <a:p>
          <a:endParaRPr lang="bg-BG" sz="1800"/>
        </a:p>
      </dgm:t>
    </dgm:pt>
    <dgm:pt modelId="{FDC0E3C0-ED91-4423-A35F-67B5A2258E4A}">
      <dgm:prSet phldrT="[Text]" custT="1"/>
      <dgm:spPr/>
      <dgm:t>
        <a:bodyPr/>
        <a:lstStyle/>
        <a:p>
          <a:pPr algn="r">
            <a:spcAft>
              <a:spcPts val="0"/>
            </a:spcAft>
          </a:pPr>
          <a:r>
            <a:rPr lang="bg-BG" sz="1600" dirty="0" smtClean="0"/>
            <a:t>Оценка на изпълнението на ос 5 </a:t>
          </a:r>
          <a:endParaRPr lang="bg-BG" sz="1600" dirty="0"/>
        </a:p>
      </dgm:t>
    </dgm:pt>
    <dgm:pt modelId="{0A7EB43A-CDCC-47A5-9997-EBA5EAFF7965}" type="parTrans" cxnId="{9F9616F3-F4BA-4EB3-BF48-E22F04034314}">
      <dgm:prSet/>
      <dgm:spPr/>
      <dgm:t>
        <a:bodyPr/>
        <a:lstStyle/>
        <a:p>
          <a:endParaRPr lang="bg-BG" sz="1800"/>
        </a:p>
      </dgm:t>
    </dgm:pt>
    <dgm:pt modelId="{596EBC24-0912-44C0-BE9A-A9F766AB0FA3}" type="sibTrans" cxnId="{9F9616F3-F4BA-4EB3-BF48-E22F04034314}">
      <dgm:prSet/>
      <dgm:spPr/>
      <dgm:t>
        <a:bodyPr/>
        <a:lstStyle/>
        <a:p>
          <a:endParaRPr lang="bg-BG" sz="1800"/>
        </a:p>
      </dgm:t>
    </dgm:pt>
    <dgm:pt modelId="{02C8D069-28B6-497F-94F7-2B0684C50B30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bg-BG" sz="1600" dirty="0" smtClean="0"/>
            <a:t>Оценка на напредъка по </a:t>
          </a:r>
          <a:r>
            <a:rPr lang="bg-BG" sz="1600" dirty="0" smtClean="0"/>
            <a:t>оси </a:t>
          </a:r>
          <a:r>
            <a:rPr lang="bg-BG" sz="1600" dirty="0" smtClean="0"/>
            <a:t>1, 2, 3, 4 и 6 </a:t>
          </a:r>
          <a:endParaRPr lang="bg-BG" sz="1600" dirty="0"/>
        </a:p>
      </dgm:t>
    </dgm:pt>
    <dgm:pt modelId="{2562E6CC-12AB-45A0-9225-ED12EAD131EC}" type="parTrans" cxnId="{A6FD802B-492E-40C0-B934-E682F6FA3171}">
      <dgm:prSet/>
      <dgm:spPr/>
      <dgm:t>
        <a:bodyPr/>
        <a:lstStyle/>
        <a:p>
          <a:endParaRPr lang="bg-BG" sz="1800"/>
        </a:p>
      </dgm:t>
    </dgm:pt>
    <dgm:pt modelId="{CE0CC97C-8742-4997-BFB4-E5CA8AF061BC}" type="sibTrans" cxnId="{A6FD802B-492E-40C0-B934-E682F6FA3171}">
      <dgm:prSet/>
      <dgm:spPr/>
      <dgm:t>
        <a:bodyPr/>
        <a:lstStyle/>
        <a:p>
          <a:endParaRPr lang="bg-BG" sz="1800"/>
        </a:p>
      </dgm:t>
    </dgm:pt>
    <dgm:pt modelId="{CC266E50-009F-4A58-921F-EC04402983A5}">
      <dgm:prSet phldrT="[Text]" custT="1"/>
      <dgm:spPr/>
      <dgm:t>
        <a:bodyPr/>
        <a:lstStyle/>
        <a:p>
          <a:r>
            <a:rPr lang="bg-BG" sz="2400" b="0" dirty="0" smtClean="0">
              <a:solidFill>
                <a:schemeClr val="tx2"/>
              </a:solidFill>
              <a:effectLst/>
            </a:rPr>
            <a:t>2022</a:t>
          </a:r>
          <a:endParaRPr lang="bg-BG" sz="2400" b="0" dirty="0">
            <a:solidFill>
              <a:schemeClr val="tx2"/>
            </a:solidFill>
            <a:effectLst/>
          </a:endParaRPr>
        </a:p>
      </dgm:t>
    </dgm:pt>
    <dgm:pt modelId="{87D98AF3-CD76-42E3-881F-78255143B349}" type="parTrans" cxnId="{4FE41F52-F301-4ED9-AA19-7DA77F815010}">
      <dgm:prSet/>
      <dgm:spPr/>
      <dgm:t>
        <a:bodyPr/>
        <a:lstStyle/>
        <a:p>
          <a:endParaRPr lang="bg-BG" sz="1800"/>
        </a:p>
      </dgm:t>
    </dgm:pt>
    <dgm:pt modelId="{1FE71DB3-79B2-4187-8597-E0AC39833D1C}" type="sibTrans" cxnId="{4FE41F52-F301-4ED9-AA19-7DA77F815010}">
      <dgm:prSet/>
      <dgm:spPr/>
      <dgm:t>
        <a:bodyPr/>
        <a:lstStyle/>
        <a:p>
          <a:endParaRPr lang="bg-BG" sz="1800"/>
        </a:p>
      </dgm:t>
    </dgm:pt>
    <dgm:pt modelId="{3CBEE6E7-6904-43DD-884A-E9284BC6B95C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bg-BG" sz="1600" dirty="0" smtClean="0"/>
            <a:t>Оценка на въздействието</a:t>
          </a:r>
          <a:endParaRPr lang="bg-BG" sz="1600" dirty="0"/>
        </a:p>
      </dgm:t>
    </dgm:pt>
    <dgm:pt modelId="{E7426B3C-F157-453A-AC82-3F63C3B9380D}" type="parTrans" cxnId="{C361B672-640D-4629-A639-77736A9E9737}">
      <dgm:prSet/>
      <dgm:spPr/>
      <dgm:t>
        <a:bodyPr/>
        <a:lstStyle/>
        <a:p>
          <a:endParaRPr lang="bg-BG" sz="1800"/>
        </a:p>
      </dgm:t>
    </dgm:pt>
    <dgm:pt modelId="{0E993048-09E1-49BE-8C4B-A9976B1C23B6}" type="sibTrans" cxnId="{C361B672-640D-4629-A639-77736A9E9737}">
      <dgm:prSet/>
      <dgm:spPr/>
      <dgm:t>
        <a:bodyPr/>
        <a:lstStyle/>
        <a:p>
          <a:endParaRPr lang="bg-BG" sz="1800"/>
        </a:p>
      </dgm:t>
    </dgm:pt>
    <dgm:pt modelId="{367A0C9E-D4EE-4765-A3BE-525D3D448759}" type="pres">
      <dgm:prSet presAssocID="{F837956A-D5A6-4728-80EE-A1D54A9F2DAA}" presName="Name0" presStyleCnt="0">
        <dgm:presLayoutVars>
          <dgm:dir/>
        </dgm:presLayoutVars>
      </dgm:prSet>
      <dgm:spPr/>
      <dgm:t>
        <a:bodyPr/>
        <a:lstStyle/>
        <a:p>
          <a:endParaRPr lang="bg-BG"/>
        </a:p>
      </dgm:t>
    </dgm:pt>
    <dgm:pt modelId="{7FA8D349-3C51-4EC2-8143-314D28E52F97}" type="pres">
      <dgm:prSet presAssocID="{0A43B4D0-8F05-4945-9774-18A2120D1919}" presName="parComposite" presStyleCnt="0"/>
      <dgm:spPr/>
    </dgm:pt>
    <dgm:pt modelId="{C0E6E525-38DC-4C98-88D3-4575D6C9EE03}" type="pres">
      <dgm:prSet presAssocID="{0A43B4D0-8F05-4945-9774-18A2120D1919}" presName="parBigCircle" presStyleLbl="node0" presStyleIdx="0" presStyleCnt="2" custScaleX="68542" custScaleY="65670" custLinFactNeighborY="-53632"/>
      <dgm:spPr/>
    </dgm:pt>
    <dgm:pt modelId="{9019D510-EC7F-404E-9836-760B1BD7F59F}" type="pres">
      <dgm:prSet presAssocID="{0A43B4D0-8F05-4945-9774-18A2120D1919}" presName="parTx" presStyleLbl="revTx" presStyleIdx="0" presStyleCnt="8" custScaleX="54949" custScaleY="77745" custLinFactNeighborX="-11488" custLinFactNeighborY="-12785"/>
      <dgm:spPr/>
      <dgm:t>
        <a:bodyPr/>
        <a:lstStyle/>
        <a:p>
          <a:endParaRPr lang="bg-BG"/>
        </a:p>
      </dgm:t>
    </dgm:pt>
    <dgm:pt modelId="{E89951DE-F794-4680-94AA-4DB17B2749E1}" type="pres">
      <dgm:prSet presAssocID="{0A43B4D0-8F05-4945-9774-18A2120D1919}" presName="bSpace" presStyleCnt="0"/>
      <dgm:spPr/>
    </dgm:pt>
    <dgm:pt modelId="{F4310FEF-734C-4490-9061-2B41176D4F52}" type="pres">
      <dgm:prSet presAssocID="{0A43B4D0-8F05-4945-9774-18A2120D1919}" presName="parBackupNorm" presStyleCnt="0"/>
      <dgm:spPr/>
    </dgm:pt>
    <dgm:pt modelId="{BE0E97BA-9C1A-4CC0-AF1B-03254999D121}" type="pres">
      <dgm:prSet presAssocID="{1BB5751C-9635-40D7-8A46-1FD49873777B}" presName="parSpace" presStyleCnt="0"/>
      <dgm:spPr/>
    </dgm:pt>
    <dgm:pt modelId="{30E13DE0-059F-49DF-82AB-3CD3827632B0}" type="pres">
      <dgm:prSet presAssocID="{FDC0E3C0-ED91-4423-A35F-67B5A2258E4A}" presName="desBackupLeftNorm" presStyleCnt="0"/>
      <dgm:spPr/>
    </dgm:pt>
    <dgm:pt modelId="{ED67EB4A-2382-4573-B01E-7D291029AD4D}" type="pres">
      <dgm:prSet presAssocID="{FDC0E3C0-ED91-4423-A35F-67B5A2258E4A}" presName="desComposite" presStyleCnt="0"/>
      <dgm:spPr/>
    </dgm:pt>
    <dgm:pt modelId="{F5EDBD2C-5F4B-46A1-BA84-08236FF33157}" type="pres">
      <dgm:prSet presAssocID="{FDC0E3C0-ED91-4423-A35F-67B5A2258E4A}" presName="desCircle" presStyleLbl="node1" presStyleIdx="0" presStyleCnt="3" custScaleX="79778" custScaleY="69604" custLinFactNeighborX="17676" custLinFactNeighborY="-61530"/>
      <dgm:spPr/>
    </dgm:pt>
    <dgm:pt modelId="{5A940527-F988-444E-9606-E74275B2FC90}" type="pres">
      <dgm:prSet presAssocID="{FDC0E3C0-ED91-4423-A35F-67B5A2258E4A}" presName="chTx" presStyleLbl="revTx" presStyleIdx="1" presStyleCnt="8" custScaleX="150529" custScaleY="150753"/>
      <dgm:spPr/>
      <dgm:t>
        <a:bodyPr/>
        <a:lstStyle/>
        <a:p>
          <a:endParaRPr lang="bg-BG"/>
        </a:p>
      </dgm:t>
    </dgm:pt>
    <dgm:pt modelId="{A42156B4-FEE2-4434-85BF-C48747416A9C}" type="pres">
      <dgm:prSet presAssocID="{FDC0E3C0-ED91-4423-A35F-67B5A2258E4A}" presName="desTx" presStyleLbl="revTx" presStyleIdx="2" presStyleCnt="8">
        <dgm:presLayoutVars>
          <dgm:bulletEnabled val="1"/>
        </dgm:presLayoutVars>
      </dgm:prSet>
      <dgm:spPr/>
    </dgm:pt>
    <dgm:pt modelId="{27C4D7C7-ECF6-4CD5-94FE-5F85BD765B16}" type="pres">
      <dgm:prSet presAssocID="{FDC0E3C0-ED91-4423-A35F-67B5A2258E4A}" presName="desBackupRightNorm" presStyleCnt="0"/>
      <dgm:spPr/>
    </dgm:pt>
    <dgm:pt modelId="{2A239D44-4D3A-421B-B0A4-1CF5F6AC0F23}" type="pres">
      <dgm:prSet presAssocID="{596EBC24-0912-44C0-BE9A-A9F766AB0FA3}" presName="desSpace" presStyleCnt="0"/>
      <dgm:spPr/>
    </dgm:pt>
    <dgm:pt modelId="{F0E34F18-CE5A-48EB-B37B-0007C6C5712F}" type="pres">
      <dgm:prSet presAssocID="{02C8D069-28B6-497F-94F7-2B0684C50B30}" presName="desBackupLeftNorm" presStyleCnt="0"/>
      <dgm:spPr/>
    </dgm:pt>
    <dgm:pt modelId="{9AE2B0E8-73DB-473A-A0E6-1AFB12F6E92A}" type="pres">
      <dgm:prSet presAssocID="{02C8D069-28B6-497F-94F7-2B0684C50B30}" presName="desComposite" presStyleCnt="0"/>
      <dgm:spPr/>
    </dgm:pt>
    <dgm:pt modelId="{AD096A4A-7906-4329-9D6E-4C4717BAACDB}" type="pres">
      <dgm:prSet presAssocID="{02C8D069-28B6-497F-94F7-2B0684C50B30}" presName="desCircle" presStyleLbl="node1" presStyleIdx="1" presStyleCnt="3" custScaleX="79778" custScaleY="69604" custLinFactNeighborX="17676" custLinFactNeighborY="-61530"/>
      <dgm:spPr/>
    </dgm:pt>
    <dgm:pt modelId="{317CCA76-0E2D-4979-B86A-B596269FB860}" type="pres">
      <dgm:prSet presAssocID="{02C8D069-28B6-497F-94F7-2B0684C50B30}" presName="chTx" presStyleLbl="revTx" presStyleIdx="3" presStyleCnt="8" custScaleX="150529" custScaleY="150753"/>
      <dgm:spPr/>
      <dgm:t>
        <a:bodyPr/>
        <a:lstStyle/>
        <a:p>
          <a:endParaRPr lang="bg-BG"/>
        </a:p>
      </dgm:t>
    </dgm:pt>
    <dgm:pt modelId="{03C4FC84-F655-453D-99CE-E7AF554B45F9}" type="pres">
      <dgm:prSet presAssocID="{02C8D069-28B6-497F-94F7-2B0684C50B30}" presName="desTx" presStyleLbl="revTx" presStyleIdx="4" presStyleCnt="8">
        <dgm:presLayoutVars>
          <dgm:bulletEnabled val="1"/>
        </dgm:presLayoutVars>
      </dgm:prSet>
      <dgm:spPr/>
    </dgm:pt>
    <dgm:pt modelId="{BA4096DB-7CCC-491F-ACEA-DD8C219D3618}" type="pres">
      <dgm:prSet presAssocID="{02C8D069-28B6-497F-94F7-2B0684C50B30}" presName="desBackupRightNorm" presStyleCnt="0"/>
      <dgm:spPr/>
    </dgm:pt>
    <dgm:pt modelId="{4368F1BE-7F0A-49B1-AC85-E9DE132B95CF}" type="pres">
      <dgm:prSet presAssocID="{CE0CC97C-8742-4997-BFB4-E5CA8AF061BC}" presName="desSpace" presStyleCnt="0"/>
      <dgm:spPr/>
    </dgm:pt>
    <dgm:pt modelId="{D3402A6E-612F-49A3-A77B-60FAD25AEF19}" type="pres">
      <dgm:prSet presAssocID="{CC266E50-009F-4A58-921F-EC04402983A5}" presName="parComposite" presStyleCnt="0"/>
      <dgm:spPr/>
    </dgm:pt>
    <dgm:pt modelId="{2CC84886-6702-459C-BD40-618EAA92A4D9}" type="pres">
      <dgm:prSet presAssocID="{CC266E50-009F-4A58-921F-EC04402983A5}" presName="parBigCircle" presStyleLbl="node0" presStyleIdx="1" presStyleCnt="2" custScaleX="68542" custScaleY="65670" custLinFactNeighborY="-53632"/>
      <dgm:spPr/>
    </dgm:pt>
    <dgm:pt modelId="{B06B4D7F-D068-4FB4-8FAD-C01E79362468}" type="pres">
      <dgm:prSet presAssocID="{CC266E50-009F-4A58-921F-EC04402983A5}" presName="parTx" presStyleLbl="revTx" presStyleIdx="5" presStyleCnt="8" custScaleX="54949" custScaleY="77745" custLinFactNeighborX="-6184" custLinFactNeighborY="-16961"/>
      <dgm:spPr/>
      <dgm:t>
        <a:bodyPr/>
        <a:lstStyle/>
        <a:p>
          <a:endParaRPr lang="bg-BG"/>
        </a:p>
      </dgm:t>
    </dgm:pt>
    <dgm:pt modelId="{2B5F178A-7B59-4F88-B2B1-853740AAE0E5}" type="pres">
      <dgm:prSet presAssocID="{CC266E50-009F-4A58-921F-EC04402983A5}" presName="bSpace" presStyleCnt="0"/>
      <dgm:spPr/>
    </dgm:pt>
    <dgm:pt modelId="{DD20C33B-D404-4F3E-811E-069662E0F149}" type="pres">
      <dgm:prSet presAssocID="{CC266E50-009F-4A58-921F-EC04402983A5}" presName="parBackupNorm" presStyleCnt="0"/>
      <dgm:spPr/>
    </dgm:pt>
    <dgm:pt modelId="{7F3F3B3B-2B13-4863-A415-1EA5712ECF88}" type="pres">
      <dgm:prSet presAssocID="{1FE71DB3-79B2-4187-8597-E0AC39833D1C}" presName="parSpace" presStyleCnt="0"/>
      <dgm:spPr/>
    </dgm:pt>
    <dgm:pt modelId="{CEBBF048-11C0-437F-9575-755B13FF4EBD}" type="pres">
      <dgm:prSet presAssocID="{3CBEE6E7-6904-43DD-884A-E9284BC6B95C}" presName="desBackupLeftNorm" presStyleCnt="0"/>
      <dgm:spPr/>
    </dgm:pt>
    <dgm:pt modelId="{4F0B31DB-FAD5-40B0-A3F9-67372B94E8F1}" type="pres">
      <dgm:prSet presAssocID="{3CBEE6E7-6904-43DD-884A-E9284BC6B95C}" presName="desComposite" presStyleCnt="0"/>
      <dgm:spPr/>
    </dgm:pt>
    <dgm:pt modelId="{7069FE38-250B-4301-A80A-87442D0FC6CA}" type="pres">
      <dgm:prSet presAssocID="{3CBEE6E7-6904-43DD-884A-E9284BC6B95C}" presName="desCircle" presStyleLbl="node1" presStyleIdx="2" presStyleCnt="3" custScaleX="79778" custScaleY="69604" custLinFactNeighborX="17676" custLinFactNeighborY="-61530"/>
      <dgm:spPr/>
    </dgm:pt>
    <dgm:pt modelId="{E4FCA881-FD44-42EE-A1DC-A8E7163A568C}" type="pres">
      <dgm:prSet presAssocID="{3CBEE6E7-6904-43DD-884A-E9284BC6B95C}" presName="chTx" presStyleLbl="revTx" presStyleIdx="6" presStyleCnt="8" custScaleX="150529" custScaleY="150753"/>
      <dgm:spPr/>
      <dgm:t>
        <a:bodyPr/>
        <a:lstStyle/>
        <a:p>
          <a:endParaRPr lang="bg-BG"/>
        </a:p>
      </dgm:t>
    </dgm:pt>
    <dgm:pt modelId="{9AF75FF4-F70B-42D3-91D6-03FA1E89EC40}" type="pres">
      <dgm:prSet presAssocID="{3CBEE6E7-6904-43DD-884A-E9284BC6B95C}" presName="desTx" presStyleLbl="revTx" presStyleIdx="7" presStyleCnt="8">
        <dgm:presLayoutVars>
          <dgm:bulletEnabled val="1"/>
        </dgm:presLayoutVars>
      </dgm:prSet>
      <dgm:spPr/>
    </dgm:pt>
    <dgm:pt modelId="{C8718646-F59E-483E-819F-000963019029}" type="pres">
      <dgm:prSet presAssocID="{3CBEE6E7-6904-43DD-884A-E9284BC6B95C}" presName="desBackupRightNorm" presStyleCnt="0"/>
      <dgm:spPr/>
    </dgm:pt>
    <dgm:pt modelId="{54A06ED2-6474-4D81-A17F-9DDDA43235BC}" type="pres">
      <dgm:prSet presAssocID="{0E993048-09E1-49BE-8C4B-A9976B1C23B6}" presName="desSpace" presStyleCnt="0"/>
      <dgm:spPr/>
    </dgm:pt>
  </dgm:ptLst>
  <dgm:cxnLst>
    <dgm:cxn modelId="{9F9616F3-F4BA-4EB3-BF48-E22F04034314}" srcId="{0A43B4D0-8F05-4945-9774-18A2120D1919}" destId="{FDC0E3C0-ED91-4423-A35F-67B5A2258E4A}" srcOrd="0" destOrd="0" parTransId="{0A7EB43A-CDCC-47A5-9997-EBA5EAFF7965}" sibTransId="{596EBC24-0912-44C0-BE9A-A9F766AB0FA3}"/>
    <dgm:cxn modelId="{E17CF728-B0A6-41E4-9DD0-889AEC633B28}" type="presOf" srcId="{02C8D069-28B6-497F-94F7-2B0684C50B30}" destId="{317CCA76-0E2D-4979-B86A-B596269FB860}" srcOrd="0" destOrd="0" presId="urn:microsoft.com/office/officeart/2008/layout/CircleAccentTimeline"/>
    <dgm:cxn modelId="{EA33C2DE-097B-4F4E-AEE9-927E5DBE9B62}" type="presOf" srcId="{CC266E50-009F-4A58-921F-EC04402983A5}" destId="{B06B4D7F-D068-4FB4-8FAD-C01E79362468}" srcOrd="0" destOrd="0" presId="urn:microsoft.com/office/officeart/2008/layout/CircleAccentTimeline"/>
    <dgm:cxn modelId="{6A4BF2BF-B242-41B0-9946-31A49EE5104D}" srcId="{F837956A-D5A6-4728-80EE-A1D54A9F2DAA}" destId="{0A43B4D0-8F05-4945-9774-18A2120D1919}" srcOrd="0" destOrd="0" parTransId="{11D28BF4-3AB2-49B1-8AF0-D1FA84136F3F}" sibTransId="{1BB5751C-9635-40D7-8A46-1FD49873777B}"/>
    <dgm:cxn modelId="{7B19083C-E844-4423-8ED6-2852E517E62C}" type="presOf" srcId="{3CBEE6E7-6904-43DD-884A-E9284BC6B95C}" destId="{E4FCA881-FD44-42EE-A1DC-A8E7163A568C}" srcOrd="0" destOrd="0" presId="urn:microsoft.com/office/officeart/2008/layout/CircleAccentTimeline"/>
    <dgm:cxn modelId="{14A00ACE-D571-4993-ADC8-5A80FFED4927}" type="presOf" srcId="{F837956A-D5A6-4728-80EE-A1D54A9F2DAA}" destId="{367A0C9E-D4EE-4765-A3BE-525D3D448759}" srcOrd="0" destOrd="0" presId="urn:microsoft.com/office/officeart/2008/layout/CircleAccentTimeline"/>
    <dgm:cxn modelId="{A6FD802B-492E-40C0-B934-E682F6FA3171}" srcId="{0A43B4D0-8F05-4945-9774-18A2120D1919}" destId="{02C8D069-28B6-497F-94F7-2B0684C50B30}" srcOrd="1" destOrd="0" parTransId="{2562E6CC-12AB-45A0-9225-ED12EAD131EC}" sibTransId="{CE0CC97C-8742-4997-BFB4-E5CA8AF061BC}"/>
    <dgm:cxn modelId="{76A626DD-5A24-4A27-AD8C-8646D6E0D38F}" type="presOf" srcId="{FDC0E3C0-ED91-4423-A35F-67B5A2258E4A}" destId="{5A940527-F988-444E-9606-E74275B2FC90}" srcOrd="0" destOrd="0" presId="urn:microsoft.com/office/officeart/2008/layout/CircleAccentTimeline"/>
    <dgm:cxn modelId="{C361B672-640D-4629-A639-77736A9E9737}" srcId="{CC266E50-009F-4A58-921F-EC04402983A5}" destId="{3CBEE6E7-6904-43DD-884A-E9284BC6B95C}" srcOrd="0" destOrd="0" parTransId="{E7426B3C-F157-453A-AC82-3F63C3B9380D}" sibTransId="{0E993048-09E1-49BE-8C4B-A9976B1C23B6}"/>
    <dgm:cxn modelId="{73B6C7F5-2C1A-4060-AF46-7D673F6A111B}" type="presOf" srcId="{0A43B4D0-8F05-4945-9774-18A2120D1919}" destId="{9019D510-EC7F-404E-9836-760B1BD7F59F}" srcOrd="0" destOrd="0" presId="urn:microsoft.com/office/officeart/2008/layout/CircleAccentTimeline"/>
    <dgm:cxn modelId="{4FE41F52-F301-4ED9-AA19-7DA77F815010}" srcId="{F837956A-D5A6-4728-80EE-A1D54A9F2DAA}" destId="{CC266E50-009F-4A58-921F-EC04402983A5}" srcOrd="1" destOrd="0" parTransId="{87D98AF3-CD76-42E3-881F-78255143B349}" sibTransId="{1FE71DB3-79B2-4187-8597-E0AC39833D1C}"/>
    <dgm:cxn modelId="{A4C003F0-613B-4683-B68D-9C6DAC81DC96}" type="presParOf" srcId="{367A0C9E-D4EE-4765-A3BE-525D3D448759}" destId="{7FA8D349-3C51-4EC2-8143-314D28E52F97}" srcOrd="0" destOrd="0" presId="urn:microsoft.com/office/officeart/2008/layout/CircleAccentTimeline"/>
    <dgm:cxn modelId="{1FFC129D-A500-497C-ACF8-8E68581D4DC5}" type="presParOf" srcId="{7FA8D349-3C51-4EC2-8143-314D28E52F97}" destId="{C0E6E525-38DC-4C98-88D3-4575D6C9EE03}" srcOrd="0" destOrd="0" presId="urn:microsoft.com/office/officeart/2008/layout/CircleAccentTimeline"/>
    <dgm:cxn modelId="{64D3226B-D548-4005-A8CA-239855CB38B0}" type="presParOf" srcId="{7FA8D349-3C51-4EC2-8143-314D28E52F97}" destId="{9019D510-EC7F-404E-9836-760B1BD7F59F}" srcOrd="1" destOrd="0" presId="urn:microsoft.com/office/officeart/2008/layout/CircleAccentTimeline"/>
    <dgm:cxn modelId="{58D9F522-2196-4E33-98D4-54F5D2277280}" type="presParOf" srcId="{7FA8D349-3C51-4EC2-8143-314D28E52F97}" destId="{E89951DE-F794-4680-94AA-4DB17B2749E1}" srcOrd="2" destOrd="0" presId="urn:microsoft.com/office/officeart/2008/layout/CircleAccentTimeline"/>
    <dgm:cxn modelId="{21D185C4-D8B5-403F-8D26-9269E48C1F28}" type="presParOf" srcId="{367A0C9E-D4EE-4765-A3BE-525D3D448759}" destId="{F4310FEF-734C-4490-9061-2B41176D4F52}" srcOrd="1" destOrd="0" presId="urn:microsoft.com/office/officeart/2008/layout/CircleAccentTimeline"/>
    <dgm:cxn modelId="{CFDC51B5-2432-4293-9445-02484A696F91}" type="presParOf" srcId="{367A0C9E-D4EE-4765-A3BE-525D3D448759}" destId="{BE0E97BA-9C1A-4CC0-AF1B-03254999D121}" srcOrd="2" destOrd="0" presId="urn:microsoft.com/office/officeart/2008/layout/CircleAccentTimeline"/>
    <dgm:cxn modelId="{F49E170D-E3F6-4213-90DD-32C61A2EAB62}" type="presParOf" srcId="{367A0C9E-D4EE-4765-A3BE-525D3D448759}" destId="{30E13DE0-059F-49DF-82AB-3CD3827632B0}" srcOrd="3" destOrd="0" presId="urn:microsoft.com/office/officeart/2008/layout/CircleAccentTimeline"/>
    <dgm:cxn modelId="{12A56CE9-4937-48CC-A0D8-C16DA598D4C3}" type="presParOf" srcId="{367A0C9E-D4EE-4765-A3BE-525D3D448759}" destId="{ED67EB4A-2382-4573-B01E-7D291029AD4D}" srcOrd="4" destOrd="0" presId="urn:microsoft.com/office/officeart/2008/layout/CircleAccentTimeline"/>
    <dgm:cxn modelId="{3A43BDD5-A9D2-47F2-85C1-8F1657C72C16}" type="presParOf" srcId="{ED67EB4A-2382-4573-B01E-7D291029AD4D}" destId="{F5EDBD2C-5F4B-46A1-BA84-08236FF33157}" srcOrd="0" destOrd="0" presId="urn:microsoft.com/office/officeart/2008/layout/CircleAccentTimeline"/>
    <dgm:cxn modelId="{0B23E781-9B41-40A9-A628-F38D18D24A90}" type="presParOf" srcId="{ED67EB4A-2382-4573-B01E-7D291029AD4D}" destId="{5A940527-F988-444E-9606-E74275B2FC90}" srcOrd="1" destOrd="0" presId="urn:microsoft.com/office/officeart/2008/layout/CircleAccentTimeline"/>
    <dgm:cxn modelId="{05239CD9-615E-47ED-AA76-A6701BE107DF}" type="presParOf" srcId="{ED67EB4A-2382-4573-B01E-7D291029AD4D}" destId="{A42156B4-FEE2-4434-85BF-C48747416A9C}" srcOrd="2" destOrd="0" presId="urn:microsoft.com/office/officeart/2008/layout/CircleAccentTimeline"/>
    <dgm:cxn modelId="{B9F891BC-D77F-457F-ABAC-739AB0F68267}" type="presParOf" srcId="{367A0C9E-D4EE-4765-A3BE-525D3D448759}" destId="{27C4D7C7-ECF6-4CD5-94FE-5F85BD765B16}" srcOrd="5" destOrd="0" presId="urn:microsoft.com/office/officeart/2008/layout/CircleAccentTimeline"/>
    <dgm:cxn modelId="{C7EF0338-7E3D-4F61-9B2B-FB772DC04CE5}" type="presParOf" srcId="{367A0C9E-D4EE-4765-A3BE-525D3D448759}" destId="{2A239D44-4D3A-421B-B0A4-1CF5F6AC0F23}" srcOrd="6" destOrd="0" presId="urn:microsoft.com/office/officeart/2008/layout/CircleAccentTimeline"/>
    <dgm:cxn modelId="{2829BF3A-E69B-4036-B7F0-4C8D819FDE42}" type="presParOf" srcId="{367A0C9E-D4EE-4765-A3BE-525D3D448759}" destId="{F0E34F18-CE5A-48EB-B37B-0007C6C5712F}" srcOrd="7" destOrd="0" presId="urn:microsoft.com/office/officeart/2008/layout/CircleAccentTimeline"/>
    <dgm:cxn modelId="{AAE84DF9-4FA0-429A-BA82-E5F49C430E6B}" type="presParOf" srcId="{367A0C9E-D4EE-4765-A3BE-525D3D448759}" destId="{9AE2B0E8-73DB-473A-A0E6-1AFB12F6E92A}" srcOrd="8" destOrd="0" presId="urn:microsoft.com/office/officeart/2008/layout/CircleAccentTimeline"/>
    <dgm:cxn modelId="{821ED3C7-7571-4D88-B2D1-09BAD52230FB}" type="presParOf" srcId="{9AE2B0E8-73DB-473A-A0E6-1AFB12F6E92A}" destId="{AD096A4A-7906-4329-9D6E-4C4717BAACDB}" srcOrd="0" destOrd="0" presId="urn:microsoft.com/office/officeart/2008/layout/CircleAccentTimeline"/>
    <dgm:cxn modelId="{311A727F-7028-499B-A339-BA9237E80987}" type="presParOf" srcId="{9AE2B0E8-73DB-473A-A0E6-1AFB12F6E92A}" destId="{317CCA76-0E2D-4979-B86A-B596269FB860}" srcOrd="1" destOrd="0" presId="urn:microsoft.com/office/officeart/2008/layout/CircleAccentTimeline"/>
    <dgm:cxn modelId="{3D7D2213-9FE2-4CFE-9F5B-7AC6516852FE}" type="presParOf" srcId="{9AE2B0E8-73DB-473A-A0E6-1AFB12F6E92A}" destId="{03C4FC84-F655-453D-99CE-E7AF554B45F9}" srcOrd="2" destOrd="0" presId="urn:microsoft.com/office/officeart/2008/layout/CircleAccentTimeline"/>
    <dgm:cxn modelId="{1A921097-E897-4BFB-ADAA-6D4470E8E782}" type="presParOf" srcId="{367A0C9E-D4EE-4765-A3BE-525D3D448759}" destId="{BA4096DB-7CCC-491F-ACEA-DD8C219D3618}" srcOrd="9" destOrd="0" presId="urn:microsoft.com/office/officeart/2008/layout/CircleAccentTimeline"/>
    <dgm:cxn modelId="{BA0B18F6-F22B-467A-A08D-A72C5B196813}" type="presParOf" srcId="{367A0C9E-D4EE-4765-A3BE-525D3D448759}" destId="{4368F1BE-7F0A-49B1-AC85-E9DE132B95CF}" srcOrd="10" destOrd="0" presId="urn:microsoft.com/office/officeart/2008/layout/CircleAccentTimeline"/>
    <dgm:cxn modelId="{85A8FF38-C3FA-4574-8D5C-517F3976CB24}" type="presParOf" srcId="{367A0C9E-D4EE-4765-A3BE-525D3D448759}" destId="{D3402A6E-612F-49A3-A77B-60FAD25AEF19}" srcOrd="11" destOrd="0" presId="urn:microsoft.com/office/officeart/2008/layout/CircleAccentTimeline"/>
    <dgm:cxn modelId="{A95A8569-6D34-4F21-A090-EFB07FE2B3DB}" type="presParOf" srcId="{D3402A6E-612F-49A3-A77B-60FAD25AEF19}" destId="{2CC84886-6702-459C-BD40-618EAA92A4D9}" srcOrd="0" destOrd="0" presId="urn:microsoft.com/office/officeart/2008/layout/CircleAccentTimeline"/>
    <dgm:cxn modelId="{5B2F67A2-84FF-495A-84C1-2AD416F64521}" type="presParOf" srcId="{D3402A6E-612F-49A3-A77B-60FAD25AEF19}" destId="{B06B4D7F-D068-4FB4-8FAD-C01E79362468}" srcOrd="1" destOrd="0" presId="urn:microsoft.com/office/officeart/2008/layout/CircleAccentTimeline"/>
    <dgm:cxn modelId="{BF190A1B-DC6D-4C87-B9AA-7B7BA61FEEDB}" type="presParOf" srcId="{D3402A6E-612F-49A3-A77B-60FAD25AEF19}" destId="{2B5F178A-7B59-4F88-B2B1-853740AAE0E5}" srcOrd="2" destOrd="0" presId="urn:microsoft.com/office/officeart/2008/layout/CircleAccentTimeline"/>
    <dgm:cxn modelId="{C5AEA056-1523-471B-9D03-C7C2AE9D8B54}" type="presParOf" srcId="{367A0C9E-D4EE-4765-A3BE-525D3D448759}" destId="{DD20C33B-D404-4F3E-811E-069662E0F149}" srcOrd="12" destOrd="0" presId="urn:microsoft.com/office/officeart/2008/layout/CircleAccentTimeline"/>
    <dgm:cxn modelId="{B8BF3663-C20E-434D-A1EA-7DB628D2004A}" type="presParOf" srcId="{367A0C9E-D4EE-4765-A3BE-525D3D448759}" destId="{7F3F3B3B-2B13-4863-A415-1EA5712ECF88}" srcOrd="13" destOrd="0" presId="urn:microsoft.com/office/officeart/2008/layout/CircleAccentTimeline"/>
    <dgm:cxn modelId="{206BE293-3487-46A6-8969-A163D61C1439}" type="presParOf" srcId="{367A0C9E-D4EE-4765-A3BE-525D3D448759}" destId="{CEBBF048-11C0-437F-9575-755B13FF4EBD}" srcOrd="14" destOrd="0" presId="urn:microsoft.com/office/officeart/2008/layout/CircleAccentTimeline"/>
    <dgm:cxn modelId="{81FE19B1-C4AE-43E9-AE62-25FE1F160C81}" type="presParOf" srcId="{367A0C9E-D4EE-4765-A3BE-525D3D448759}" destId="{4F0B31DB-FAD5-40B0-A3F9-67372B94E8F1}" srcOrd="15" destOrd="0" presId="urn:microsoft.com/office/officeart/2008/layout/CircleAccentTimeline"/>
    <dgm:cxn modelId="{75FF9C90-7843-473B-A417-228C2552C13B}" type="presParOf" srcId="{4F0B31DB-FAD5-40B0-A3F9-67372B94E8F1}" destId="{7069FE38-250B-4301-A80A-87442D0FC6CA}" srcOrd="0" destOrd="0" presId="urn:microsoft.com/office/officeart/2008/layout/CircleAccentTimeline"/>
    <dgm:cxn modelId="{B079C0D3-C200-4E53-A521-5EF83B944FD9}" type="presParOf" srcId="{4F0B31DB-FAD5-40B0-A3F9-67372B94E8F1}" destId="{E4FCA881-FD44-42EE-A1DC-A8E7163A568C}" srcOrd="1" destOrd="0" presId="urn:microsoft.com/office/officeart/2008/layout/CircleAccentTimeline"/>
    <dgm:cxn modelId="{84979846-373F-4641-B560-49E29A0F0618}" type="presParOf" srcId="{4F0B31DB-FAD5-40B0-A3F9-67372B94E8F1}" destId="{9AF75FF4-F70B-42D3-91D6-03FA1E89EC40}" srcOrd="2" destOrd="0" presId="urn:microsoft.com/office/officeart/2008/layout/CircleAccentTimeline"/>
    <dgm:cxn modelId="{5625684F-2040-4B03-BDBA-11F73CBAA4FE}" type="presParOf" srcId="{367A0C9E-D4EE-4765-A3BE-525D3D448759}" destId="{C8718646-F59E-483E-819F-000963019029}" srcOrd="16" destOrd="0" presId="urn:microsoft.com/office/officeart/2008/layout/CircleAccentTimeline"/>
    <dgm:cxn modelId="{BF980CC5-0E51-4DC4-8581-05D1BA4B10E0}" type="presParOf" srcId="{367A0C9E-D4EE-4765-A3BE-525D3D448759}" destId="{54A06ED2-6474-4D81-A17F-9DDDA43235BC}" srcOrd="17" destOrd="0" presId="urn:microsoft.com/office/officeart/2008/layout/CircleAccentTimeline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C6DCE23-5D1A-42C1-8C04-CBB41996E920}" type="doc">
      <dgm:prSet loTypeId="urn:microsoft.com/office/officeart/2005/8/layout/cycle7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bg-BG"/>
        </a:p>
      </dgm:t>
    </dgm:pt>
    <dgm:pt modelId="{A90199B4-7B50-4C0D-B5A9-E929B4779700}">
      <dgm:prSet phldrT="[Text]" custT="1"/>
      <dgm:spPr/>
      <dgm:t>
        <a:bodyPr/>
        <a:lstStyle/>
        <a:p>
          <a:pPr algn="ctr"/>
          <a:r>
            <a:rPr lang="bg-BG" sz="1800" dirty="0" smtClean="0"/>
            <a:t>Оценка базирана на теорията</a:t>
          </a:r>
        </a:p>
        <a:p>
          <a:pPr algn="ctr"/>
          <a:r>
            <a:rPr lang="bg-BG" sz="1800" i="1" dirty="0" smtClean="0"/>
            <a:t>„Защо?“ </a:t>
          </a:r>
          <a:r>
            <a:rPr lang="bg-BG" sz="1800" dirty="0" smtClean="0"/>
            <a:t>и </a:t>
          </a:r>
          <a:r>
            <a:rPr lang="bg-BG" sz="1800" i="1" dirty="0" smtClean="0"/>
            <a:t>„Как?“ </a:t>
          </a:r>
          <a:r>
            <a:rPr lang="bg-BG" sz="1800" dirty="0" smtClean="0"/>
            <a:t>въздействат интервенциите</a:t>
          </a:r>
          <a:endParaRPr lang="bg-BG" sz="1800" dirty="0"/>
        </a:p>
      </dgm:t>
    </dgm:pt>
    <dgm:pt modelId="{822FC1FA-9CF4-4A01-8786-72A8A0EAB301}" type="parTrans" cxnId="{1C2C408F-1B22-4737-9C36-E11D0011DFE1}">
      <dgm:prSet/>
      <dgm:spPr/>
      <dgm:t>
        <a:bodyPr/>
        <a:lstStyle/>
        <a:p>
          <a:endParaRPr lang="bg-BG"/>
        </a:p>
      </dgm:t>
    </dgm:pt>
    <dgm:pt modelId="{4A57805F-1131-4C84-98F3-50ED38ABA039}" type="sibTrans" cxnId="{1C2C408F-1B22-4737-9C36-E11D0011DFE1}">
      <dgm:prSet/>
      <dgm:spPr/>
      <dgm:t>
        <a:bodyPr/>
        <a:lstStyle/>
        <a:p>
          <a:endParaRPr lang="bg-BG"/>
        </a:p>
      </dgm:t>
    </dgm:pt>
    <dgm:pt modelId="{DA08EFF2-CF58-46BE-8044-0789A3936D33}">
      <dgm:prSet phldrT="[Text]" custT="1"/>
      <dgm:spPr/>
      <dgm:t>
        <a:bodyPr/>
        <a:lstStyle/>
        <a:p>
          <a:pPr algn="ctr"/>
          <a:r>
            <a:rPr lang="bg-BG" sz="1800" dirty="0" smtClean="0"/>
            <a:t>Контрафактологична оценка                          </a:t>
          </a:r>
          <a:r>
            <a:rPr lang="bg-BG" sz="1800" i="1" dirty="0" smtClean="0"/>
            <a:t>„Какво работи?“ </a:t>
          </a:r>
          <a:r>
            <a:rPr lang="bg-BG" sz="1800" dirty="0" smtClean="0"/>
            <a:t>и </a:t>
          </a:r>
          <a:r>
            <a:rPr lang="bg-BG" sz="1800" i="1" dirty="0" smtClean="0"/>
            <a:t>„Какво не работи?“</a:t>
          </a:r>
          <a:endParaRPr lang="bg-BG" sz="1800" dirty="0"/>
        </a:p>
      </dgm:t>
    </dgm:pt>
    <dgm:pt modelId="{744BAFE6-227D-4390-A976-0D298B3409DF}" type="parTrans" cxnId="{98CEB61D-1A9A-4BF7-84A1-5098E2BD53F9}">
      <dgm:prSet/>
      <dgm:spPr/>
      <dgm:t>
        <a:bodyPr/>
        <a:lstStyle/>
        <a:p>
          <a:endParaRPr lang="bg-BG"/>
        </a:p>
      </dgm:t>
    </dgm:pt>
    <dgm:pt modelId="{6A92FD76-C98C-4D13-8154-DDE4C64A3BF2}" type="sibTrans" cxnId="{98CEB61D-1A9A-4BF7-84A1-5098E2BD53F9}">
      <dgm:prSet/>
      <dgm:spPr/>
      <dgm:t>
        <a:bodyPr/>
        <a:lstStyle/>
        <a:p>
          <a:endParaRPr lang="bg-BG"/>
        </a:p>
      </dgm:t>
    </dgm:pt>
    <dgm:pt modelId="{4170D67F-E2E4-4804-B29D-0D9AAAC8A1D7}">
      <dgm:prSet phldrT="[Text]" custT="1"/>
      <dgm:spPr/>
      <dgm:t>
        <a:bodyPr/>
        <a:lstStyle/>
        <a:p>
          <a:r>
            <a:rPr lang="bg-BG" sz="1800" dirty="0" smtClean="0"/>
            <a:t>Допълващи методи за оценка</a:t>
          </a:r>
          <a:endParaRPr lang="bg-BG" sz="1800" dirty="0"/>
        </a:p>
      </dgm:t>
    </dgm:pt>
    <dgm:pt modelId="{50E272EC-4D04-478A-8411-28F82E0B1890}" type="parTrans" cxnId="{780F2DD5-553E-4899-BD39-67E09DEB8102}">
      <dgm:prSet/>
      <dgm:spPr/>
      <dgm:t>
        <a:bodyPr/>
        <a:lstStyle/>
        <a:p>
          <a:endParaRPr lang="bg-BG"/>
        </a:p>
      </dgm:t>
    </dgm:pt>
    <dgm:pt modelId="{C1CFB0CD-9170-4500-BF29-DCC26772A101}" type="sibTrans" cxnId="{780F2DD5-553E-4899-BD39-67E09DEB8102}">
      <dgm:prSet/>
      <dgm:spPr/>
      <dgm:t>
        <a:bodyPr/>
        <a:lstStyle/>
        <a:p>
          <a:endParaRPr lang="bg-BG"/>
        </a:p>
      </dgm:t>
    </dgm:pt>
    <dgm:pt modelId="{D7C59DB2-CB21-4464-8C80-BCA13B073668}" type="pres">
      <dgm:prSet presAssocID="{EC6DCE23-5D1A-42C1-8C04-CBB41996E92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bg-BG"/>
        </a:p>
      </dgm:t>
    </dgm:pt>
    <dgm:pt modelId="{D3F0A4AE-87AC-4D04-8B23-778978AABEC5}" type="pres">
      <dgm:prSet presAssocID="{A90199B4-7B50-4C0D-B5A9-E929B4779700}" presName="node" presStyleLbl="node1" presStyleIdx="0" presStyleCnt="3" custScaleX="124728" custScaleY="142821" custRadScaleRad="84772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A2BEC636-D52C-44DF-8041-62B7FAA5EF92}" type="pres">
      <dgm:prSet presAssocID="{4A57805F-1131-4C84-98F3-50ED38ABA039}" presName="sibTrans" presStyleLbl="sibTrans2D1" presStyleIdx="0" presStyleCnt="3" custLinFactNeighborX="24816"/>
      <dgm:spPr/>
      <dgm:t>
        <a:bodyPr/>
        <a:lstStyle/>
        <a:p>
          <a:endParaRPr lang="bg-BG"/>
        </a:p>
      </dgm:t>
    </dgm:pt>
    <dgm:pt modelId="{CBCF195C-1024-49DC-ACAB-404408201991}" type="pres">
      <dgm:prSet presAssocID="{4A57805F-1131-4C84-98F3-50ED38ABA039}" presName="connectorText" presStyleLbl="sibTrans2D1" presStyleIdx="0" presStyleCnt="3"/>
      <dgm:spPr/>
      <dgm:t>
        <a:bodyPr/>
        <a:lstStyle/>
        <a:p>
          <a:endParaRPr lang="bg-BG"/>
        </a:p>
      </dgm:t>
    </dgm:pt>
    <dgm:pt modelId="{862364EC-9707-4653-BB7C-27E89ED1D004}" type="pres">
      <dgm:prSet presAssocID="{DA08EFF2-CF58-46BE-8044-0789A3936D33}" presName="node" presStyleLbl="node1" presStyleIdx="1" presStyleCnt="3" custScaleX="124728" custScaleY="142821" custRadScaleRad="96540" custRadScaleInc="-6288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1D38A179-C652-49DD-83DA-8642F443E6BA}" type="pres">
      <dgm:prSet presAssocID="{6A92FD76-C98C-4D13-8154-DDE4C64A3BF2}" presName="sibTrans" presStyleLbl="sibTrans2D1" presStyleIdx="1" presStyleCnt="3"/>
      <dgm:spPr/>
      <dgm:t>
        <a:bodyPr/>
        <a:lstStyle/>
        <a:p>
          <a:endParaRPr lang="bg-BG"/>
        </a:p>
      </dgm:t>
    </dgm:pt>
    <dgm:pt modelId="{B58D4730-04C3-43DC-A481-136D098A2A68}" type="pres">
      <dgm:prSet presAssocID="{6A92FD76-C98C-4D13-8154-DDE4C64A3BF2}" presName="connectorText" presStyleLbl="sibTrans2D1" presStyleIdx="1" presStyleCnt="3"/>
      <dgm:spPr/>
      <dgm:t>
        <a:bodyPr/>
        <a:lstStyle/>
        <a:p>
          <a:endParaRPr lang="bg-BG"/>
        </a:p>
      </dgm:t>
    </dgm:pt>
    <dgm:pt modelId="{C766D11C-F2A3-48B9-B56E-28C82058ED3A}" type="pres">
      <dgm:prSet presAssocID="{4170D67F-E2E4-4804-B29D-0D9AAAC8A1D7}" presName="node" presStyleLbl="node1" presStyleIdx="2" presStyleCnt="3" custScaleX="124728" custScaleY="142821" custRadScaleRad="96540" custRadScaleInc="6288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1E8FF147-D1FB-4354-A181-E0126E13CA4D}" type="pres">
      <dgm:prSet presAssocID="{C1CFB0CD-9170-4500-BF29-DCC26772A101}" presName="sibTrans" presStyleLbl="sibTrans2D1" presStyleIdx="2" presStyleCnt="3" custLinFactNeighborX="-27918"/>
      <dgm:spPr/>
      <dgm:t>
        <a:bodyPr/>
        <a:lstStyle/>
        <a:p>
          <a:endParaRPr lang="bg-BG"/>
        </a:p>
      </dgm:t>
    </dgm:pt>
    <dgm:pt modelId="{0E2386D6-F267-42EE-8E85-785A208B9225}" type="pres">
      <dgm:prSet presAssocID="{C1CFB0CD-9170-4500-BF29-DCC26772A101}" presName="connectorText" presStyleLbl="sibTrans2D1" presStyleIdx="2" presStyleCnt="3"/>
      <dgm:spPr/>
      <dgm:t>
        <a:bodyPr/>
        <a:lstStyle/>
        <a:p>
          <a:endParaRPr lang="bg-BG"/>
        </a:p>
      </dgm:t>
    </dgm:pt>
  </dgm:ptLst>
  <dgm:cxnLst>
    <dgm:cxn modelId="{98CEB61D-1A9A-4BF7-84A1-5098E2BD53F9}" srcId="{EC6DCE23-5D1A-42C1-8C04-CBB41996E920}" destId="{DA08EFF2-CF58-46BE-8044-0789A3936D33}" srcOrd="1" destOrd="0" parTransId="{744BAFE6-227D-4390-A976-0D298B3409DF}" sibTransId="{6A92FD76-C98C-4D13-8154-DDE4C64A3BF2}"/>
    <dgm:cxn modelId="{036AB9E8-1B53-43B0-8528-894780059DC5}" type="presOf" srcId="{4170D67F-E2E4-4804-B29D-0D9AAAC8A1D7}" destId="{C766D11C-F2A3-48B9-B56E-28C82058ED3A}" srcOrd="0" destOrd="0" presId="urn:microsoft.com/office/officeart/2005/8/layout/cycle7"/>
    <dgm:cxn modelId="{1C2C408F-1B22-4737-9C36-E11D0011DFE1}" srcId="{EC6DCE23-5D1A-42C1-8C04-CBB41996E920}" destId="{A90199B4-7B50-4C0D-B5A9-E929B4779700}" srcOrd="0" destOrd="0" parTransId="{822FC1FA-9CF4-4A01-8786-72A8A0EAB301}" sibTransId="{4A57805F-1131-4C84-98F3-50ED38ABA039}"/>
    <dgm:cxn modelId="{5A1B99CC-0B04-46A4-B935-2AD4896137D2}" type="presOf" srcId="{C1CFB0CD-9170-4500-BF29-DCC26772A101}" destId="{1E8FF147-D1FB-4354-A181-E0126E13CA4D}" srcOrd="0" destOrd="0" presId="urn:microsoft.com/office/officeart/2005/8/layout/cycle7"/>
    <dgm:cxn modelId="{0BCB8F61-96D0-4D3F-9858-95C25BFE4000}" type="presOf" srcId="{DA08EFF2-CF58-46BE-8044-0789A3936D33}" destId="{862364EC-9707-4653-BB7C-27E89ED1D004}" srcOrd="0" destOrd="0" presId="urn:microsoft.com/office/officeart/2005/8/layout/cycle7"/>
    <dgm:cxn modelId="{87F32BAD-192C-4053-8745-688A8F601691}" type="presOf" srcId="{4A57805F-1131-4C84-98F3-50ED38ABA039}" destId="{CBCF195C-1024-49DC-ACAB-404408201991}" srcOrd="1" destOrd="0" presId="urn:microsoft.com/office/officeart/2005/8/layout/cycle7"/>
    <dgm:cxn modelId="{23E2D3FA-DA6B-4CB7-B100-E3C4125586C5}" type="presOf" srcId="{A90199B4-7B50-4C0D-B5A9-E929B4779700}" destId="{D3F0A4AE-87AC-4D04-8B23-778978AABEC5}" srcOrd="0" destOrd="0" presId="urn:microsoft.com/office/officeart/2005/8/layout/cycle7"/>
    <dgm:cxn modelId="{2641FFE9-B2E2-4B5E-B416-8E1FE94311BE}" type="presOf" srcId="{4A57805F-1131-4C84-98F3-50ED38ABA039}" destId="{A2BEC636-D52C-44DF-8041-62B7FAA5EF92}" srcOrd="0" destOrd="0" presId="urn:microsoft.com/office/officeart/2005/8/layout/cycle7"/>
    <dgm:cxn modelId="{7E0590E6-F8A9-410A-8993-76D3E6AD9F65}" type="presOf" srcId="{EC6DCE23-5D1A-42C1-8C04-CBB41996E920}" destId="{D7C59DB2-CB21-4464-8C80-BCA13B073668}" srcOrd="0" destOrd="0" presId="urn:microsoft.com/office/officeart/2005/8/layout/cycle7"/>
    <dgm:cxn modelId="{BD9C3627-C7D9-4023-8E7E-CD2906CB4131}" type="presOf" srcId="{C1CFB0CD-9170-4500-BF29-DCC26772A101}" destId="{0E2386D6-F267-42EE-8E85-785A208B9225}" srcOrd="1" destOrd="0" presId="urn:microsoft.com/office/officeart/2005/8/layout/cycle7"/>
    <dgm:cxn modelId="{3E013447-2226-415E-9D46-C1F4E03603CC}" type="presOf" srcId="{6A92FD76-C98C-4D13-8154-DDE4C64A3BF2}" destId="{1D38A179-C652-49DD-83DA-8642F443E6BA}" srcOrd="0" destOrd="0" presId="urn:microsoft.com/office/officeart/2005/8/layout/cycle7"/>
    <dgm:cxn modelId="{C8DB0552-FEDF-473B-8D76-844ADA7B7DA9}" type="presOf" srcId="{6A92FD76-C98C-4D13-8154-DDE4C64A3BF2}" destId="{B58D4730-04C3-43DC-A481-136D098A2A68}" srcOrd="1" destOrd="0" presId="urn:microsoft.com/office/officeart/2005/8/layout/cycle7"/>
    <dgm:cxn modelId="{780F2DD5-553E-4899-BD39-67E09DEB8102}" srcId="{EC6DCE23-5D1A-42C1-8C04-CBB41996E920}" destId="{4170D67F-E2E4-4804-B29D-0D9AAAC8A1D7}" srcOrd="2" destOrd="0" parTransId="{50E272EC-4D04-478A-8411-28F82E0B1890}" sibTransId="{C1CFB0CD-9170-4500-BF29-DCC26772A101}"/>
    <dgm:cxn modelId="{C474D93F-661C-48AB-81A9-32EFE337A7AB}" type="presParOf" srcId="{D7C59DB2-CB21-4464-8C80-BCA13B073668}" destId="{D3F0A4AE-87AC-4D04-8B23-778978AABEC5}" srcOrd="0" destOrd="0" presId="urn:microsoft.com/office/officeart/2005/8/layout/cycle7"/>
    <dgm:cxn modelId="{B7BEAC07-AB45-4430-B139-8487ACDCBBAC}" type="presParOf" srcId="{D7C59DB2-CB21-4464-8C80-BCA13B073668}" destId="{A2BEC636-D52C-44DF-8041-62B7FAA5EF92}" srcOrd="1" destOrd="0" presId="urn:microsoft.com/office/officeart/2005/8/layout/cycle7"/>
    <dgm:cxn modelId="{DD52A343-E553-4F18-9658-D9588C652F60}" type="presParOf" srcId="{A2BEC636-D52C-44DF-8041-62B7FAA5EF92}" destId="{CBCF195C-1024-49DC-ACAB-404408201991}" srcOrd="0" destOrd="0" presId="urn:microsoft.com/office/officeart/2005/8/layout/cycle7"/>
    <dgm:cxn modelId="{CD9A4301-1CA7-4C86-9812-1258BE7155DF}" type="presParOf" srcId="{D7C59DB2-CB21-4464-8C80-BCA13B073668}" destId="{862364EC-9707-4653-BB7C-27E89ED1D004}" srcOrd="2" destOrd="0" presId="urn:microsoft.com/office/officeart/2005/8/layout/cycle7"/>
    <dgm:cxn modelId="{2D810896-8F5F-44BF-9EA6-F4D52C888234}" type="presParOf" srcId="{D7C59DB2-CB21-4464-8C80-BCA13B073668}" destId="{1D38A179-C652-49DD-83DA-8642F443E6BA}" srcOrd="3" destOrd="0" presId="urn:microsoft.com/office/officeart/2005/8/layout/cycle7"/>
    <dgm:cxn modelId="{C3023A6D-DF52-41E4-B7D9-B50F2D13FA56}" type="presParOf" srcId="{1D38A179-C652-49DD-83DA-8642F443E6BA}" destId="{B58D4730-04C3-43DC-A481-136D098A2A68}" srcOrd="0" destOrd="0" presId="urn:microsoft.com/office/officeart/2005/8/layout/cycle7"/>
    <dgm:cxn modelId="{2A7E6FFE-A340-4BCE-B96E-61C662B5BCB2}" type="presParOf" srcId="{D7C59DB2-CB21-4464-8C80-BCA13B073668}" destId="{C766D11C-F2A3-48B9-B56E-28C82058ED3A}" srcOrd="4" destOrd="0" presId="urn:microsoft.com/office/officeart/2005/8/layout/cycle7"/>
    <dgm:cxn modelId="{CA97A8AD-6308-4F30-8CD0-5C6E5524B466}" type="presParOf" srcId="{D7C59DB2-CB21-4464-8C80-BCA13B073668}" destId="{1E8FF147-D1FB-4354-A181-E0126E13CA4D}" srcOrd="5" destOrd="0" presId="urn:microsoft.com/office/officeart/2005/8/layout/cycle7"/>
    <dgm:cxn modelId="{2C14B858-3556-4317-916E-0F9805F865BC}" type="presParOf" srcId="{1E8FF147-D1FB-4354-A181-E0126E13CA4D}" destId="{0E2386D6-F267-42EE-8E85-785A208B9225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E8C2F2-5473-4693-A121-0E4663C90F20}">
      <dsp:nvSpPr>
        <dsp:cNvPr id="0" name=""/>
        <dsp:cNvSpPr/>
      </dsp:nvSpPr>
      <dsp:spPr>
        <a:xfrm>
          <a:off x="20231" y="142"/>
          <a:ext cx="4094009" cy="2917439"/>
        </a:xfrm>
        <a:prstGeom prst="rect">
          <a:avLst/>
        </a:prstGeom>
        <a:blipFill dpi="0" rotWithShape="1">
          <a:blip xmlns:r="http://schemas.openxmlformats.org/officeDocument/2006/relationships"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harpenSoften amount="50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731"/>
          </a:stretch>
        </a:blip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D6BB8B-523A-42D9-9B38-B2FF1513A649}">
      <dsp:nvSpPr>
        <dsp:cNvPr id="0" name=""/>
        <dsp:cNvSpPr/>
      </dsp:nvSpPr>
      <dsp:spPr>
        <a:xfrm>
          <a:off x="5146545" y="2000868"/>
          <a:ext cx="5648133" cy="36280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100" i="1" kern="1200" dirty="0" smtClean="0"/>
            <a:t>Планът за оценка  на ОПОС 2014-2020 г. цели да </a:t>
          </a:r>
          <a:r>
            <a:rPr lang="bg-BG" sz="2100" i="1" kern="1200" dirty="0" smtClean="0"/>
            <a:t>обезпечи ефективното планиране и извършване на качествени оценки през програмния период, както и ефективното използване на резултатите от извършените оценки от страна на УО за подобряване качеството на изпълнение на </a:t>
          </a:r>
          <a:r>
            <a:rPr lang="bg-BG" sz="2100" i="1" kern="1200" dirty="0" smtClean="0"/>
            <a:t>програмата и </a:t>
          </a:r>
          <a:r>
            <a:rPr lang="bg-BG" sz="2100" i="1" kern="1200" dirty="0" smtClean="0"/>
            <a:t>за проследяването на ефективността, ефикасността и въздействието </a:t>
          </a:r>
          <a:r>
            <a:rPr lang="bg-BG" sz="2100" i="1" kern="1200" dirty="0" smtClean="0"/>
            <a:t>й за </a:t>
          </a:r>
          <a:r>
            <a:rPr lang="bg-BG" sz="2100" i="1" kern="1200" dirty="0" smtClean="0"/>
            <a:t>постигане на заложените цели на национално </a:t>
          </a:r>
          <a:r>
            <a:rPr lang="bg-BG" sz="2100" i="1" kern="1200" dirty="0" smtClean="0"/>
            <a:t>и общоевропейско ниво.</a:t>
          </a:r>
          <a:endParaRPr lang="bg-BG" sz="2100" kern="1200" dirty="0"/>
        </a:p>
      </dsp:txBody>
      <dsp:txXfrm>
        <a:off x="5146545" y="2000868"/>
        <a:ext cx="5648133" cy="3628031"/>
      </dsp:txXfrm>
    </dsp:sp>
    <dsp:sp modelId="{ED2F68FC-42E5-4D91-918E-8B4E4FA225FB}">
      <dsp:nvSpPr>
        <dsp:cNvPr id="0" name=""/>
        <dsp:cNvSpPr/>
      </dsp:nvSpPr>
      <dsp:spPr>
        <a:xfrm>
          <a:off x="4847525" y="1740479"/>
          <a:ext cx="1254995" cy="1255320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alpha val="6700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9C49DE-BE6B-4E6F-A256-436052C55A70}">
      <dsp:nvSpPr>
        <dsp:cNvPr id="0" name=""/>
        <dsp:cNvSpPr/>
      </dsp:nvSpPr>
      <dsp:spPr>
        <a:xfrm rot="5400000">
          <a:off x="9859578" y="1740642"/>
          <a:ext cx="1255320" cy="1254995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alpha val="6700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3278AB-9139-48B9-9E90-0A04FBB44069}">
      <dsp:nvSpPr>
        <dsp:cNvPr id="0" name=""/>
        <dsp:cNvSpPr/>
      </dsp:nvSpPr>
      <dsp:spPr>
        <a:xfrm rot="16200000">
          <a:off x="4847363" y="4635062"/>
          <a:ext cx="1255320" cy="1254995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alpha val="6700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E7830C-6D69-4F30-A434-1918EE5A9FF5}">
      <dsp:nvSpPr>
        <dsp:cNvPr id="0" name=""/>
        <dsp:cNvSpPr/>
      </dsp:nvSpPr>
      <dsp:spPr>
        <a:xfrm rot="10800000">
          <a:off x="9859741" y="4634900"/>
          <a:ext cx="1254995" cy="1255320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alpha val="6700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746B38-A0EE-439B-8187-11C091D50E25}">
      <dsp:nvSpPr>
        <dsp:cNvPr id="0" name=""/>
        <dsp:cNvSpPr/>
      </dsp:nvSpPr>
      <dsp:spPr>
        <a:xfrm>
          <a:off x="3487635" y="2632834"/>
          <a:ext cx="3684432" cy="21523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2160060"/>
              <a:satOff val="301"/>
              <a:lumOff val="26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Съдействие за набиране на мониторингови данни за целите на оценката</a:t>
          </a:r>
          <a:endParaRPr lang="bg-BG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bg-BG" sz="1600" kern="1200" dirty="0" smtClean="0"/>
        </a:p>
      </dsp:txBody>
      <dsp:txXfrm>
        <a:off x="4640244" y="3218205"/>
        <a:ext cx="2484542" cy="1519712"/>
      </dsp:txXfrm>
    </dsp:sp>
    <dsp:sp modelId="{BFF3CF17-8A93-4358-A5B5-0C73FE0A3721}">
      <dsp:nvSpPr>
        <dsp:cNvPr id="0" name=""/>
        <dsp:cNvSpPr/>
      </dsp:nvSpPr>
      <dsp:spPr>
        <a:xfrm>
          <a:off x="-307849" y="2632834"/>
          <a:ext cx="3684432" cy="21523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3240090"/>
              <a:satOff val="451"/>
              <a:lumOff val="39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g-BG" sz="1600" kern="1200" dirty="0" smtClean="0"/>
            <a:t> </a:t>
          </a:r>
          <a:r>
            <a:rPr lang="ru-RU" sz="1600" kern="1200" dirty="0" smtClean="0"/>
            <a:t>Внедрените СУК определят реда за планиране и провеждане на оценка от независими външни изпълнители с въведени контролни листове </a:t>
          </a:r>
          <a:endParaRPr lang="bg-BG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bg-BG" sz="1600" kern="1200" dirty="0" smtClean="0"/>
        </a:p>
      </dsp:txBody>
      <dsp:txXfrm>
        <a:off x="-260569" y="3218205"/>
        <a:ext cx="2484542" cy="1519712"/>
      </dsp:txXfrm>
    </dsp:sp>
    <dsp:sp modelId="{6C2CA968-3EEC-44E3-A7D5-A667D392ED91}">
      <dsp:nvSpPr>
        <dsp:cNvPr id="0" name=""/>
        <dsp:cNvSpPr/>
      </dsp:nvSpPr>
      <dsp:spPr>
        <a:xfrm>
          <a:off x="3463888" y="-11536"/>
          <a:ext cx="3684432" cy="21523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1080030"/>
              <a:satOff val="150"/>
              <a:lumOff val="13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bg-BG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Съдействе за възлагането и публичността на оценката и обученията на служителите от отдел ПП</a:t>
          </a:r>
          <a:endParaRPr lang="bg-BG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bg-BG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bg-BG" sz="1600" kern="1200" dirty="0"/>
        </a:p>
      </dsp:txBody>
      <dsp:txXfrm>
        <a:off x="4616498" y="35744"/>
        <a:ext cx="2484542" cy="1519712"/>
      </dsp:txXfrm>
    </dsp:sp>
    <dsp:sp modelId="{1F2C34F3-04F3-4109-AE7B-A43F1C7820B0}">
      <dsp:nvSpPr>
        <dsp:cNvPr id="0" name=""/>
        <dsp:cNvSpPr/>
      </dsp:nvSpPr>
      <dsp:spPr>
        <a:xfrm>
          <a:off x="-355342" y="-11536"/>
          <a:ext cx="3684432" cy="21523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Преки функции по планиране и провеждане на оценка</a:t>
          </a:r>
          <a:endParaRPr lang="bg-BG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Общо 5 експерти с отговорности в областта на </a:t>
          </a:r>
          <a:r>
            <a:rPr lang="ru-RU" sz="1600" kern="1200" dirty="0" smtClean="0"/>
            <a:t>оценката, </a:t>
          </a:r>
          <a:r>
            <a:rPr lang="ru-RU" sz="1600" kern="1200" dirty="0" smtClean="0"/>
            <a:t>съгласно утвърдени длъжностни характеристики</a:t>
          </a:r>
          <a:endParaRPr lang="bg-BG" sz="1600" kern="1200" dirty="0" smtClean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bg-BG" sz="1600" kern="1200" dirty="0" smtClean="0"/>
        </a:p>
      </dsp:txBody>
      <dsp:txXfrm>
        <a:off x="-308062" y="35744"/>
        <a:ext cx="2484542" cy="1519712"/>
      </dsp:txXfrm>
    </dsp:sp>
    <dsp:sp modelId="{4FE2E31E-C3F9-4EE4-83C3-C765775508DA}">
      <dsp:nvSpPr>
        <dsp:cNvPr id="0" name=""/>
        <dsp:cNvSpPr/>
      </dsp:nvSpPr>
      <dsp:spPr>
        <a:xfrm>
          <a:off x="1770330" y="854646"/>
          <a:ext cx="1625641" cy="1532766"/>
        </a:xfrm>
        <a:prstGeom prst="pieWedg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600" b="1" kern="1200" dirty="0" smtClean="0"/>
            <a:t>ОТДЕЛ ПП</a:t>
          </a:r>
          <a:endParaRPr lang="bg-BG" sz="1600" b="1" kern="1200" dirty="0"/>
        </a:p>
      </dsp:txBody>
      <dsp:txXfrm>
        <a:off x="2246469" y="1303583"/>
        <a:ext cx="1149502" cy="1083829"/>
      </dsp:txXfrm>
    </dsp:sp>
    <dsp:sp modelId="{F181F700-654E-48F6-BB9A-7EF05F18DB01}">
      <dsp:nvSpPr>
        <dsp:cNvPr id="0" name=""/>
        <dsp:cNvSpPr/>
      </dsp:nvSpPr>
      <dsp:spPr>
        <a:xfrm rot="5400000">
          <a:off x="3443426" y="808208"/>
          <a:ext cx="1532766" cy="1625641"/>
        </a:xfrm>
        <a:prstGeom prst="pieWedge">
          <a:avLst/>
        </a:prstGeom>
        <a:solidFill>
          <a:schemeClr val="accent2">
            <a:hueOff val="1080030"/>
            <a:satOff val="150"/>
            <a:lumOff val="13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600" b="1" kern="1200" dirty="0" smtClean="0"/>
            <a:t>ОТДЕЛ ККТП</a:t>
          </a:r>
          <a:endParaRPr lang="bg-BG" sz="1600" b="1" kern="1200" dirty="0"/>
        </a:p>
      </dsp:txBody>
      <dsp:txXfrm rot="-5400000">
        <a:off x="3396989" y="1303582"/>
        <a:ext cx="1149502" cy="1083829"/>
      </dsp:txXfrm>
    </dsp:sp>
    <dsp:sp modelId="{8E842444-B7B0-4B7C-B4BE-FAD3171FD093}">
      <dsp:nvSpPr>
        <dsp:cNvPr id="0" name=""/>
        <dsp:cNvSpPr/>
      </dsp:nvSpPr>
      <dsp:spPr>
        <a:xfrm rot="10800000">
          <a:off x="3408870" y="2398130"/>
          <a:ext cx="1625641" cy="1532766"/>
        </a:xfrm>
        <a:prstGeom prst="pieWedge">
          <a:avLst/>
        </a:prstGeom>
        <a:solidFill>
          <a:schemeClr val="accent2">
            <a:hueOff val="2160060"/>
            <a:satOff val="301"/>
            <a:lumOff val="26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600" b="1" kern="1200" dirty="0" smtClean="0"/>
            <a:t>ОТДЕЛ МОНИТО-РИНГ</a:t>
          </a:r>
          <a:endParaRPr lang="bg-BG" sz="1600" b="1" kern="1200" dirty="0"/>
        </a:p>
      </dsp:txBody>
      <dsp:txXfrm rot="10800000">
        <a:off x="3408870" y="2398130"/>
        <a:ext cx="1149502" cy="1083829"/>
      </dsp:txXfrm>
    </dsp:sp>
    <dsp:sp modelId="{7C34FC64-3645-4434-9E06-9D32870B2967}">
      <dsp:nvSpPr>
        <dsp:cNvPr id="0" name=""/>
        <dsp:cNvSpPr/>
      </dsp:nvSpPr>
      <dsp:spPr>
        <a:xfrm rot="16200000">
          <a:off x="1828650" y="2351692"/>
          <a:ext cx="1532766" cy="1625641"/>
        </a:xfrm>
        <a:prstGeom prst="pieWedge">
          <a:avLst/>
        </a:prstGeom>
        <a:solidFill>
          <a:schemeClr val="accent2">
            <a:hueOff val="3240090"/>
            <a:satOff val="451"/>
            <a:lumOff val="39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600" b="1" kern="1200" dirty="0" smtClean="0"/>
            <a:t>ПРАВИЛА</a:t>
          </a:r>
          <a:endParaRPr lang="bg-BG" sz="1600" b="1" kern="1200" dirty="0"/>
        </a:p>
      </dsp:txBody>
      <dsp:txXfrm rot="5400000">
        <a:off x="2258352" y="2398129"/>
        <a:ext cx="1149502" cy="1083829"/>
      </dsp:txXfrm>
    </dsp:sp>
    <dsp:sp modelId="{BA2B09E6-1D17-40DC-9FB6-11DF2197A693}">
      <dsp:nvSpPr>
        <dsp:cNvPr id="0" name=""/>
        <dsp:cNvSpPr/>
      </dsp:nvSpPr>
      <dsp:spPr>
        <a:xfrm>
          <a:off x="3148275" y="2023781"/>
          <a:ext cx="520174" cy="509989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37E6CA-EC9A-4AC3-AEF8-0EFA555B4E23}">
      <dsp:nvSpPr>
        <dsp:cNvPr id="0" name=""/>
        <dsp:cNvSpPr/>
      </dsp:nvSpPr>
      <dsp:spPr>
        <a:xfrm rot="10800000">
          <a:off x="3148275" y="2263653"/>
          <a:ext cx="520174" cy="509989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FC2AB7-8EB1-4DEE-B139-646F988887DD}">
      <dsp:nvSpPr>
        <dsp:cNvPr id="0" name=""/>
        <dsp:cNvSpPr/>
      </dsp:nvSpPr>
      <dsp:spPr>
        <a:xfrm rot="3738767">
          <a:off x="825085" y="3648407"/>
          <a:ext cx="817655" cy="66093"/>
        </a:xfrm>
        <a:custGeom>
          <a:avLst/>
          <a:gdLst/>
          <a:ahLst/>
          <a:cxnLst/>
          <a:rect l="0" t="0" r="0" b="0"/>
          <a:pathLst>
            <a:path>
              <a:moveTo>
                <a:pt x="0" y="33046"/>
              </a:moveTo>
              <a:lnTo>
                <a:pt x="817655" y="33046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1E68DF-C083-4D1F-9D03-0028990FC06C}">
      <dsp:nvSpPr>
        <dsp:cNvPr id="0" name=""/>
        <dsp:cNvSpPr/>
      </dsp:nvSpPr>
      <dsp:spPr>
        <a:xfrm rot="1308604">
          <a:off x="1348086" y="2984354"/>
          <a:ext cx="581787" cy="66093"/>
        </a:xfrm>
        <a:custGeom>
          <a:avLst/>
          <a:gdLst/>
          <a:ahLst/>
          <a:cxnLst/>
          <a:rect l="0" t="0" r="0" b="0"/>
          <a:pathLst>
            <a:path>
              <a:moveTo>
                <a:pt x="0" y="33046"/>
              </a:moveTo>
              <a:lnTo>
                <a:pt x="581787" y="33046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68F7BC-A2D1-4C11-9CF2-1D9C45C3F750}">
      <dsp:nvSpPr>
        <dsp:cNvPr id="0" name=""/>
        <dsp:cNvSpPr/>
      </dsp:nvSpPr>
      <dsp:spPr>
        <a:xfrm rot="20402380">
          <a:off x="1354743" y="2273854"/>
          <a:ext cx="471609" cy="66093"/>
        </a:xfrm>
        <a:custGeom>
          <a:avLst/>
          <a:gdLst/>
          <a:ahLst/>
          <a:cxnLst/>
          <a:rect l="0" t="0" r="0" b="0"/>
          <a:pathLst>
            <a:path>
              <a:moveTo>
                <a:pt x="0" y="33046"/>
              </a:moveTo>
              <a:lnTo>
                <a:pt x="471609" y="33046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DA6D5E-8EEF-4A92-9A5B-9B69868EB707}">
      <dsp:nvSpPr>
        <dsp:cNvPr id="0" name=""/>
        <dsp:cNvSpPr/>
      </dsp:nvSpPr>
      <dsp:spPr>
        <a:xfrm rot="18060494">
          <a:off x="894332" y="1562192"/>
          <a:ext cx="832477" cy="66093"/>
        </a:xfrm>
        <a:custGeom>
          <a:avLst/>
          <a:gdLst/>
          <a:ahLst/>
          <a:cxnLst/>
          <a:rect l="0" t="0" r="0" b="0"/>
          <a:pathLst>
            <a:path>
              <a:moveTo>
                <a:pt x="0" y="33046"/>
              </a:moveTo>
              <a:lnTo>
                <a:pt x="832477" y="33046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83D7FF-1055-4652-89A2-418FB0AA0A4E}">
      <dsp:nvSpPr>
        <dsp:cNvPr id="0" name=""/>
        <dsp:cNvSpPr/>
      </dsp:nvSpPr>
      <dsp:spPr>
        <a:xfrm>
          <a:off x="25199" y="1882792"/>
          <a:ext cx="1366271" cy="134515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2C49BA-F524-4550-AD32-26B99D8710A5}">
      <dsp:nvSpPr>
        <dsp:cNvPr id="0" name=""/>
        <dsp:cNvSpPr/>
      </dsp:nvSpPr>
      <dsp:spPr>
        <a:xfrm>
          <a:off x="1160682" y="-53861"/>
          <a:ext cx="1450260" cy="1384099"/>
        </a:xfrm>
        <a:prstGeom prst="ellipse">
          <a:avLst/>
        </a:prstGeom>
        <a:solidFill>
          <a:schemeClr val="accent3">
            <a:hueOff val="233978"/>
            <a:satOff val="-63"/>
            <a:lumOff val="191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600" b="1" kern="1200" dirty="0" smtClean="0"/>
            <a:t>КН НА ОПОС</a:t>
          </a:r>
          <a:endParaRPr lang="bg-BG" sz="1600" b="1" kern="1200" dirty="0"/>
        </a:p>
      </dsp:txBody>
      <dsp:txXfrm>
        <a:off x="1373068" y="148836"/>
        <a:ext cx="1025488" cy="978705"/>
      </dsp:txXfrm>
    </dsp:sp>
    <dsp:sp modelId="{2D874D4C-004A-445D-9B7B-162E64D11D26}">
      <dsp:nvSpPr>
        <dsp:cNvPr id="0" name=""/>
        <dsp:cNvSpPr/>
      </dsp:nvSpPr>
      <dsp:spPr>
        <a:xfrm>
          <a:off x="1750830" y="1228021"/>
          <a:ext cx="1636454" cy="1446997"/>
        </a:xfrm>
        <a:prstGeom prst="ellipse">
          <a:avLst/>
        </a:prstGeom>
        <a:solidFill>
          <a:schemeClr val="accent3">
            <a:hueOff val="467956"/>
            <a:satOff val="-126"/>
            <a:lumOff val="382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600" b="1" kern="1200" dirty="0" smtClean="0"/>
            <a:t>РАБ. ГРУПА ЗА ОЦЕНКА НА ЕСИФ</a:t>
          </a:r>
          <a:endParaRPr lang="bg-BG" sz="1600" b="1" kern="1200" dirty="0"/>
        </a:p>
      </dsp:txBody>
      <dsp:txXfrm>
        <a:off x="1990483" y="1439929"/>
        <a:ext cx="1157148" cy="1023181"/>
      </dsp:txXfrm>
    </dsp:sp>
    <dsp:sp modelId="{192D3EE6-87AF-4A36-BA8E-6838625FFE2F}">
      <dsp:nvSpPr>
        <dsp:cNvPr id="0" name=""/>
        <dsp:cNvSpPr/>
      </dsp:nvSpPr>
      <dsp:spPr>
        <a:xfrm>
          <a:off x="1836264" y="2700285"/>
          <a:ext cx="1636454" cy="1446997"/>
        </a:xfrm>
        <a:prstGeom prst="ellipse">
          <a:avLst/>
        </a:prstGeom>
        <a:solidFill>
          <a:schemeClr val="accent3">
            <a:hueOff val="701934"/>
            <a:satOff val="-189"/>
            <a:lumOff val="5736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600" b="1" kern="1200" dirty="0" smtClean="0"/>
            <a:t>ВЪНШНИ ОЦЕНИТЕЛИ</a:t>
          </a:r>
          <a:endParaRPr lang="bg-BG" sz="1600" b="1" kern="1200" dirty="0"/>
        </a:p>
      </dsp:txBody>
      <dsp:txXfrm>
        <a:off x="2075917" y="2912193"/>
        <a:ext cx="1157148" cy="1023181"/>
      </dsp:txXfrm>
    </dsp:sp>
    <dsp:sp modelId="{8DD51B79-0FF4-4AF9-A59B-71021C1CBBDD}">
      <dsp:nvSpPr>
        <dsp:cNvPr id="0" name=""/>
        <dsp:cNvSpPr/>
      </dsp:nvSpPr>
      <dsp:spPr>
        <a:xfrm>
          <a:off x="950022" y="3976268"/>
          <a:ext cx="1636454" cy="1446997"/>
        </a:xfrm>
        <a:prstGeom prst="ellipse">
          <a:avLst/>
        </a:prstGeom>
        <a:solidFill>
          <a:schemeClr val="accent3">
            <a:hueOff val="935912"/>
            <a:satOff val="-252"/>
            <a:lumOff val="764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600" b="1" kern="1200" dirty="0" smtClean="0"/>
            <a:t>ЕК</a:t>
          </a:r>
          <a:endParaRPr lang="bg-BG" sz="1600" b="1" kern="1200" dirty="0"/>
        </a:p>
      </dsp:txBody>
      <dsp:txXfrm>
        <a:off x="1189675" y="4188176"/>
        <a:ext cx="1157148" cy="102318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A81210-2C1B-4F1B-BC93-11CA42E51D94}">
      <dsp:nvSpPr>
        <dsp:cNvPr id="0" name=""/>
        <dsp:cNvSpPr/>
      </dsp:nvSpPr>
      <dsp:spPr>
        <a:xfrm>
          <a:off x="367028" y="219619"/>
          <a:ext cx="5053658" cy="95972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0051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800" kern="1200" dirty="0" smtClean="0"/>
            <a:t>Планиране на отделна оценка, избор на външен изпълнител по ЗОП</a:t>
          </a:r>
          <a:r>
            <a:rPr lang="en-US" sz="1800" kern="1200" dirty="0" smtClean="0"/>
            <a:t> (</a:t>
          </a:r>
          <a:r>
            <a:rPr lang="bg-BG" sz="1800" kern="1200" dirty="0" smtClean="0"/>
            <a:t>Отдели ПП и ККТП</a:t>
          </a:r>
          <a:r>
            <a:rPr lang="en-US" sz="1800" kern="1200" dirty="0" smtClean="0"/>
            <a:t>)</a:t>
          </a:r>
          <a:endParaRPr lang="bg-BG" sz="1800" kern="1200" dirty="0"/>
        </a:p>
      </dsp:txBody>
      <dsp:txXfrm>
        <a:off x="367028" y="219619"/>
        <a:ext cx="5053658" cy="959720"/>
      </dsp:txXfrm>
    </dsp:sp>
    <dsp:sp modelId="{56619042-1E19-47E7-9607-465D52E78C75}">
      <dsp:nvSpPr>
        <dsp:cNvPr id="0" name=""/>
        <dsp:cNvSpPr/>
      </dsp:nvSpPr>
      <dsp:spPr>
        <a:xfrm>
          <a:off x="216934" y="270764"/>
          <a:ext cx="518236" cy="628164"/>
        </a:xfrm>
        <a:prstGeom prst="rect">
          <a:avLst/>
        </a:prstGeom>
        <a:blipFill dpi="0" rotWithShape="1">
          <a:blip xmlns:r="http://schemas.openxmlformats.org/officeDocument/2006/relationships"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2" t="19707" r="14942" b="3429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477819-E154-4041-97DC-C4321DC835C9}">
      <dsp:nvSpPr>
        <dsp:cNvPr id="0" name=""/>
        <dsp:cNvSpPr/>
      </dsp:nvSpPr>
      <dsp:spPr>
        <a:xfrm>
          <a:off x="367028" y="1289174"/>
          <a:ext cx="5053658" cy="95972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0051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800" kern="1200" dirty="0" smtClean="0"/>
            <a:t>Извършване</a:t>
          </a:r>
          <a:r>
            <a:rPr lang="bg-BG" sz="1800" kern="1200" baseline="0" dirty="0" smtClean="0"/>
            <a:t> на външна оценка, управление на договора за оценка </a:t>
          </a:r>
          <a:r>
            <a:rPr lang="en-US" sz="1800" kern="1200" dirty="0" smtClean="0"/>
            <a:t>(</a:t>
          </a:r>
          <a:r>
            <a:rPr lang="bg-BG" sz="1800" kern="1200" dirty="0" smtClean="0"/>
            <a:t>Отдели ПП и ККТП</a:t>
          </a:r>
          <a:r>
            <a:rPr lang="en-US" sz="1800" kern="1200" dirty="0" smtClean="0"/>
            <a:t>)</a:t>
          </a:r>
          <a:endParaRPr lang="bg-BG" sz="1800" kern="1200" dirty="0"/>
        </a:p>
      </dsp:txBody>
      <dsp:txXfrm>
        <a:off x="367028" y="1289174"/>
        <a:ext cx="5053658" cy="959720"/>
      </dsp:txXfrm>
    </dsp:sp>
    <dsp:sp modelId="{D089DCA9-ED6D-4AA5-9596-D15378458ACE}">
      <dsp:nvSpPr>
        <dsp:cNvPr id="0" name=""/>
        <dsp:cNvSpPr/>
      </dsp:nvSpPr>
      <dsp:spPr>
        <a:xfrm>
          <a:off x="216934" y="1349142"/>
          <a:ext cx="518236" cy="610519"/>
        </a:xfrm>
        <a:prstGeom prst="rect">
          <a:avLst/>
        </a:prstGeom>
        <a:blipFill dpi="0" rotWithShape="1">
          <a:blip xmlns:r="http://schemas.openxmlformats.org/officeDocument/2006/relationships"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20971" r="20804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E37B9D-F04E-4774-B6C1-6025F013EBBD}">
      <dsp:nvSpPr>
        <dsp:cNvPr id="0" name=""/>
        <dsp:cNvSpPr/>
      </dsp:nvSpPr>
      <dsp:spPr>
        <a:xfrm>
          <a:off x="367028" y="2358730"/>
          <a:ext cx="5053658" cy="95972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0051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800" kern="1200" dirty="0" smtClean="0"/>
            <a:t>Приемане на резултата от извършена външна оценка </a:t>
          </a:r>
          <a:r>
            <a:rPr lang="en-US" sz="1800" kern="1200" dirty="0" smtClean="0"/>
            <a:t>(</a:t>
          </a:r>
          <a:r>
            <a:rPr lang="bg-BG" sz="1800" kern="1200" dirty="0" smtClean="0"/>
            <a:t>Отдели ПП и ККТП</a:t>
          </a:r>
          <a:r>
            <a:rPr lang="en-US" sz="1800" kern="1200" dirty="0" smtClean="0"/>
            <a:t>)</a:t>
          </a:r>
          <a:endParaRPr lang="bg-BG" sz="1800" kern="1200" dirty="0"/>
        </a:p>
      </dsp:txBody>
      <dsp:txXfrm>
        <a:off x="367028" y="2358730"/>
        <a:ext cx="5053658" cy="959720"/>
      </dsp:txXfrm>
    </dsp:sp>
    <dsp:sp modelId="{6DA80571-D26B-4D93-9C0D-084A8CE896FF}">
      <dsp:nvSpPr>
        <dsp:cNvPr id="0" name=""/>
        <dsp:cNvSpPr/>
      </dsp:nvSpPr>
      <dsp:spPr>
        <a:xfrm>
          <a:off x="231539" y="2427580"/>
          <a:ext cx="489026" cy="592753"/>
        </a:xfrm>
        <a:prstGeom prst="rect">
          <a:avLst/>
        </a:prstGeom>
        <a:blipFill dpi="0" rotWithShape="1">
          <a:blip xmlns:r="http://schemas.openxmlformats.org/officeDocument/2006/relationships"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22235" r="30574" b="-8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DA3DD3-0AAB-4A78-807B-1142648AD7BA}">
      <dsp:nvSpPr>
        <dsp:cNvPr id="0" name=""/>
        <dsp:cNvSpPr/>
      </dsp:nvSpPr>
      <dsp:spPr>
        <a:xfrm>
          <a:off x="367028" y="3428285"/>
          <a:ext cx="5053658" cy="95972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0051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800" kern="1200" dirty="0" smtClean="0"/>
            <a:t>Разпространение на резултатите от оценката </a:t>
          </a:r>
          <a:r>
            <a:rPr lang="en-US" sz="1800" kern="1200" dirty="0" smtClean="0"/>
            <a:t>(</a:t>
          </a:r>
          <a:r>
            <a:rPr lang="bg-BG" sz="1800" kern="1200" dirty="0" smtClean="0"/>
            <a:t>Отдел ККТП</a:t>
          </a:r>
          <a:r>
            <a:rPr lang="en-US" sz="1800" kern="1200" dirty="0" smtClean="0"/>
            <a:t>)</a:t>
          </a:r>
          <a:endParaRPr lang="bg-BG" sz="1800" kern="1200" dirty="0"/>
        </a:p>
      </dsp:txBody>
      <dsp:txXfrm>
        <a:off x="367028" y="3428285"/>
        <a:ext cx="5053658" cy="959720"/>
      </dsp:txXfrm>
    </dsp:sp>
    <dsp:sp modelId="{E17B27E3-8F51-418A-AA1B-CDD809329AEF}">
      <dsp:nvSpPr>
        <dsp:cNvPr id="0" name=""/>
        <dsp:cNvSpPr/>
      </dsp:nvSpPr>
      <dsp:spPr>
        <a:xfrm>
          <a:off x="238452" y="3505515"/>
          <a:ext cx="475200" cy="575995"/>
        </a:xfrm>
        <a:prstGeom prst="rect">
          <a:avLst/>
        </a:prstGeom>
        <a:blipFill dpi="0" rotWithShape="1">
          <a:blip xmlns:r="http://schemas.openxmlformats.org/officeDocument/2006/relationships"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22440" r="24822" b="-7001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A81210-2C1B-4F1B-BC93-11CA42E51D94}">
      <dsp:nvSpPr>
        <dsp:cNvPr id="0" name=""/>
        <dsp:cNvSpPr/>
      </dsp:nvSpPr>
      <dsp:spPr>
        <a:xfrm>
          <a:off x="702537" y="545930"/>
          <a:ext cx="4695827" cy="83233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160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800" kern="1200" dirty="0" smtClean="0"/>
            <a:t>Изготвяне/актуализация на Плана за оценка </a:t>
          </a:r>
          <a:r>
            <a:rPr lang="en-US" sz="1800" kern="1200" dirty="0" smtClean="0"/>
            <a:t>(</a:t>
          </a:r>
          <a:r>
            <a:rPr lang="bg-BG" sz="1800" kern="1200" dirty="0" smtClean="0"/>
            <a:t>Отдел ПП</a:t>
          </a:r>
          <a:r>
            <a:rPr lang="en-US" sz="1800" kern="1200" dirty="0" smtClean="0"/>
            <a:t>)</a:t>
          </a:r>
          <a:endParaRPr lang="bg-BG" sz="1800" kern="1200" dirty="0"/>
        </a:p>
      </dsp:txBody>
      <dsp:txXfrm>
        <a:off x="702537" y="545930"/>
        <a:ext cx="4695827" cy="832337"/>
      </dsp:txXfrm>
    </dsp:sp>
    <dsp:sp modelId="{56619042-1E19-47E7-9607-465D52E78C75}">
      <dsp:nvSpPr>
        <dsp:cNvPr id="0" name=""/>
        <dsp:cNvSpPr/>
      </dsp:nvSpPr>
      <dsp:spPr>
        <a:xfrm>
          <a:off x="506078" y="579257"/>
          <a:ext cx="518401" cy="612006"/>
        </a:xfrm>
        <a:prstGeom prst="rect">
          <a:avLst/>
        </a:prstGeom>
        <a:blipFill dpi="0" rotWithShape="1">
          <a:blip xmlns:r="http://schemas.openxmlformats.org/officeDocument/2006/relationships"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2" t="19707" r="14942" b="3429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477819-E154-4041-97DC-C4321DC835C9}">
      <dsp:nvSpPr>
        <dsp:cNvPr id="0" name=""/>
        <dsp:cNvSpPr/>
      </dsp:nvSpPr>
      <dsp:spPr>
        <a:xfrm>
          <a:off x="702537" y="1936258"/>
          <a:ext cx="4695827" cy="83233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160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800" kern="1200" dirty="0" smtClean="0"/>
            <a:t>Съгласуване с партньорите и заинтересованите страни</a:t>
          </a:r>
          <a:endParaRPr lang="bg-BG" sz="1800" kern="1200" dirty="0"/>
        </a:p>
      </dsp:txBody>
      <dsp:txXfrm>
        <a:off x="702537" y="1936258"/>
        <a:ext cx="4695827" cy="832337"/>
      </dsp:txXfrm>
    </dsp:sp>
    <dsp:sp modelId="{D089DCA9-ED6D-4AA5-9596-D15378458ACE}">
      <dsp:nvSpPr>
        <dsp:cNvPr id="0" name=""/>
        <dsp:cNvSpPr/>
      </dsp:nvSpPr>
      <dsp:spPr>
        <a:xfrm>
          <a:off x="506078" y="1969584"/>
          <a:ext cx="518401" cy="612006"/>
        </a:xfrm>
        <a:prstGeom prst="rect">
          <a:avLst/>
        </a:prstGeom>
        <a:blipFill dpi="0" rotWithShape="1">
          <a:blip xmlns:r="http://schemas.openxmlformats.org/officeDocument/2006/relationships"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20971" r="20804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E37B9D-F04E-4774-B6C1-6025F013EBBD}">
      <dsp:nvSpPr>
        <dsp:cNvPr id="0" name=""/>
        <dsp:cNvSpPr/>
      </dsp:nvSpPr>
      <dsp:spPr>
        <a:xfrm>
          <a:off x="702537" y="3326585"/>
          <a:ext cx="4695827" cy="83233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160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800" kern="1200" dirty="0" smtClean="0"/>
            <a:t>Одобрение от КН на ОПОС</a:t>
          </a:r>
          <a:endParaRPr lang="bg-BG" sz="1800" kern="1200" dirty="0"/>
        </a:p>
      </dsp:txBody>
      <dsp:txXfrm>
        <a:off x="702537" y="3326585"/>
        <a:ext cx="4695827" cy="832337"/>
      </dsp:txXfrm>
    </dsp:sp>
    <dsp:sp modelId="{6DA80571-D26B-4D93-9C0D-084A8CE896FF}">
      <dsp:nvSpPr>
        <dsp:cNvPr id="0" name=""/>
        <dsp:cNvSpPr/>
      </dsp:nvSpPr>
      <dsp:spPr>
        <a:xfrm>
          <a:off x="497691" y="3359912"/>
          <a:ext cx="518401" cy="612006"/>
        </a:xfrm>
        <a:prstGeom prst="rect">
          <a:avLst/>
        </a:prstGeom>
        <a:blipFill dpi="0" rotWithShape="1">
          <a:blip xmlns:r="http://schemas.openxmlformats.org/officeDocument/2006/relationships"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22235" r="30574" b="-8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534000-4286-4164-9253-382382BABEFA}">
      <dsp:nvSpPr>
        <dsp:cNvPr id="0" name=""/>
        <dsp:cNvSpPr/>
      </dsp:nvSpPr>
      <dsp:spPr>
        <a:xfrm>
          <a:off x="1038491" y="2135211"/>
          <a:ext cx="1349112" cy="1071439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2860" rIns="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800" b="1" kern="1200" dirty="0" smtClean="0"/>
            <a:t>Форуми</a:t>
          </a:r>
          <a:endParaRPr lang="bg-BG" sz="1800" b="1" kern="1200" dirty="0"/>
        </a:p>
      </dsp:txBody>
      <dsp:txXfrm>
        <a:off x="1240204" y="2295407"/>
        <a:ext cx="945686" cy="751047"/>
      </dsp:txXfrm>
    </dsp:sp>
    <dsp:sp modelId="{01B1A726-4411-4AA7-807D-235710C4586D}">
      <dsp:nvSpPr>
        <dsp:cNvPr id="0" name=""/>
        <dsp:cNvSpPr/>
      </dsp:nvSpPr>
      <dsp:spPr>
        <a:xfrm>
          <a:off x="1125540" y="2595270"/>
          <a:ext cx="149283" cy="12872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FDC197-D600-4C03-A1DF-6128E6991BFC}">
      <dsp:nvSpPr>
        <dsp:cNvPr id="0" name=""/>
        <dsp:cNvSpPr/>
      </dsp:nvSpPr>
      <dsp:spPr>
        <a:xfrm>
          <a:off x="0" y="1513542"/>
          <a:ext cx="1278767" cy="1097674"/>
        </a:xfrm>
        <a:prstGeom prst="hexagon">
          <a:avLst>
            <a:gd name="adj" fmla="val 25000"/>
            <a:gd name="vf" fmla="val 115470"/>
          </a:avLst>
        </a:prstGeom>
        <a:blipFill dpi="0" rotWithShape="1">
          <a:blip xmlns:r="http://schemas.openxmlformats.org/officeDocument/2006/relationships" r:embed="rId1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17062" t="24472" r="13289" b="10616"/>
          </a:stretch>
        </a:blip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F8176F-1BF7-4646-807F-0FA839753A4F}">
      <dsp:nvSpPr>
        <dsp:cNvPr id="0" name=""/>
        <dsp:cNvSpPr/>
      </dsp:nvSpPr>
      <dsp:spPr>
        <a:xfrm>
          <a:off x="865843" y="2459003"/>
          <a:ext cx="149283" cy="12872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133702"/>
              <a:satOff val="-36"/>
              <a:lumOff val="109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C3EE90-3A08-42F8-A1A7-E39B6F4C5B7D}">
      <dsp:nvSpPr>
        <dsp:cNvPr id="0" name=""/>
        <dsp:cNvSpPr/>
      </dsp:nvSpPr>
      <dsp:spPr>
        <a:xfrm>
          <a:off x="2134788" y="1518251"/>
          <a:ext cx="1349112" cy="1071439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hueOff val="311971"/>
            <a:satOff val="-84"/>
            <a:lumOff val="2549"/>
            <a:alphaOff val="0"/>
          </a:schemeClr>
        </a:solidFill>
        <a:ln w="15875" cap="flat" cmpd="sng" algn="ctr">
          <a:solidFill>
            <a:schemeClr val="accent3">
              <a:hueOff val="311971"/>
              <a:satOff val="-84"/>
              <a:lumOff val="25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2860" rIns="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800" b="1" kern="1200" dirty="0" smtClean="0"/>
            <a:t>Интернет</a:t>
          </a:r>
          <a:endParaRPr lang="bg-BG" sz="1800" b="1" kern="1200" dirty="0"/>
        </a:p>
      </dsp:txBody>
      <dsp:txXfrm>
        <a:off x="2336501" y="1678447"/>
        <a:ext cx="945686" cy="751047"/>
      </dsp:txXfrm>
    </dsp:sp>
    <dsp:sp modelId="{C800EC99-A1BD-453D-B496-228418A1C6CE}">
      <dsp:nvSpPr>
        <dsp:cNvPr id="0" name=""/>
        <dsp:cNvSpPr/>
      </dsp:nvSpPr>
      <dsp:spPr>
        <a:xfrm>
          <a:off x="3045944" y="2449435"/>
          <a:ext cx="149283" cy="12872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267403"/>
              <a:satOff val="-72"/>
              <a:lumOff val="218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1BCE1F-DB2C-4137-B179-86F55D8646F4}">
      <dsp:nvSpPr>
        <dsp:cNvPr id="0" name=""/>
        <dsp:cNvSpPr/>
      </dsp:nvSpPr>
      <dsp:spPr>
        <a:xfrm>
          <a:off x="3260011" y="2108477"/>
          <a:ext cx="1278767" cy="1097674"/>
        </a:xfrm>
        <a:prstGeom prst="hexagon">
          <a:avLst>
            <a:gd name="adj" fmla="val 25000"/>
            <a:gd name="vf" fmla="val 115470"/>
          </a:avLst>
        </a:prstGeom>
        <a:blipFill dpi="0" rotWithShape="1">
          <a:blip xmlns:r="http://schemas.openxmlformats.org/officeDocument/2006/relationships"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24009" t="23284" r="19343" b="19377"/>
          </a:stretch>
        </a:blipFill>
        <a:ln w="15875" cap="flat" cmpd="sng" algn="ctr">
          <a:solidFill>
            <a:schemeClr val="accent3">
              <a:hueOff val="311971"/>
              <a:satOff val="-84"/>
              <a:lumOff val="25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73E8FA-AA01-4538-B4B6-0E7664EA6D76}">
      <dsp:nvSpPr>
        <dsp:cNvPr id="0" name=""/>
        <dsp:cNvSpPr/>
      </dsp:nvSpPr>
      <dsp:spPr>
        <a:xfrm>
          <a:off x="3289304" y="2600198"/>
          <a:ext cx="149283" cy="12872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401105"/>
              <a:satOff val="-108"/>
              <a:lumOff val="327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7F35F9-5382-4D8D-AF28-7B4349C5EC4B}">
      <dsp:nvSpPr>
        <dsp:cNvPr id="0" name=""/>
        <dsp:cNvSpPr/>
      </dsp:nvSpPr>
      <dsp:spPr>
        <a:xfrm>
          <a:off x="1038491" y="914917"/>
          <a:ext cx="1349112" cy="1071439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hueOff val="623941"/>
            <a:satOff val="-168"/>
            <a:lumOff val="5099"/>
            <a:alphaOff val="0"/>
          </a:schemeClr>
        </a:solidFill>
        <a:ln w="15875" cap="flat" cmpd="sng" algn="ctr">
          <a:solidFill>
            <a:schemeClr val="accent3">
              <a:hueOff val="623941"/>
              <a:satOff val="-168"/>
              <a:lumOff val="509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2860" rIns="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800" b="1" kern="1200" dirty="0" smtClean="0"/>
            <a:t>Поща</a:t>
          </a:r>
          <a:endParaRPr lang="bg-BG" sz="1800" b="1" kern="1200" dirty="0"/>
        </a:p>
      </dsp:txBody>
      <dsp:txXfrm>
        <a:off x="1240204" y="1075113"/>
        <a:ext cx="945686" cy="751047"/>
      </dsp:txXfrm>
    </dsp:sp>
    <dsp:sp modelId="{E9D6DDF6-F067-4E2C-BA01-00689EBA0D9D}">
      <dsp:nvSpPr>
        <dsp:cNvPr id="0" name=""/>
        <dsp:cNvSpPr/>
      </dsp:nvSpPr>
      <dsp:spPr>
        <a:xfrm>
          <a:off x="1955894" y="936291"/>
          <a:ext cx="149283" cy="12872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534807"/>
              <a:satOff val="-144"/>
              <a:lumOff val="437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C4CC5B-5FA8-48B0-85A4-3CD07687A985}">
      <dsp:nvSpPr>
        <dsp:cNvPr id="0" name=""/>
        <dsp:cNvSpPr/>
      </dsp:nvSpPr>
      <dsp:spPr>
        <a:xfrm>
          <a:off x="2169961" y="308593"/>
          <a:ext cx="1278767" cy="1097674"/>
        </a:xfrm>
        <a:prstGeom prst="hexagon">
          <a:avLst>
            <a:gd name="adj" fmla="val 25000"/>
            <a:gd name="vf" fmla="val 115470"/>
          </a:avLst>
        </a:prstGeom>
        <a:blipFill dpi="0" rotWithShape="1">
          <a:blip xmlns:r="http://schemas.openxmlformats.org/officeDocument/2006/relationships"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21957" t="21732" r="21393" b="15520"/>
          </a:stretch>
        </a:blipFill>
        <a:ln w="15875" cap="flat" cmpd="sng" algn="ctr">
          <a:solidFill>
            <a:schemeClr val="accent3">
              <a:hueOff val="623941"/>
              <a:satOff val="-168"/>
              <a:lumOff val="509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330AAE-77BA-4FD1-A632-E27B9DBEDC9B}">
      <dsp:nvSpPr>
        <dsp:cNvPr id="0" name=""/>
        <dsp:cNvSpPr/>
      </dsp:nvSpPr>
      <dsp:spPr>
        <a:xfrm>
          <a:off x="2199254" y="795095"/>
          <a:ext cx="149283" cy="12872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668508"/>
              <a:satOff val="-180"/>
              <a:lumOff val="546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3F8103-287B-4D0A-83E3-2CA2676713BD}">
      <dsp:nvSpPr>
        <dsp:cNvPr id="0" name=""/>
        <dsp:cNvSpPr/>
      </dsp:nvSpPr>
      <dsp:spPr>
        <a:xfrm>
          <a:off x="3236718" y="913178"/>
          <a:ext cx="1349112" cy="1071439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hueOff val="935912"/>
            <a:satOff val="-252"/>
            <a:lumOff val="7648"/>
            <a:alphaOff val="0"/>
          </a:schemeClr>
        </a:solidFill>
        <a:ln w="15875" cap="flat" cmpd="sng" algn="ctr">
          <a:solidFill>
            <a:schemeClr val="accent3">
              <a:hueOff val="935912"/>
              <a:satOff val="-252"/>
              <a:lumOff val="764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2860" rIns="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800" b="1" kern="1200" dirty="0" smtClean="0"/>
            <a:t>Медия</a:t>
          </a:r>
          <a:endParaRPr lang="bg-BG" sz="1800" b="1" kern="1200" dirty="0"/>
        </a:p>
      </dsp:txBody>
      <dsp:txXfrm>
        <a:off x="3438431" y="1073374"/>
        <a:ext cx="945686" cy="751047"/>
      </dsp:txXfrm>
    </dsp:sp>
    <dsp:sp modelId="{6A72EB51-D86C-4AF6-890B-E4A5DA74F0BA}">
      <dsp:nvSpPr>
        <dsp:cNvPr id="0" name=""/>
        <dsp:cNvSpPr/>
      </dsp:nvSpPr>
      <dsp:spPr>
        <a:xfrm>
          <a:off x="4359638" y="1396410"/>
          <a:ext cx="149283" cy="12872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802210"/>
              <a:satOff val="-216"/>
              <a:lumOff val="655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10AF02-AE32-4A33-8B56-01B5E114C37F}">
      <dsp:nvSpPr>
        <dsp:cNvPr id="0" name=""/>
        <dsp:cNvSpPr/>
      </dsp:nvSpPr>
      <dsp:spPr>
        <a:xfrm>
          <a:off x="4354568" y="1515281"/>
          <a:ext cx="1278767" cy="1097674"/>
        </a:xfrm>
        <a:prstGeom prst="hexagon">
          <a:avLst>
            <a:gd name="adj" fmla="val 25000"/>
            <a:gd name="vf" fmla="val 115470"/>
          </a:avLst>
        </a:prstGeom>
        <a:blipFill dpi="0" rotWithShape="1">
          <a:blip xmlns:r="http://schemas.openxmlformats.org/officeDocument/2006/relationships" r:embed="rId7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19207" t="15659" r="18573" b="11856"/>
          </a:stretch>
        </a:blipFill>
        <a:ln w="15875" cap="flat" cmpd="sng" algn="ctr">
          <a:solidFill>
            <a:schemeClr val="accent3">
              <a:hueOff val="935912"/>
              <a:satOff val="-252"/>
              <a:lumOff val="764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0A5039-B21F-402F-8C0F-F3329B1A30E9}">
      <dsp:nvSpPr>
        <dsp:cNvPr id="0" name=""/>
        <dsp:cNvSpPr/>
      </dsp:nvSpPr>
      <dsp:spPr>
        <a:xfrm>
          <a:off x="4612575" y="1534706"/>
          <a:ext cx="149283" cy="12872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935912"/>
              <a:satOff val="-252"/>
              <a:lumOff val="764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E6E525-38DC-4C98-88D3-4575D6C9EE03}">
      <dsp:nvSpPr>
        <dsp:cNvPr id="0" name=""/>
        <dsp:cNvSpPr/>
      </dsp:nvSpPr>
      <dsp:spPr>
        <a:xfrm>
          <a:off x="198436" y="1086169"/>
          <a:ext cx="861892" cy="825778"/>
        </a:xfrm>
        <a:prstGeom prst="donut">
          <a:avLst>
            <a:gd name="adj" fmla="val 2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19D510-EC7F-404E-9836-760B1BD7F59F}">
      <dsp:nvSpPr>
        <dsp:cNvPr id="0" name=""/>
        <dsp:cNvSpPr/>
      </dsp:nvSpPr>
      <dsp:spPr>
        <a:xfrm rot="17700000">
          <a:off x="634319" y="470851"/>
          <a:ext cx="873328" cy="4072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0" rIns="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400" b="0" kern="1200" dirty="0" smtClean="0">
              <a:solidFill>
                <a:schemeClr val="tx2"/>
              </a:solidFill>
              <a:effectLst/>
            </a:rPr>
            <a:t>2019</a:t>
          </a:r>
          <a:endParaRPr lang="bg-BG" sz="2400" b="0" kern="1200" dirty="0">
            <a:solidFill>
              <a:schemeClr val="tx2"/>
            </a:solidFill>
            <a:effectLst/>
          </a:endParaRPr>
        </a:p>
      </dsp:txBody>
      <dsp:txXfrm>
        <a:off x="634319" y="470851"/>
        <a:ext cx="873328" cy="407239"/>
      </dsp:txXfrm>
    </dsp:sp>
    <dsp:sp modelId="{F5EDBD2C-5F4B-46A1-BA84-08236FF33157}">
      <dsp:nvSpPr>
        <dsp:cNvPr id="0" name=""/>
        <dsp:cNvSpPr/>
      </dsp:nvSpPr>
      <dsp:spPr>
        <a:xfrm>
          <a:off x="1525267" y="1163781"/>
          <a:ext cx="520714" cy="45430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940527-F988-444E-9606-E74275B2FC90}">
      <dsp:nvSpPr>
        <dsp:cNvPr id="0" name=""/>
        <dsp:cNvSpPr/>
      </dsp:nvSpPr>
      <dsp:spPr>
        <a:xfrm rot="17700000">
          <a:off x="226859" y="2211038"/>
          <a:ext cx="2040218" cy="9792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40640" bIns="0" numCol="1" spcCol="1270" anchor="ctr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bg-BG" sz="1600" kern="1200" dirty="0" smtClean="0"/>
            <a:t>Оценка на изпълнението на ос 5 </a:t>
          </a:r>
          <a:endParaRPr lang="bg-BG" sz="1600" kern="1200" dirty="0"/>
        </a:p>
      </dsp:txBody>
      <dsp:txXfrm>
        <a:off x="226859" y="2211038"/>
        <a:ext cx="2040218" cy="979220"/>
      </dsp:txXfrm>
    </dsp:sp>
    <dsp:sp modelId="{A42156B4-FEE2-4434-85BF-C48747416A9C}">
      <dsp:nvSpPr>
        <dsp:cNvPr id="0" name=""/>
        <dsp:cNvSpPr/>
      </dsp:nvSpPr>
      <dsp:spPr>
        <a:xfrm rot="17700000">
          <a:off x="1417428" y="558447"/>
          <a:ext cx="1352216" cy="6519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096A4A-7906-4329-9D6E-4C4717BAACDB}">
      <dsp:nvSpPr>
        <dsp:cNvPr id="0" name=""/>
        <dsp:cNvSpPr/>
      </dsp:nvSpPr>
      <dsp:spPr>
        <a:xfrm>
          <a:off x="2566255" y="1163781"/>
          <a:ext cx="520714" cy="454308"/>
        </a:xfrm>
        <a:prstGeom prst="ellipse">
          <a:avLst/>
        </a:prstGeom>
        <a:solidFill>
          <a:schemeClr val="accent3">
            <a:hueOff val="467956"/>
            <a:satOff val="-126"/>
            <a:lumOff val="382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7CCA76-0E2D-4979-B86A-B596269FB860}">
      <dsp:nvSpPr>
        <dsp:cNvPr id="0" name=""/>
        <dsp:cNvSpPr/>
      </dsp:nvSpPr>
      <dsp:spPr>
        <a:xfrm rot="17700000">
          <a:off x="1267848" y="2211038"/>
          <a:ext cx="2040218" cy="9792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40640" bIns="0" numCol="1" spcCol="1270" anchor="ctr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bg-BG" sz="1600" kern="1200" dirty="0" smtClean="0"/>
            <a:t>Оценка на напредъка по </a:t>
          </a:r>
          <a:r>
            <a:rPr lang="bg-BG" sz="1600" kern="1200" dirty="0" smtClean="0"/>
            <a:t>оси </a:t>
          </a:r>
          <a:r>
            <a:rPr lang="bg-BG" sz="1600" kern="1200" dirty="0" smtClean="0"/>
            <a:t>1, 2, 3, 4 и 6 </a:t>
          </a:r>
          <a:endParaRPr lang="bg-BG" sz="1600" kern="1200" dirty="0"/>
        </a:p>
      </dsp:txBody>
      <dsp:txXfrm>
        <a:off x="1267848" y="2211038"/>
        <a:ext cx="2040218" cy="979220"/>
      </dsp:txXfrm>
    </dsp:sp>
    <dsp:sp modelId="{03C4FC84-F655-453D-99CE-E7AF554B45F9}">
      <dsp:nvSpPr>
        <dsp:cNvPr id="0" name=""/>
        <dsp:cNvSpPr/>
      </dsp:nvSpPr>
      <dsp:spPr>
        <a:xfrm rot="17700000">
          <a:off x="2458416" y="558447"/>
          <a:ext cx="1352216" cy="6519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C84886-6702-459C-BD40-618EAA92A4D9}">
      <dsp:nvSpPr>
        <dsp:cNvPr id="0" name=""/>
        <dsp:cNvSpPr/>
      </dsp:nvSpPr>
      <dsp:spPr>
        <a:xfrm>
          <a:off x="3330097" y="1086169"/>
          <a:ext cx="861892" cy="825778"/>
        </a:xfrm>
        <a:prstGeom prst="donut">
          <a:avLst>
            <a:gd name="adj" fmla="val 2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6B4D7F-D068-4FB4-8FAD-C01E79362468}">
      <dsp:nvSpPr>
        <dsp:cNvPr id="0" name=""/>
        <dsp:cNvSpPr/>
      </dsp:nvSpPr>
      <dsp:spPr>
        <a:xfrm rot="17700000">
          <a:off x="3837231" y="470850"/>
          <a:ext cx="873328" cy="4072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0" rIns="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400" b="0" kern="1200" dirty="0" smtClean="0">
              <a:solidFill>
                <a:schemeClr val="tx2"/>
              </a:solidFill>
              <a:effectLst/>
            </a:rPr>
            <a:t>2022</a:t>
          </a:r>
          <a:endParaRPr lang="bg-BG" sz="2400" b="0" kern="1200" dirty="0">
            <a:solidFill>
              <a:schemeClr val="tx2"/>
            </a:solidFill>
            <a:effectLst/>
          </a:endParaRPr>
        </a:p>
      </dsp:txBody>
      <dsp:txXfrm>
        <a:off x="3837231" y="470850"/>
        <a:ext cx="873328" cy="407239"/>
      </dsp:txXfrm>
    </dsp:sp>
    <dsp:sp modelId="{7069FE38-250B-4301-A80A-87442D0FC6CA}">
      <dsp:nvSpPr>
        <dsp:cNvPr id="0" name=""/>
        <dsp:cNvSpPr/>
      </dsp:nvSpPr>
      <dsp:spPr>
        <a:xfrm>
          <a:off x="4656927" y="1163781"/>
          <a:ext cx="520714" cy="454308"/>
        </a:xfrm>
        <a:prstGeom prst="ellipse">
          <a:avLst/>
        </a:prstGeom>
        <a:solidFill>
          <a:schemeClr val="accent3">
            <a:hueOff val="935912"/>
            <a:satOff val="-252"/>
            <a:lumOff val="764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FCA881-FD44-42EE-A1DC-A8E7163A568C}">
      <dsp:nvSpPr>
        <dsp:cNvPr id="0" name=""/>
        <dsp:cNvSpPr/>
      </dsp:nvSpPr>
      <dsp:spPr>
        <a:xfrm rot="17700000">
          <a:off x="3358519" y="2211038"/>
          <a:ext cx="2040218" cy="9792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40640" bIns="0" numCol="1" spcCol="1270" anchor="ctr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bg-BG" sz="1600" kern="1200" dirty="0" smtClean="0"/>
            <a:t>Оценка на въздействието</a:t>
          </a:r>
          <a:endParaRPr lang="bg-BG" sz="1600" kern="1200" dirty="0"/>
        </a:p>
      </dsp:txBody>
      <dsp:txXfrm>
        <a:off x="3358519" y="2211038"/>
        <a:ext cx="2040218" cy="979220"/>
      </dsp:txXfrm>
    </dsp:sp>
    <dsp:sp modelId="{9AF75FF4-F70B-42D3-91D6-03FA1E89EC40}">
      <dsp:nvSpPr>
        <dsp:cNvPr id="0" name=""/>
        <dsp:cNvSpPr/>
      </dsp:nvSpPr>
      <dsp:spPr>
        <a:xfrm rot="17700000">
          <a:off x="4549088" y="558447"/>
          <a:ext cx="1352216" cy="6519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F0A4AE-87AC-4D04-8B23-778978AABEC5}">
      <dsp:nvSpPr>
        <dsp:cNvPr id="0" name=""/>
        <dsp:cNvSpPr/>
      </dsp:nvSpPr>
      <dsp:spPr>
        <a:xfrm>
          <a:off x="1929559" y="84823"/>
          <a:ext cx="2755439" cy="157757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800" kern="1200" dirty="0" smtClean="0"/>
            <a:t>Оценка базирана на теорията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800" i="1" kern="1200" dirty="0" smtClean="0"/>
            <a:t>„Защо?“ </a:t>
          </a:r>
          <a:r>
            <a:rPr lang="bg-BG" sz="1800" kern="1200" dirty="0" smtClean="0"/>
            <a:t>и </a:t>
          </a:r>
          <a:r>
            <a:rPr lang="bg-BG" sz="1800" i="1" kern="1200" dirty="0" smtClean="0"/>
            <a:t>„Как?“ </a:t>
          </a:r>
          <a:r>
            <a:rPr lang="bg-BG" sz="1800" kern="1200" dirty="0" smtClean="0"/>
            <a:t>въздействат интервенциите</a:t>
          </a:r>
          <a:endParaRPr lang="bg-BG" sz="1800" kern="1200" dirty="0"/>
        </a:p>
      </dsp:txBody>
      <dsp:txXfrm>
        <a:off x="1975764" y="131028"/>
        <a:ext cx="2663029" cy="1485161"/>
      </dsp:txXfrm>
    </dsp:sp>
    <dsp:sp modelId="{A2BEC636-D52C-44DF-8041-62B7FAA5EF92}">
      <dsp:nvSpPr>
        <dsp:cNvPr id="0" name=""/>
        <dsp:cNvSpPr/>
      </dsp:nvSpPr>
      <dsp:spPr>
        <a:xfrm rot="3348081">
          <a:off x="4039324" y="2021370"/>
          <a:ext cx="711932" cy="386602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bg-BG" sz="1600" kern="1200"/>
        </a:p>
      </dsp:txBody>
      <dsp:txXfrm>
        <a:off x="4155305" y="2098690"/>
        <a:ext cx="479970" cy="231962"/>
      </dsp:txXfrm>
    </dsp:sp>
    <dsp:sp modelId="{862364EC-9707-4653-BB7C-27E89ED1D004}">
      <dsp:nvSpPr>
        <dsp:cNvPr id="0" name=""/>
        <dsp:cNvSpPr/>
      </dsp:nvSpPr>
      <dsp:spPr>
        <a:xfrm>
          <a:off x="3752236" y="2766949"/>
          <a:ext cx="2755439" cy="1577571"/>
        </a:xfrm>
        <a:prstGeom prst="roundRect">
          <a:avLst>
            <a:gd name="adj" fmla="val 10000"/>
          </a:avLst>
        </a:prstGeom>
        <a:solidFill>
          <a:schemeClr val="accent2">
            <a:hueOff val="1620045"/>
            <a:satOff val="225"/>
            <a:lumOff val="196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800" kern="1200" dirty="0" smtClean="0"/>
            <a:t>Контрафактологична оценка                          </a:t>
          </a:r>
          <a:r>
            <a:rPr lang="bg-BG" sz="1800" i="1" kern="1200" dirty="0" smtClean="0"/>
            <a:t>„Какво работи?“ </a:t>
          </a:r>
          <a:r>
            <a:rPr lang="bg-BG" sz="1800" kern="1200" dirty="0" smtClean="0"/>
            <a:t>и </a:t>
          </a:r>
          <a:r>
            <a:rPr lang="bg-BG" sz="1800" i="1" kern="1200" dirty="0" smtClean="0"/>
            <a:t>„Какво не работи?“</a:t>
          </a:r>
          <a:endParaRPr lang="bg-BG" sz="1800" kern="1200" dirty="0"/>
        </a:p>
      </dsp:txBody>
      <dsp:txXfrm>
        <a:off x="3798441" y="2813154"/>
        <a:ext cx="2663029" cy="1485161"/>
      </dsp:txXfrm>
    </dsp:sp>
    <dsp:sp modelId="{1D38A179-C652-49DD-83DA-8642F443E6BA}">
      <dsp:nvSpPr>
        <dsp:cNvPr id="0" name=""/>
        <dsp:cNvSpPr/>
      </dsp:nvSpPr>
      <dsp:spPr>
        <a:xfrm rot="10800000">
          <a:off x="2951312" y="3362433"/>
          <a:ext cx="711932" cy="386602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2">
            <a:hueOff val="1620045"/>
            <a:satOff val="225"/>
            <a:lumOff val="19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bg-BG" sz="1600" kern="1200"/>
        </a:p>
      </dsp:txBody>
      <dsp:txXfrm rot="10800000">
        <a:off x="3067293" y="3439753"/>
        <a:ext cx="479970" cy="231962"/>
      </dsp:txXfrm>
    </dsp:sp>
    <dsp:sp modelId="{C766D11C-F2A3-48B9-B56E-28C82058ED3A}">
      <dsp:nvSpPr>
        <dsp:cNvPr id="0" name=""/>
        <dsp:cNvSpPr/>
      </dsp:nvSpPr>
      <dsp:spPr>
        <a:xfrm>
          <a:off x="106881" y="2766949"/>
          <a:ext cx="2755439" cy="1577571"/>
        </a:xfrm>
        <a:prstGeom prst="roundRect">
          <a:avLst>
            <a:gd name="adj" fmla="val 10000"/>
          </a:avLst>
        </a:prstGeom>
        <a:solidFill>
          <a:schemeClr val="accent2">
            <a:hueOff val="3240090"/>
            <a:satOff val="451"/>
            <a:lumOff val="39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800" kern="1200" dirty="0" smtClean="0"/>
            <a:t>Допълващи методи за оценка</a:t>
          </a:r>
          <a:endParaRPr lang="bg-BG" sz="1800" kern="1200" dirty="0"/>
        </a:p>
      </dsp:txBody>
      <dsp:txXfrm>
        <a:off x="153086" y="2813154"/>
        <a:ext cx="2663029" cy="1485161"/>
      </dsp:txXfrm>
    </dsp:sp>
    <dsp:sp modelId="{1E8FF147-D1FB-4354-A181-E0126E13CA4D}">
      <dsp:nvSpPr>
        <dsp:cNvPr id="0" name=""/>
        <dsp:cNvSpPr/>
      </dsp:nvSpPr>
      <dsp:spPr>
        <a:xfrm rot="18251919">
          <a:off x="1841216" y="2021370"/>
          <a:ext cx="711932" cy="386602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2">
            <a:hueOff val="3240090"/>
            <a:satOff val="451"/>
            <a:lumOff val="39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bg-BG" sz="1600" kern="1200"/>
        </a:p>
      </dsp:txBody>
      <dsp:txXfrm>
        <a:off x="1957197" y="2098690"/>
        <a:ext cx="479970" cy="2319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CircleAccentTimeline">
  <dgm:title val=""/>
  <dgm:desc val=""/>
  <dgm:catLst>
    <dgm:cat type="process" pri="7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fallback" val="2D"/>
          <dgm:param type="nodeVertAlign" val="b"/>
        </dgm:alg>
      </dgm:if>
      <dgm:else name="Name3">
        <dgm:alg type="lin">
          <dgm:param type="fallback" val="2D"/>
          <dgm:param type="nodeVertAlign" val="b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h" for="ch" forName="parComposite" refType="h"/>
      <dgm:constr type="w" for="ch" forName="parComposite" refType="h" refFor="ch" refForName="parComposite" fact="0.4986"/>
      <dgm:constr type="h" for="ch" forName="desComposite" refType="h" fact="0.8722"/>
      <dgm:constr type="w" for="ch" forName="desComposite" refType="h" refFor="ch" refForName="desComposite" fact="0.6056"/>
      <dgm:constr type="w" for="ch" forName="parBackupNorm" refType="w" refFor="ch" refForName="parComposite" fact="-0.3369"/>
      <dgm:constr type="w" for="ch" forName="parBackupRTL" refType="w" refFor="ch" refForName="parComposite" fact="-0.3369"/>
      <dgm:constr type="w" for="ch" forName="parBackupRev" refType="w" refFor="ch" refForName="parComposite" fact="0"/>
      <dgm:constr type="w" for="ch" forName="desBackupLeftNorm" refType="w" refFor="ch" refForName="desComposite" fact="-0.3376"/>
      <dgm:constr type="w" for="ch" forName="desBackupLeftRev" refType="w" refFor="ch" refForName="desComposite" fact="-0.3376"/>
      <dgm:constr type="w" for="ch" forName="desBackupRightNorm" refType="w" refFor="ch" refForName="desComposite" fact="-0.3376"/>
      <dgm:constr type="w" for="ch" forName="desBackupRightRev" refType="w" refFor="ch" refForName="desComposite" fact="-0.3376"/>
      <dgm:constr type="w" for="ch" forName="parSpace" refType="w" refFor="ch" refForName="parComposite" fact="0.05"/>
      <dgm:constr type="w" for="ch" forName="desSpace" refType="w" refFor="ch" refForName="parComposite" fact="0.05"/>
      <dgm:constr type="primFontSz" for="des" forName="parTx" op="equ" val="65"/>
      <dgm:constr type="primFontSz" for="des" forName="chTx" refType="primFontSz" refFor="des" refForName="parTx" op="lte" val="65"/>
      <dgm:constr type="primFontSz" for="des" forName="desTx" refType="primFontSz" refFor="des" refForName="chTx" op="lte" val="65"/>
      <dgm:constr type="primFontSz" for="des" forName="desTx" refType="primFontSz" refFor="des" refForName="parTx" op="lte"/>
    </dgm:constrLst>
    <dgm:forEach name="Name4" axis="ch" ptType="node">
      <dgm:layoutNode name="parComposite">
        <dgm:alg type="composite"/>
        <dgm:shape xmlns:r="http://schemas.openxmlformats.org/officeDocument/2006/relationships" r:blip="">
          <dgm:adjLst/>
        </dgm:shape>
        <dgm:choose name="Name5">
          <dgm:if name="Name6" func="var" arg="dir" op="equ" val="norm">
            <dgm:constrLst>
              <dgm:constr type="l" for="ch" forName="parBigCircle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r" for="ch" forName="parTx" refType="w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l" for="ch" forName="bSpace"/>
              <dgm:constr type="w" for="ch" forName="bSpace" val="1"/>
            </dgm:constrLst>
          </dgm:if>
          <dgm:else name="Name7">
            <dgm:constrLst>
              <dgm:constr type="r" for="ch" forName="parBigCircle" refType="w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l" for="ch" forName="parTx" fact="0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r" for="ch" forName="bSpace"/>
              <dgm:constr type="w" for="ch" forName="bSpace" val="1"/>
            </dgm:constrLst>
          </dgm:else>
        </dgm:choose>
        <dgm:layoutNode name="parBigCircle" styleLbl="node0">
          <dgm:alg type="sp"/>
          <dgm:shape xmlns:r="http://schemas.openxmlformats.org/officeDocument/2006/relationships" type="donut" r:blip="">
            <dgm:adjLst>
              <dgm:adj idx="1" val="0.2"/>
            </dgm:adjLst>
          </dgm:shape>
          <dgm:presOf/>
          <dgm:constrLst>
            <dgm:constr type="h" refType="w" op="equ"/>
          </dgm:constrLst>
        </dgm:layoutNode>
        <dgm:layoutNode name="parTx" styleLbl="revTx">
          <dgm:choose name="Name8">
            <dgm:if name="Name9" func="var" arg="dir" op="equ" val="norm">
              <dgm:alg type="tx">
                <dgm:param type="autoTxRot" val="grav"/>
                <dgm:param type="parTxLTRAlign" val="l"/>
              </dgm:alg>
              <dgm:shape xmlns:r="http://schemas.openxmlformats.org/officeDocument/2006/relationships" rot="295" type="rect" r:blip="">
                <dgm:adjLst/>
              </dgm:shape>
              <dgm:presOf axis="self" ptType="node"/>
              <dgm:constrLst>
                <dgm:constr type="lMarg" refType="primFontSz" fact="0.2"/>
                <dgm:constr type="rMarg"/>
                <dgm:constr type="tMarg"/>
                <dgm:constr type="bMarg"/>
              </dgm:constrLst>
            </dgm:if>
            <dgm:else name="Name10">
              <dgm:alg type="tx">
                <dgm:param type="autoTxRot" val="grav"/>
                <dgm:param type="parTxLTRAlign" val="r"/>
              </dgm:alg>
              <dgm:shape xmlns:r="http://schemas.openxmlformats.org/officeDocument/2006/relationships" rot="65" type="rect" r:blip="">
                <dgm:adjLst/>
              </dgm:shape>
              <dgm:presOf axis="self" ptType="node"/>
              <dgm:constrLst>
                <dgm:constr type="lMarg"/>
                <dgm:constr type="rMarg" refType="primFontSz" fact="0.2"/>
                <dgm:constr type="tMarg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layoutNode name="bSpace">
          <dgm:alg type="sp"/>
          <dgm:shape xmlns:r="http://schemas.openxmlformats.org/officeDocument/2006/relationships" r:blip="">
            <dgm:adjLst/>
          </dgm:shape>
          <dgm:presOf/>
        </dgm:layoutNode>
      </dgm:layoutNode>
      <dgm:choose name="Name11">
        <dgm:if name="Name12" func="var" arg="dir" op="equ" val="norm">
          <dgm:layoutNode name="parBackupNorm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13">
          <dgm:layoutNode name="parBackupRTL">
            <dgm:alg type="sp"/>
            <dgm:shape xmlns:r="http://schemas.openxmlformats.org/officeDocument/2006/relationships" r:blip="">
              <dgm:adjLst/>
            </dgm:shape>
            <dgm:presOf/>
          </dgm:layoutNode>
        </dgm:else>
      </dgm:choose>
      <dgm:forEach name="Name14" axis="followSib" ptType="sibTrans" hideLastTrans="0" cnt="1">
        <dgm:layoutNode name="parSpace">
          <dgm:alg type="sp"/>
          <dgm:shape xmlns:r="http://schemas.openxmlformats.org/officeDocument/2006/relationships" r:blip="">
            <dgm:adjLst/>
          </dgm:shape>
          <dgm:presOf/>
        </dgm:layoutNode>
      </dgm:forEach>
      <dgm:forEach name="Name15" axis="ch" ptType="node">
        <dgm:choose name="Name16">
          <dgm:if name="Name17" func="var" arg="dir" op="equ" val="norm">
            <dgm:layoutNode name="desBackupLeftNorm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if>
          <dgm:else name="Name18">
            <dgm:choose name="Name19">
              <dgm:if name="Name20" axis="self" ptType="node" func="pos" op="equ" val="1">
                <dgm:layoutNode name="desBackupRigh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21"/>
            </dgm:choose>
          </dgm:else>
        </dgm:choose>
        <dgm:layoutNode name="desComposite">
          <dgm:alg type="composite"/>
          <dgm:shape xmlns:r="http://schemas.openxmlformats.org/officeDocument/2006/relationships" r:blip="">
            <dgm:adjLst/>
          </dgm:shape>
          <dgm:choose name="Name22">
            <dgm:if name="Name23" func="var" arg="dir" op="equ" val="norm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l" for="ch" forName="chTx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r" for="ch" forName="desTx" refType="w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if>
            <dgm:else name="Name24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r" for="ch" forName="chTx" refType="w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l" for="ch" forName="desTx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else>
          </dgm:choose>
          <dgm:layoutNode name="desCircle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>
              <dgm:constr type="h" refType="w" op="equ"/>
            </dgm:constrLst>
          </dgm:layoutNode>
          <dgm:layoutNode name="chTx" styleLbl="revTx">
            <dgm:choose name="Name25">
              <dgm:if name="Name26" func="var" arg="dir" op="equ" val="norm">
                <dgm:alg type="tx">
                  <dgm:param type="autoTxRot" val="grav"/>
                  <dgm:param type="parTxLTRAlign" val="r"/>
                  <dgm:param type="txAnchorVert" val="mid"/>
                  <dgm:param type="txAnchorVertCh" val="mid"/>
                </dgm:alg>
                <dgm:shape xmlns:r="http://schemas.openxmlformats.org/officeDocument/2006/relationships" rot="295" type="rect" r:blip="">
                  <dgm:adjLst/>
                </dgm:shape>
                <dgm:presOf axis="self" ptType="node"/>
              </dgm:if>
              <dgm:else name="Name27">
                <dgm:alg type="tx">
                  <dgm:param type="autoTxRot" val="grav"/>
                  <dgm:param type="parTxLTRAlign" val="l"/>
                  <dgm:param type="txAnchorVert" val="mid"/>
                  <dgm:param type="txAnchorVertCh" val="mid"/>
                </dgm:alg>
                <dgm:shape xmlns:r="http://schemas.openxmlformats.org/officeDocument/2006/relationships" rot="65" type="rect" r:blip="">
                  <dgm:adjLst/>
                </dgm:shape>
                <dgm:presOf axis="self" ptType="node"/>
              </dgm:else>
            </dgm:choose>
            <dgm:choose name="Name28">
              <dgm:if name="Name29" func="var" arg="dir" op="equ" val="norm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if>
              <dgm:else name="Name30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  <dgm:layoutNode name="desTx" styleLbl="revTx">
            <dgm:varLst>
              <dgm:bulletEnabled val="1"/>
            </dgm:varLst>
            <dgm:choose name="Name31">
              <dgm:if name="Name32" func="var" arg="dir" op="equ" val="norm">
                <dgm:alg type="tx">
                  <dgm:param type="autoTxRot" val="grav"/>
                  <dgm:param type="parTxLTRAlign" val="l"/>
                  <dgm:param type="shpTxLTRAlignCh" val="l"/>
                  <dgm:param type="stBulletLvl" val="1"/>
                  <dgm:param type="txAnchorVert" val="mid"/>
                </dgm:alg>
                <dgm:shape xmlns:r="http://schemas.openxmlformats.org/officeDocument/2006/relationships" rot="295" type="rect" r:blip="">
                  <dgm:adjLst/>
                </dgm:shape>
                <dgm:presOf axis="des" ptType="node"/>
              </dgm:if>
              <dgm:else name="Name33">
                <dgm:alg type="tx">
                  <dgm:param type="autoTxRot" val="grav"/>
                  <dgm:param type="parTxLTRAlign" val="r"/>
                  <dgm:param type="shpTxLTRAlignCh" val="r"/>
                  <dgm:param type="stBulletLvl" val="1"/>
                  <dgm:param type="txAnchorVert" val="mid"/>
                </dgm:alg>
                <dgm:shape xmlns:r="http://schemas.openxmlformats.org/officeDocument/2006/relationships" rot="65" type="rect" r:blip="">
                  <dgm:adjLst/>
                </dgm:shape>
                <dgm:presOf axis="des" ptType="node"/>
              </dgm:else>
            </dgm:choose>
            <dgm:choose name="Name34">
              <dgm:if name="Name35" func="var" arg="dir" op="equ" val="norm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if>
              <dgm:else name="Name36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layoutNode name="desBackupRightNorm">
          <dgm:alg type="sp"/>
          <dgm:shape xmlns:r="http://schemas.openxmlformats.org/officeDocument/2006/relationships" r:blip="">
            <dgm:adjLst/>
          </dgm:shape>
          <dgm:presOf/>
        </dgm:layoutNode>
        <dgm:choose name="Name37">
          <dgm:if name="Name38" func="var" arg="dir" op="neq" val="norm">
            <dgm:choose name="Name39">
              <dgm:if name="Name40" axis="self" ptType="node" func="revPos" op="neq" val="1">
                <dgm:layoutNode name="desBackupLef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41"/>
            </dgm:choose>
          </dgm:if>
          <dgm:else name="Name42"/>
        </dgm:choose>
        <dgm:forEach name="Name43" axis="followSib" ptType="sibTrans" hideLastTrans="0" cnt="1">
          <dgm:layoutNode name="desSpace">
            <dgm:alg type="sp"/>
            <dgm:shape xmlns:r="http://schemas.openxmlformats.org/officeDocument/2006/relationships" r:blip="">
              <dgm:adjLst/>
            </dgm:shape>
            <dgm:presOf/>
          </dgm:layoutNode>
        </dgm:forEach>
      </dgm:forEach>
      <dgm:choose name="Name44">
        <dgm:if name="Name45" func="var" arg="dir" op="neq" val="norm">
          <dgm:layoutNode name="parBackupRev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46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96B724-728C-4F23-86EB-AD7EADA6D38C}" type="datetimeFigureOut">
              <a:rPr lang="en-US"/>
              <a:t>5/18/2016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13D9AB-8433-48B1-86EB-CACB96F94CC3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481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13D9AB-8433-48B1-86EB-CACB96F94C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212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2763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40254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9208" y="735200"/>
            <a:ext cx="5681154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5400" spc="-50" baseline="0">
                <a:solidFill>
                  <a:schemeClr val="accent2"/>
                </a:solidFill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68585" y="4455621"/>
            <a:ext cx="5672051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5607494" y="4373090"/>
            <a:ext cx="568800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8960" y="5835385"/>
            <a:ext cx="914400" cy="367030"/>
          </a:xfrm>
          <a:prstGeom prst="rect">
            <a:avLst/>
          </a:prstGeom>
        </p:spPr>
      </p:pic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3175" y="0"/>
            <a:ext cx="4925085" cy="6340475"/>
          </a:xfrm>
        </p:spPr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496982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E26F7E3A-B166-407D-9866-32884E7D5B37}" type="datetimeFigureOut">
              <a:rPr lang="en-US" dirty="0"/>
              <a:t>5/18/2016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7722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80000"/>
              </a:lnSpc>
              <a:spcAft>
                <a:spcPts val="1200"/>
              </a:spcAft>
              <a:defRPr sz="2000"/>
            </a:lvl1pPr>
            <a:lvl2pPr marL="384048" indent="-18288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200"/>
            </a:lvl2pPr>
            <a:lvl3pPr marL="566928" indent="-18288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000"/>
            </a:lvl3pPr>
            <a:lvl4pPr marL="749808" indent="-18288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1800"/>
            </a:lvl4pPr>
            <a:lvl5pPr marL="932688" indent="-18288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16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528FC5F6-F338-4AE4-BB23-26385BCFC423}" type="datetimeFigureOut">
              <a:rPr lang="en-US" dirty="0"/>
              <a:t>5/18/2016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820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20EBB0C4-6273-4C6E-B9BD-2EDC30F1CD52}" type="datetimeFigureOut">
              <a:rPr lang="en-US" dirty="0"/>
              <a:t>5/18/2016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73201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34129" y="540338"/>
            <a:ext cx="10224000" cy="950400"/>
          </a:xfrm>
        </p:spPr>
        <p:txBody>
          <a:bodyPr>
            <a:normAutofit/>
          </a:bodyPr>
          <a:lstStyle>
            <a:lvl1pPr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3820" y="1750731"/>
            <a:ext cx="5004000" cy="4388812"/>
          </a:xfrm>
        </p:spPr>
        <p:txBody>
          <a:bodyPr/>
          <a:lstStyle>
            <a:lvl1pPr>
              <a:lnSpc>
                <a:spcPct val="60000"/>
              </a:lnSpc>
              <a:spcAft>
                <a:spcPts val="1200"/>
              </a:spcAft>
              <a:defRPr sz="2000"/>
            </a:lvl1pPr>
            <a:lvl2pPr marL="384048" indent="-182880">
              <a:lnSpc>
                <a:spcPct val="6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200"/>
            </a:lvl2pPr>
            <a:lvl3pPr marL="566928" indent="-182880">
              <a:lnSpc>
                <a:spcPct val="6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000"/>
            </a:lvl3pPr>
            <a:lvl4pPr marL="749808" indent="-182880">
              <a:lnSpc>
                <a:spcPct val="6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1800"/>
            </a:lvl4pPr>
            <a:lvl5pPr marL="932688" indent="-182880">
              <a:lnSpc>
                <a:spcPct val="6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873533" y="1744793"/>
            <a:ext cx="5004000" cy="4394749"/>
          </a:xfrm>
        </p:spPr>
        <p:txBody>
          <a:bodyPr/>
          <a:lstStyle>
            <a:lvl1pPr>
              <a:lnSpc>
                <a:spcPct val="60000"/>
              </a:lnSpc>
              <a:spcAft>
                <a:spcPts val="1200"/>
              </a:spcAft>
              <a:defRPr sz="2000"/>
            </a:lvl1pPr>
            <a:lvl2pPr marL="384048" indent="-182880">
              <a:lnSpc>
                <a:spcPct val="6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200"/>
            </a:lvl2pPr>
            <a:lvl3pPr marL="566928" indent="-182880">
              <a:lnSpc>
                <a:spcPct val="6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000"/>
            </a:lvl3pPr>
            <a:lvl4pPr marL="749808" indent="-182880">
              <a:lnSpc>
                <a:spcPct val="6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1800"/>
            </a:lvl4pPr>
            <a:lvl5pPr marL="932688" indent="-182880">
              <a:lnSpc>
                <a:spcPct val="6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19AB4D41-86C1-4908-B66A-0B50CEB3BF29}" type="datetimeFigureOut">
              <a:rPr lang="en-US" dirty="0"/>
              <a:t>5/18/2016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688830" y="1613154"/>
            <a:ext cx="1026000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3059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>
            <a:lvl1pPr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1800" b="1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>
            <a:lvl1pPr>
              <a:lnSpc>
                <a:spcPct val="80000"/>
              </a:lnSpc>
              <a:spcAft>
                <a:spcPts val="1200"/>
              </a:spcAft>
              <a:defRPr sz="2000"/>
            </a:lvl1pPr>
            <a:lvl2pPr marL="384048" indent="-18288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200"/>
            </a:lvl2pPr>
            <a:lvl3pPr marL="566928" indent="-18288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000"/>
            </a:lvl3pPr>
            <a:lvl4pPr marL="749808" indent="-18288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1800"/>
            </a:lvl4pPr>
            <a:lvl5pPr marL="932688" indent="-18288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1800" b="1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>
            <a:lvl1pPr>
              <a:lnSpc>
                <a:spcPct val="80000"/>
              </a:lnSpc>
              <a:spcAft>
                <a:spcPts val="1200"/>
              </a:spcAft>
              <a:defRPr sz="2000"/>
            </a:lvl1pPr>
            <a:lvl2pPr marL="384048" indent="-18288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200"/>
            </a:lvl2pPr>
            <a:lvl3pPr marL="566928" indent="-18288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000"/>
            </a:lvl3pPr>
            <a:lvl4pPr marL="749808" indent="-18288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1800"/>
            </a:lvl4pPr>
            <a:lvl5pPr marL="932688" indent="-18288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E6426E2C-56C1-4E0D-A793-0088A7FDD37E}" type="datetimeFigureOut">
              <a:rPr lang="en-US" dirty="0"/>
              <a:t>5/18/2016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8440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C8C39B41-D8B5-4052-B551-9B5525EAA8B6}" type="datetimeFigureOut">
              <a:rPr lang="en-US" dirty="0"/>
              <a:t>5/18/2016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5094288" y="1887538"/>
            <a:ext cx="5889625" cy="3906837"/>
          </a:xfrm>
        </p:spPr>
        <p:txBody>
          <a:bodyPr/>
          <a:lstStyle>
            <a:lvl1pPr>
              <a:lnSpc>
                <a:spcPct val="60000"/>
              </a:lnSpc>
              <a:spcAft>
                <a:spcPts val="1200"/>
              </a:spcAft>
              <a:defRPr sz="2000"/>
            </a:lvl1pPr>
            <a:lvl2pPr marL="384048" indent="-182880">
              <a:lnSpc>
                <a:spcPct val="6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200"/>
            </a:lvl2pPr>
            <a:lvl3pPr marL="566928" indent="-182880">
              <a:lnSpc>
                <a:spcPct val="6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000"/>
            </a:lvl3pPr>
            <a:lvl4pPr marL="749808" indent="-182880">
              <a:lnSpc>
                <a:spcPct val="6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1800"/>
            </a:lvl4pPr>
            <a:lvl5pPr marL="932688" indent="-182880">
              <a:lnSpc>
                <a:spcPct val="6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212224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594358"/>
            <a:ext cx="3200400" cy="3348249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</a:t>
            </a:r>
            <a:r>
              <a:rPr lang="en-US" dirty="0" smtClean="0"/>
              <a:t>slide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9506" y="955964"/>
            <a:ext cx="6816654" cy="5302332"/>
          </a:xfrm>
        </p:spPr>
        <p:txBody>
          <a:bodyPr/>
          <a:lstStyle>
            <a:lvl1pPr>
              <a:lnSpc>
                <a:spcPct val="60000"/>
              </a:lnSpc>
              <a:spcAft>
                <a:spcPts val="1200"/>
              </a:spcAft>
              <a:defRPr sz="2000"/>
            </a:lvl1pPr>
            <a:lvl2pPr marL="384048" indent="-18288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200"/>
            </a:lvl2pPr>
            <a:lvl3pPr marL="566928" indent="-18288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000"/>
            </a:lvl3pPr>
            <a:lvl4pPr marL="749808" indent="-18288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1800"/>
            </a:lvl4pPr>
            <a:lvl5pPr marL="932688" indent="-18288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16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067298"/>
            <a:ext cx="3200400" cy="22379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3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10" name="Picture 9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8960" y="6375712"/>
            <a:ext cx="914400" cy="367030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0075851" y="6389958"/>
            <a:ext cx="996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03C1033-6069-49F6-B9A4-5BF4FD9AE032}" type="slidenum">
              <a:rPr lang="bg-BG" cap="small" baseline="0" smtClean="0">
                <a:solidFill>
                  <a:schemeClr val="accent2"/>
                </a:solidFill>
                <a:latin typeface="+mj-lt"/>
              </a:rPr>
              <a:pPr algn="r"/>
              <a:t>‹#›</a:t>
            </a:fld>
            <a:endParaRPr lang="bg-BG" cap="small" baseline="0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24614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C9CAD897-D46E-4AD2-BD9B-49DD3E640873}" type="datetimeFigureOut">
              <a:rPr lang="en-US" dirty="0"/>
              <a:t>5/18/2016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1301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2E2D6473-DF6D-4702-B328-E0DD40540A4E}" type="datetimeFigureOut">
              <a:rPr lang="en-US" dirty="0"/>
              <a:t>5/18/2016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5948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20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204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8531" y="524109"/>
            <a:ext cx="10444349" cy="9484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7517" y="1739735"/>
            <a:ext cx="10420597" cy="441762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700706" y="1613154"/>
            <a:ext cx="1026000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/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8960" y="5835385"/>
            <a:ext cx="914400" cy="367030"/>
          </a:xfrm>
          <a:prstGeom prst="rect">
            <a:avLst/>
          </a:prstGeom>
        </p:spPr>
      </p:pic>
      <p:sp>
        <p:nvSpPr>
          <p:cNvPr id="15" name="TextBox 14"/>
          <p:cNvSpPr txBox="1"/>
          <p:nvPr userDrawn="1"/>
        </p:nvSpPr>
        <p:spPr>
          <a:xfrm>
            <a:off x="11132755" y="6444734"/>
            <a:ext cx="996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03C1033-6069-49F6-B9A4-5BF4FD9AE032}" type="slidenum">
              <a:rPr lang="bg-BG" cap="small" baseline="0" smtClean="0">
                <a:solidFill>
                  <a:schemeClr val="bg1"/>
                </a:solidFill>
                <a:latin typeface="+mj-lt"/>
              </a:rPr>
              <a:pPr algn="r"/>
              <a:t>‹#›</a:t>
            </a:fld>
            <a:endParaRPr lang="bg-BG" cap="small" baseline="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59343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3" r:id="rId7"/>
    <p:sldLayoutId id="2147483694" r:id="rId8"/>
    <p:sldLayoutId id="2147483695" r:id="rId9"/>
    <p:sldLayoutId id="2147483696" r:id="rId10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microsoft.com/office/2007/relationships/hdphoto" Target="../media/hdphoto13.wdp"/><Relationship Id="rId7" Type="http://schemas.openxmlformats.org/officeDocument/2006/relationships/diagramColors" Target="../diagrams/colors8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4.wdp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5" Type="http://schemas.microsoft.com/office/2007/relationships/hdphoto" Target="../media/hdphoto15.wdp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9.jp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microsoft.com/office/2007/relationships/hdphoto" Target="../media/hdphoto4.wdp"/><Relationship Id="rId7" Type="http://schemas.openxmlformats.org/officeDocument/2006/relationships/diagramColors" Target="../diagrams/colors3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" t="1754" r="216" b="7480"/>
          <a:stretch/>
        </p:blipFill>
        <p:spPr>
          <a:xfrm>
            <a:off x="1425039" y="712336"/>
            <a:ext cx="9341922" cy="4202746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2509" y="5074920"/>
            <a:ext cx="11530940" cy="822960"/>
          </a:xfrm>
        </p:spPr>
        <p:txBody>
          <a:bodyPr/>
          <a:lstStyle/>
          <a:p>
            <a:pPr algn="ctr"/>
            <a:r>
              <a:rPr lang="bg-BG" sz="3000" b="1" dirty="0" smtClean="0"/>
              <a:t>ПЛАН ЗА ОЦЕНКА НА </a:t>
            </a:r>
            <a:br>
              <a:rPr lang="bg-BG" sz="3000" b="1" dirty="0" smtClean="0"/>
            </a:br>
            <a:r>
              <a:rPr lang="bg-BG" sz="3000" b="1" dirty="0" smtClean="0"/>
              <a:t>ОПЕРАТИВНА ПРОГРАМА „ОКОЛНА СРЕДА 2014-2020 Г.“</a:t>
            </a:r>
            <a:endParaRPr lang="bg-BG" sz="3000" b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039368" y="6016902"/>
            <a:ext cx="10113264" cy="339397"/>
          </a:xfrm>
        </p:spPr>
        <p:txBody>
          <a:bodyPr>
            <a:normAutofit/>
          </a:bodyPr>
          <a:lstStyle/>
          <a:p>
            <a:pPr algn="ctr"/>
            <a:r>
              <a:rPr lang="bg-BG" sz="2000" dirty="0" smtClean="0"/>
              <a:t>Май, 2016 г.</a:t>
            </a:r>
            <a:endParaRPr lang="bg-BG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2540" y="55359"/>
            <a:ext cx="761999" cy="601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0148" y="356069"/>
            <a:ext cx="2365664" cy="396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0086" y="0"/>
            <a:ext cx="585788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3048000" y="0"/>
            <a:ext cx="6096000" cy="6124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defTabSz="914400">
              <a:lnSpc>
                <a:spcPct val="120000"/>
              </a:lnSpc>
              <a:spcBef>
                <a:spcPts val="600"/>
              </a:spcBef>
            </a:pPr>
            <a:r>
              <a:rPr lang="bg-BG" sz="1200" b="1" kern="0" spc="400" dirty="0">
                <a:solidFill>
                  <a:srgbClr val="808080"/>
                </a:solidFill>
                <a:latin typeface="Arial Narrow"/>
                <a:ea typeface="Times New Roman"/>
                <a:cs typeface="Tahoma"/>
              </a:rPr>
              <a:t>ОПЕРАТИВНА ПРОГРАМА</a:t>
            </a:r>
            <a:endParaRPr lang="bg-BG" sz="1200" kern="1000" dirty="0">
              <a:solidFill>
                <a:srgbClr val="0D0D0D"/>
              </a:solidFill>
              <a:ea typeface="Cambria"/>
              <a:cs typeface="Times New Roman"/>
            </a:endParaRPr>
          </a:p>
          <a:p>
            <a:pPr lvl="0" algn="ctr" defTabSz="914400">
              <a:lnSpc>
                <a:spcPct val="120000"/>
              </a:lnSpc>
              <a:spcBef>
                <a:spcPts val="600"/>
              </a:spcBef>
            </a:pPr>
            <a:r>
              <a:rPr lang="bg-BG" sz="1200" b="1" kern="0" spc="400" dirty="0">
                <a:solidFill>
                  <a:srgbClr val="808080"/>
                </a:solidFill>
                <a:latin typeface="Arial Narrow"/>
                <a:ea typeface="Times New Roman"/>
                <a:cs typeface="Tahoma"/>
              </a:rPr>
              <a:t>“ОКОЛНА СРЕДА 20</a:t>
            </a:r>
            <a:r>
              <a:rPr lang="ru-RU" sz="1200" b="1" kern="0" spc="400" dirty="0">
                <a:solidFill>
                  <a:srgbClr val="808080"/>
                </a:solidFill>
                <a:latin typeface="Arial Narrow"/>
                <a:ea typeface="Times New Roman"/>
                <a:cs typeface="Tahoma"/>
              </a:rPr>
              <a:t>14</a:t>
            </a:r>
            <a:r>
              <a:rPr lang="bg-BG" sz="1200" b="1" kern="0" spc="400" dirty="0">
                <a:solidFill>
                  <a:srgbClr val="808080"/>
                </a:solidFill>
                <a:latin typeface="Arial Narrow"/>
                <a:ea typeface="Times New Roman"/>
                <a:cs typeface="Tahoma"/>
              </a:rPr>
              <a:t> – 20</a:t>
            </a:r>
            <a:r>
              <a:rPr lang="ru-RU" sz="1200" b="1" kern="0" spc="400" dirty="0">
                <a:solidFill>
                  <a:srgbClr val="808080"/>
                </a:solidFill>
                <a:latin typeface="Arial Narrow"/>
                <a:ea typeface="Times New Roman"/>
                <a:cs typeface="Tahoma"/>
              </a:rPr>
              <a:t>20</a:t>
            </a:r>
            <a:r>
              <a:rPr lang="bg-BG" sz="1200" b="1" kern="0" spc="400" dirty="0">
                <a:solidFill>
                  <a:srgbClr val="808080"/>
                </a:solidFill>
                <a:latin typeface="Arial Narrow"/>
                <a:ea typeface="Times New Roman"/>
                <a:cs typeface="Tahoma"/>
              </a:rPr>
              <a:t> г.”</a:t>
            </a:r>
            <a:endParaRPr lang="bg-BG" sz="1200" kern="1000" dirty="0">
              <a:solidFill>
                <a:srgbClr val="0D0D0D"/>
              </a:solidFill>
              <a:ea typeface="Cambria"/>
              <a:cs typeface="Times New Roman"/>
            </a:endParaRPr>
          </a:p>
        </p:txBody>
      </p:sp>
      <p:sp>
        <p:nvSpPr>
          <p:cNvPr id="15" name="Text Placeholder 5"/>
          <p:cNvSpPr txBox="1">
            <a:spLocks/>
          </p:cNvSpPr>
          <p:nvPr/>
        </p:nvSpPr>
        <p:spPr>
          <a:xfrm>
            <a:off x="1249680" y="6415674"/>
            <a:ext cx="10113264" cy="339397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15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bg-BG" sz="1600" dirty="0" smtClean="0"/>
              <a:t>Изпълнител: </a:t>
            </a:r>
            <a:r>
              <a:rPr lang="bg-BG" sz="1600" dirty="0" err="1" smtClean="0"/>
              <a:t>Естат</a:t>
            </a:r>
            <a:r>
              <a:rPr lang="bg-BG" sz="1600" dirty="0" smtClean="0"/>
              <a:t> ООД, Договор № Д-34-15 /07.04.2016 г. </a:t>
            </a:r>
            <a:endParaRPr lang="bg-BG" sz="1600" dirty="0"/>
          </a:p>
        </p:txBody>
      </p:sp>
    </p:spTree>
    <p:extLst>
      <p:ext uri="{BB962C8B-B14F-4D97-AF65-F5344CB8AC3E}">
        <p14:creationId xmlns:p14="http://schemas.microsoft.com/office/powerpoint/2010/main" val="2595545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114685"/>
          </a:xfrm>
        </p:spPr>
        <p:txBody>
          <a:bodyPr/>
          <a:lstStyle/>
          <a:p>
            <a:r>
              <a:rPr lang="bg-BG" dirty="0" smtClean="0"/>
              <a:t>Индикативен график и бюджет на оценката</a:t>
            </a:r>
            <a:endParaRPr lang="bg-BG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92450" y="1630800"/>
            <a:ext cx="5854534" cy="736282"/>
          </a:xfrm>
        </p:spPr>
        <p:txBody>
          <a:bodyPr/>
          <a:lstStyle/>
          <a:p>
            <a:pPr algn="ctr"/>
            <a:r>
              <a:rPr lang="bg-BG" dirty="0" smtClean="0"/>
              <a:t>График за провеждане на оценката</a:t>
            </a:r>
            <a:endParaRPr lang="bg-BG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6609600" y="1666800"/>
            <a:ext cx="5165765" cy="736282"/>
          </a:xfrm>
        </p:spPr>
        <p:txBody>
          <a:bodyPr/>
          <a:lstStyle/>
          <a:p>
            <a:pPr algn="ctr"/>
            <a:r>
              <a:rPr lang="bg-BG" dirty="0" smtClean="0"/>
              <a:t>Бюджет на оценката </a:t>
            </a:r>
            <a:endParaRPr lang="bg-BG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197040408"/>
              </p:ext>
            </p:extLst>
          </p:nvPr>
        </p:nvGraphicFramePr>
        <p:xfrm>
          <a:off x="423454" y="2232563"/>
          <a:ext cx="5807033" cy="3966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Content Placeholder 6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365592652"/>
              </p:ext>
            </p:extLst>
          </p:nvPr>
        </p:nvGraphicFramePr>
        <p:xfrm>
          <a:off x="6586373" y="2440359"/>
          <a:ext cx="4937125" cy="337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3067962" y="2897336"/>
            <a:ext cx="3231657" cy="873328"/>
            <a:chOff x="-1885803" y="237806"/>
            <a:chExt cx="3231657" cy="873328"/>
          </a:xfrm>
        </p:grpSpPr>
        <p:sp>
          <p:nvSpPr>
            <p:cNvPr id="12" name="Rectangle 11"/>
            <p:cNvSpPr/>
            <p:nvPr/>
          </p:nvSpPr>
          <p:spPr>
            <a:xfrm rot="17700000">
              <a:off x="705571" y="470850"/>
              <a:ext cx="873328" cy="40723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-1885803" y="415998"/>
              <a:ext cx="470836" cy="4072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0" rIns="0" bIns="0" numCol="1" spcCol="1270" anchor="ctr" anchorCtr="0">
              <a:noAutofit/>
            </a:bodyPr>
            <a:lstStyle/>
            <a:p>
              <a:pPr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dirty="0"/>
                <a:t>I-III</a:t>
              </a:r>
              <a:endParaRPr lang="bg-BG" sz="16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182109" y="2099924"/>
            <a:ext cx="809144" cy="1441108"/>
            <a:chOff x="126391" y="-396400"/>
            <a:chExt cx="481296" cy="980240"/>
          </a:xfrm>
        </p:grpSpPr>
        <p:sp>
          <p:nvSpPr>
            <p:cNvPr id="15" name="Rectangle 14"/>
            <p:cNvSpPr/>
            <p:nvPr/>
          </p:nvSpPr>
          <p:spPr>
            <a:xfrm rot="17700000">
              <a:off x="-32596" y="-163356"/>
              <a:ext cx="873328" cy="40723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Rectangle 15"/>
            <p:cNvSpPr/>
            <p:nvPr/>
          </p:nvSpPr>
          <p:spPr>
            <a:xfrm>
              <a:off x="126391" y="249245"/>
              <a:ext cx="309257" cy="33459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0" rIns="0" bIns="0" numCol="1" spcCol="1270" anchor="ctr" anchorCtr="0">
              <a:noAutofit/>
            </a:bodyPr>
            <a:lstStyle/>
            <a:p>
              <a:pPr lvl="0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dirty="0"/>
                <a:t>I-III</a:t>
              </a:r>
              <a:endParaRPr lang="bg-BG" sz="1600" dirty="0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2066763" y="3072875"/>
            <a:ext cx="476692" cy="40723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0960" tIns="0" rIns="0" bIns="0" numCol="1" spcCol="1270" anchor="ctr" anchorCtr="0">
            <a:noAutofit/>
          </a:bodyPr>
          <a:lstStyle/>
          <a:p>
            <a:pPr lvl="0" algn="l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 smtClean="0"/>
              <a:t>I-II*</a:t>
            </a:r>
            <a:endParaRPr lang="bg-BG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538518" y="5985164"/>
            <a:ext cx="25294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i="1" dirty="0" smtClean="0"/>
              <a:t>*</a:t>
            </a:r>
            <a:r>
              <a:rPr lang="bg-BG" sz="1500" i="1" dirty="0" smtClean="0"/>
              <a:t>тримесечие</a:t>
            </a:r>
            <a:endParaRPr lang="bg-BG" sz="1500" i="1" dirty="0"/>
          </a:p>
        </p:txBody>
      </p:sp>
    </p:spTree>
    <p:extLst>
      <p:ext uri="{BB962C8B-B14F-4D97-AF65-F5344CB8AC3E}">
        <p14:creationId xmlns:p14="http://schemas.microsoft.com/office/powerpoint/2010/main" val="1026471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655127" y="524109"/>
            <a:ext cx="6397753" cy="948431"/>
          </a:xfrm>
        </p:spPr>
        <p:txBody>
          <a:bodyPr/>
          <a:lstStyle/>
          <a:p>
            <a:r>
              <a:rPr lang="bg-BG" dirty="0" smtClean="0"/>
              <a:t>Методи за оценка</a:t>
            </a:r>
            <a:endParaRPr lang="bg-BG" dirty="0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4294967295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138" t="1" r="31124" b="-3003"/>
          <a:stretch/>
        </p:blipFill>
        <p:spPr>
          <a:xfrm>
            <a:off x="0" y="0"/>
            <a:ext cx="4085112" cy="6522505"/>
          </a:xfrm>
        </p:spPr>
      </p:pic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2540670073"/>
              </p:ext>
            </p:extLst>
          </p:nvPr>
        </p:nvGraphicFramePr>
        <p:xfrm>
          <a:off x="4512626" y="1721922"/>
          <a:ext cx="6614558" cy="42632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6863943" y="3918861"/>
            <a:ext cx="1860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b="1" dirty="0" smtClean="0">
                <a:solidFill>
                  <a:schemeClr val="tx2"/>
                </a:solidFill>
              </a:rPr>
              <a:t>ТРИАНГУЛАЦИЯ</a:t>
            </a:r>
            <a:endParaRPr lang="bg-BG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25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654800" y="524109"/>
            <a:ext cx="7683336" cy="948431"/>
          </a:xfrm>
        </p:spPr>
        <p:txBody>
          <a:bodyPr>
            <a:noAutofit/>
          </a:bodyPr>
          <a:lstStyle/>
          <a:p>
            <a:r>
              <a:rPr lang="bg-BG" dirty="0" smtClean="0"/>
              <a:t>Оценка на</a:t>
            </a:r>
            <a:r>
              <a:rPr lang="en-US" dirty="0" smtClean="0"/>
              <a:t> </a:t>
            </a:r>
            <a:r>
              <a:rPr lang="bg-BG" dirty="0" smtClean="0"/>
              <a:t>изпълнението на ос 5 „Въздух“  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4678876" y="1721922"/>
            <a:ext cx="6614558" cy="4263241"/>
          </a:xfrm>
          <a:prstGeom prst="rect">
            <a:avLst/>
          </a:prstGeom>
        </p:spPr>
        <p:txBody>
          <a:bodyPr/>
          <a:lstStyle/>
          <a:p>
            <a:pPr lvl="0" algn="ctr"/>
            <a:endParaRPr lang="bg-BG" sz="1600" dirty="0" smtClean="0"/>
          </a:p>
        </p:txBody>
      </p:sp>
      <p:sp>
        <p:nvSpPr>
          <p:cNvPr id="15" name="Content Placeholder 2"/>
          <p:cNvSpPr>
            <a:spLocks noGrp="1"/>
          </p:cNvSpPr>
          <p:nvPr>
            <p:ph idx="4294967295"/>
          </p:nvPr>
        </p:nvSpPr>
        <p:spPr>
          <a:xfrm>
            <a:off x="4334498" y="1816922"/>
            <a:ext cx="7517075" cy="4607626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lvl="1">
              <a:buFont typeface="Wingdings" panose="05000000000000000000" pitchFamily="2" charset="2"/>
              <a:buChar char="§"/>
            </a:pPr>
            <a:r>
              <a:rPr lang="bg-BG" sz="2200" b="1" dirty="0" smtClean="0"/>
              <a:t>Фокус</a:t>
            </a:r>
            <a:r>
              <a:rPr lang="bg-BG" sz="2200" b="1" dirty="0" smtClean="0"/>
              <a:t>: </a:t>
            </a:r>
            <a:r>
              <a:rPr lang="bg-BG" sz="2200" dirty="0" smtClean="0"/>
              <a:t>специфична оценка с оглед особеностите на ос 5 и </a:t>
            </a:r>
            <a:r>
              <a:rPr lang="bg-BG" sz="2200" dirty="0" smtClean="0"/>
              <a:t>определянето на индикатори за резултат след старта на програмата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bg-BG" sz="2200" b="1" dirty="0" smtClean="0"/>
              <a:t>Тип </a:t>
            </a:r>
            <a:r>
              <a:rPr lang="bg-BG" sz="2200" b="1" dirty="0" smtClean="0"/>
              <a:t>оценка: </a:t>
            </a:r>
            <a:r>
              <a:rPr lang="bg-BG" sz="2200" dirty="0" err="1" smtClean="0"/>
              <a:t>оценка</a:t>
            </a:r>
            <a:r>
              <a:rPr lang="bg-BG" sz="2200" dirty="0" smtClean="0"/>
              <a:t> на изпълнението </a:t>
            </a:r>
            <a:r>
              <a:rPr lang="en-US" sz="2200" dirty="0" smtClean="0"/>
              <a:t>(implementation evaluation)</a:t>
            </a:r>
            <a:endParaRPr lang="bg-BG" sz="22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bg-BG" sz="2200" b="1" dirty="0" smtClean="0"/>
              <a:t>Основни </a:t>
            </a:r>
            <a:r>
              <a:rPr lang="bg-BG" sz="2200" b="1" dirty="0" smtClean="0"/>
              <a:t>въпроси:</a:t>
            </a:r>
            <a:r>
              <a:rPr lang="en-US" sz="2200" b="1" dirty="0" smtClean="0"/>
              <a:t> </a:t>
            </a:r>
            <a:r>
              <a:rPr lang="bg-BG" sz="2200" dirty="0" smtClean="0"/>
              <a:t>напредък по целите, ефективност и ефикасност на </a:t>
            </a:r>
            <a:r>
              <a:rPr lang="bg-BG" sz="2200" dirty="0" smtClean="0"/>
              <a:t>интервенциите по ос 5</a:t>
            </a:r>
            <a:endParaRPr lang="bg-BG" sz="22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bg-BG" sz="2200" b="1" dirty="0" smtClean="0"/>
              <a:t>Методи </a:t>
            </a:r>
            <a:r>
              <a:rPr lang="bg-BG" sz="2200" b="1" dirty="0" smtClean="0"/>
              <a:t>за оценка: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bg-BG" sz="1900" dirty="0" smtClean="0"/>
              <a:t>кабинетни </a:t>
            </a:r>
            <a:r>
              <a:rPr lang="bg-BG" sz="1900" dirty="0" smtClean="0"/>
              <a:t>проучвания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bg-BG" sz="1900" dirty="0" smtClean="0"/>
              <a:t>количествени </a:t>
            </a:r>
            <a:r>
              <a:rPr lang="bg-BG" sz="1900" dirty="0" smtClean="0"/>
              <a:t>проучвания сред заинтересовани </a:t>
            </a:r>
            <a:r>
              <a:rPr lang="bg-BG" sz="1900" dirty="0" smtClean="0"/>
              <a:t>страни </a:t>
            </a:r>
            <a:r>
              <a:rPr lang="en-US" sz="1900" dirty="0" smtClean="0"/>
              <a:t>(</a:t>
            </a:r>
            <a:r>
              <a:rPr lang="bg-BG" sz="1900" dirty="0" smtClean="0"/>
              <a:t>анкети и др.</a:t>
            </a:r>
            <a:r>
              <a:rPr lang="en-US" sz="1900" dirty="0" smtClean="0"/>
              <a:t>)</a:t>
            </a:r>
            <a:endParaRPr lang="bg-BG" sz="1900" dirty="0" smtClean="0"/>
          </a:p>
          <a:p>
            <a:pPr lvl="2">
              <a:buFont typeface="Wingdings" panose="05000000000000000000" pitchFamily="2" charset="2"/>
              <a:buChar char="§"/>
            </a:pPr>
            <a:r>
              <a:rPr lang="bg-BG" sz="1900" dirty="0" smtClean="0"/>
              <a:t>качествени проучвания </a:t>
            </a:r>
            <a:r>
              <a:rPr lang="en-US" sz="1900" dirty="0" smtClean="0"/>
              <a:t>(</a:t>
            </a:r>
            <a:r>
              <a:rPr lang="bg-BG" sz="1900" dirty="0" smtClean="0"/>
              <a:t>фокус групи, дълбочинни интервюта и др.</a:t>
            </a:r>
            <a:r>
              <a:rPr lang="en-US" sz="1900" dirty="0" smtClean="0"/>
              <a:t>)</a:t>
            </a:r>
            <a:endParaRPr lang="bg-BG" sz="19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bg-BG" sz="2200" dirty="0"/>
              <a:t> </a:t>
            </a:r>
            <a:r>
              <a:rPr lang="bg-BG" sz="2200" b="1" dirty="0"/>
              <a:t>Времеви обхват: </a:t>
            </a:r>
            <a:r>
              <a:rPr lang="bg-BG" sz="2200" dirty="0"/>
              <a:t>юни 2015  г. – юни 2019 г.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bg-BG" sz="2200" dirty="0"/>
              <a:t> </a:t>
            </a:r>
            <a:r>
              <a:rPr lang="bg-BG" sz="2200" b="1" dirty="0"/>
              <a:t>Продължителност: </a:t>
            </a:r>
            <a:r>
              <a:rPr lang="bg-BG" sz="2200" dirty="0"/>
              <a:t>6 месеца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bg-BG" sz="2200" dirty="0"/>
              <a:t> </a:t>
            </a:r>
            <a:r>
              <a:rPr lang="bg-BG" sz="2200" b="1" dirty="0"/>
              <a:t>Начална дата: </a:t>
            </a:r>
            <a:r>
              <a:rPr lang="bg-BG" sz="2200" dirty="0"/>
              <a:t>15.02.2019 г.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bg-BG" sz="2200" dirty="0"/>
              <a:t> </a:t>
            </a:r>
            <a:r>
              <a:rPr lang="bg-BG" sz="2200" b="1" dirty="0"/>
              <a:t>Прогнозен бюджет: </a:t>
            </a:r>
            <a:r>
              <a:rPr lang="bg-BG" sz="2200" dirty="0"/>
              <a:t>100 000 лв.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7" r="57384" b="1743"/>
          <a:stretch/>
        </p:blipFill>
        <p:spPr>
          <a:xfrm>
            <a:off x="4" y="-1"/>
            <a:ext cx="4061365" cy="6329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84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655127" y="524109"/>
            <a:ext cx="7398328" cy="948431"/>
          </a:xfrm>
        </p:spPr>
        <p:txBody>
          <a:bodyPr>
            <a:normAutofit/>
          </a:bodyPr>
          <a:lstStyle/>
          <a:p>
            <a:r>
              <a:rPr lang="bg-BG" sz="3200" dirty="0" smtClean="0"/>
              <a:t>Оценка на напредъка по оси 1, 2, 3, 4 и 6 </a:t>
            </a:r>
            <a:endParaRPr lang="bg-BG" sz="3200" dirty="0"/>
          </a:p>
        </p:txBody>
      </p:sp>
      <p:sp>
        <p:nvSpPr>
          <p:cNvPr id="7" name="Content Placeholder 2"/>
          <p:cNvSpPr>
            <a:spLocks noGrp="1"/>
          </p:cNvSpPr>
          <p:nvPr>
            <p:ph idx="4294967295"/>
          </p:nvPr>
        </p:nvSpPr>
        <p:spPr>
          <a:xfrm>
            <a:off x="4464000" y="1818000"/>
            <a:ext cx="7516800" cy="4608000"/>
          </a:xfrm>
          <a:prstGeom prst="rect">
            <a:avLst/>
          </a:prstGeom>
        </p:spPr>
        <p:txBody>
          <a:bodyPr>
            <a:noAutofit/>
          </a:bodyPr>
          <a:lstStyle/>
          <a:p>
            <a:pPr lvl="1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bg-BG" sz="2000" b="1" dirty="0" smtClean="0"/>
              <a:t>Фокус</a:t>
            </a:r>
            <a:r>
              <a:rPr lang="bg-BG" sz="2000" b="1" dirty="0"/>
              <a:t>: </a:t>
            </a:r>
            <a:r>
              <a:rPr lang="ru-RU" sz="2000" dirty="0"/>
              <a:t>цялостна оценка на напредъка в изпълнението на </a:t>
            </a:r>
            <a:r>
              <a:rPr lang="ru-RU" sz="2000" dirty="0"/>
              <a:t>всички </a:t>
            </a:r>
            <a:r>
              <a:rPr lang="ru-RU" sz="2000" dirty="0"/>
              <a:t>приоритетни оси, с изключение на ос 5 </a:t>
            </a:r>
            <a:endParaRPr lang="ru-RU" sz="2000" dirty="0"/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bg-BG" sz="2000" b="1" dirty="0"/>
              <a:t>Тип оценка: </a:t>
            </a:r>
            <a:r>
              <a:rPr lang="bg-BG" sz="2000" dirty="0" err="1"/>
              <a:t>оценка</a:t>
            </a:r>
            <a:r>
              <a:rPr lang="bg-BG" sz="2000" dirty="0"/>
              <a:t> на изпълнението </a:t>
            </a:r>
            <a:r>
              <a:rPr lang="en-US" sz="2000" dirty="0"/>
              <a:t>(implementation evaluation)</a:t>
            </a:r>
            <a:endParaRPr lang="bg-BG" sz="2000" dirty="0"/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bg-BG" sz="2000" b="1" dirty="0" smtClean="0"/>
              <a:t>Основни </a:t>
            </a:r>
            <a:r>
              <a:rPr lang="bg-BG" sz="2000" b="1" dirty="0"/>
              <a:t>въпроси:</a:t>
            </a:r>
            <a:r>
              <a:rPr lang="en-US" sz="2000" b="1" dirty="0"/>
              <a:t> </a:t>
            </a:r>
            <a:r>
              <a:rPr lang="bg-BG" sz="2000" dirty="0"/>
              <a:t>напредък по целите, ефективност и ефикасност на интервенциите по оси </a:t>
            </a:r>
            <a:r>
              <a:rPr lang="ru-RU" sz="2000" dirty="0"/>
              <a:t>1, 2, 3, 4 и 6</a:t>
            </a:r>
            <a:endParaRPr lang="bg-BG" sz="2000" dirty="0"/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bg-BG" sz="2000" b="1" dirty="0" smtClean="0"/>
              <a:t>Методи </a:t>
            </a:r>
            <a:r>
              <a:rPr lang="bg-BG" sz="2000" b="1" dirty="0"/>
              <a:t>за оценка: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bg-BG" sz="1800" dirty="0"/>
              <a:t>кабинетни проучвания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bg-BG" sz="1800" dirty="0"/>
              <a:t>количествени проучвания сред заинтересовани страни </a:t>
            </a:r>
            <a:r>
              <a:rPr lang="en-US" sz="1800" dirty="0"/>
              <a:t>(</a:t>
            </a:r>
            <a:r>
              <a:rPr lang="bg-BG" sz="1800" dirty="0"/>
              <a:t>анкети и др.</a:t>
            </a:r>
            <a:r>
              <a:rPr lang="en-US" sz="1800" dirty="0"/>
              <a:t>)</a:t>
            </a:r>
            <a:endParaRPr lang="bg-BG" sz="1800" dirty="0"/>
          </a:p>
          <a:p>
            <a:pPr lvl="2">
              <a:buFont typeface="Wingdings" panose="05000000000000000000" pitchFamily="2" charset="2"/>
              <a:buChar char="§"/>
            </a:pPr>
            <a:r>
              <a:rPr lang="bg-BG" sz="1800" dirty="0"/>
              <a:t>качествени проучвания </a:t>
            </a:r>
            <a:r>
              <a:rPr lang="en-US" sz="1800" dirty="0"/>
              <a:t>(</a:t>
            </a:r>
            <a:r>
              <a:rPr lang="bg-BG" sz="1800" dirty="0"/>
              <a:t>фокус групи, дълбочинни интервюта и др.</a:t>
            </a:r>
            <a:r>
              <a:rPr lang="en-US" sz="1800" dirty="0"/>
              <a:t>)</a:t>
            </a:r>
            <a:endParaRPr lang="bg-BG" sz="1800" dirty="0"/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bg-BG" sz="2000" b="1" dirty="0" smtClean="0"/>
              <a:t>Времеви </a:t>
            </a:r>
            <a:r>
              <a:rPr lang="bg-BG" sz="2000" b="1" dirty="0"/>
              <a:t>обхват: </a:t>
            </a:r>
            <a:r>
              <a:rPr lang="ru-RU" sz="2000" dirty="0"/>
              <a:t>юни 2015 г. – септември 2019 г.</a:t>
            </a:r>
            <a:r>
              <a:rPr lang="bg-BG" sz="2000" dirty="0"/>
              <a:t> </a:t>
            </a:r>
            <a:endParaRPr lang="en-US" sz="2000" dirty="0"/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bg-BG" sz="2000" b="1" dirty="0"/>
              <a:t>Продължителност: </a:t>
            </a:r>
            <a:r>
              <a:rPr lang="bg-BG" sz="2000" dirty="0"/>
              <a:t>8 месеца</a:t>
            </a:r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bg-BG" sz="2000" b="1" dirty="0" smtClean="0"/>
              <a:t>Начална </a:t>
            </a:r>
            <a:r>
              <a:rPr lang="bg-BG" sz="2000" b="1" dirty="0"/>
              <a:t>дата: </a:t>
            </a:r>
            <a:r>
              <a:rPr lang="bg-BG" sz="2000" dirty="0"/>
              <a:t>15.02.2019 г.</a:t>
            </a:r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bg-BG" sz="2000" b="1" dirty="0" smtClean="0"/>
              <a:t>Прогнозен </a:t>
            </a:r>
            <a:r>
              <a:rPr lang="bg-BG" sz="2000" b="1" dirty="0"/>
              <a:t>бюджет: </a:t>
            </a:r>
            <a:r>
              <a:rPr lang="bg-BG" sz="2000" dirty="0"/>
              <a:t>300 000 лв.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414" t="375" r="13868" b="-375"/>
          <a:stretch/>
        </p:blipFill>
        <p:spPr>
          <a:xfrm>
            <a:off x="3" y="0"/>
            <a:ext cx="4096984" cy="418906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723" t="16419" r="421" b="4065"/>
          <a:stretch/>
        </p:blipFill>
        <p:spPr>
          <a:xfrm>
            <a:off x="-1" y="4180121"/>
            <a:ext cx="4096987" cy="2149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84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655127" y="524109"/>
            <a:ext cx="7243948" cy="948431"/>
          </a:xfrm>
        </p:spPr>
        <p:txBody>
          <a:bodyPr>
            <a:normAutofit/>
          </a:bodyPr>
          <a:lstStyle/>
          <a:p>
            <a:r>
              <a:rPr lang="bg-BG" dirty="0" smtClean="0"/>
              <a:t>Оценка на въздействието на ОПОС</a:t>
            </a:r>
            <a:endParaRPr lang="bg-B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53" r="43633"/>
          <a:stretch/>
        </p:blipFill>
        <p:spPr>
          <a:xfrm>
            <a:off x="1" y="0"/>
            <a:ext cx="4096986" cy="6346032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4294967295"/>
          </p:nvPr>
        </p:nvSpPr>
        <p:spPr>
          <a:xfrm>
            <a:off x="4464000" y="1818000"/>
            <a:ext cx="7516800" cy="46080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lvl="1">
              <a:buFont typeface="Wingdings" panose="05000000000000000000" pitchFamily="2" charset="2"/>
              <a:buChar char="§"/>
            </a:pPr>
            <a:r>
              <a:rPr lang="bg-BG" sz="2000" b="1" dirty="0" smtClean="0"/>
              <a:t>Фокус</a:t>
            </a:r>
            <a:r>
              <a:rPr lang="bg-BG" sz="2000" b="1" dirty="0"/>
              <a:t>:</a:t>
            </a:r>
            <a:r>
              <a:rPr lang="bg-BG" sz="2000" dirty="0"/>
              <a:t> оценка на </a:t>
            </a:r>
            <a:r>
              <a:rPr lang="ru-RU" sz="2000" dirty="0"/>
              <a:t>приноса </a:t>
            </a:r>
            <a:r>
              <a:rPr lang="ru-RU" sz="2000" dirty="0"/>
              <a:t>на ОПОС 2014-2020 г. за постигане на специфичните цели на всеки инвестиционен приоритет по всяка приоритетна ос </a:t>
            </a:r>
            <a:endParaRPr lang="ru-RU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bg-BG" sz="2000" b="1" dirty="0"/>
              <a:t>Тип оценка: </a:t>
            </a:r>
            <a:r>
              <a:rPr lang="bg-BG" sz="2000" dirty="0" err="1"/>
              <a:t>оценка</a:t>
            </a:r>
            <a:r>
              <a:rPr lang="bg-BG" sz="2000" dirty="0"/>
              <a:t> на въздействието </a:t>
            </a:r>
            <a:r>
              <a:rPr lang="en-US" sz="2000" dirty="0"/>
              <a:t>(impact evaluation)</a:t>
            </a:r>
            <a:endParaRPr lang="bg-BG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bg-BG" sz="2000" b="1" dirty="0" smtClean="0"/>
              <a:t>Основни </a:t>
            </a:r>
            <a:r>
              <a:rPr lang="bg-BG" sz="2000" b="1" dirty="0"/>
              <a:t>въпроси:</a:t>
            </a:r>
            <a:r>
              <a:rPr lang="en-US" sz="2000" b="1" dirty="0"/>
              <a:t> </a:t>
            </a:r>
            <a:r>
              <a:rPr lang="ru-RU" sz="2000" dirty="0" smtClean="0"/>
              <a:t>въздействие </a:t>
            </a:r>
            <a:r>
              <a:rPr lang="ru-RU" sz="2000" dirty="0"/>
              <a:t>на ОПОС </a:t>
            </a:r>
            <a:r>
              <a:rPr lang="ru-RU" sz="2000" dirty="0" smtClean="0"/>
              <a:t>за </a:t>
            </a:r>
            <a:r>
              <a:rPr lang="ru-RU" sz="2000" dirty="0"/>
              <a:t>опазване и защита на околната среда и насърчаване на ефективното използване на ресурсите</a:t>
            </a:r>
            <a:endParaRPr lang="en-US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bg-BG" sz="2000" b="1" dirty="0" smtClean="0"/>
              <a:t>Методи </a:t>
            </a:r>
            <a:r>
              <a:rPr lang="bg-BG" sz="2000" b="1" dirty="0"/>
              <a:t>за оценка: </a:t>
            </a:r>
            <a:r>
              <a:rPr lang="bg-BG" sz="2000" dirty="0"/>
              <a:t>триангулация чрез съчетание на: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bg-BG" sz="1800" dirty="0" smtClean="0"/>
              <a:t>оценка</a:t>
            </a:r>
            <a:r>
              <a:rPr lang="bg-BG" sz="1800" dirty="0"/>
              <a:t>, базирана на теорията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bg-BG" sz="1800" dirty="0" err="1" smtClean="0"/>
              <a:t>контрафактологична</a:t>
            </a:r>
            <a:r>
              <a:rPr lang="bg-BG" sz="1800" dirty="0" smtClean="0"/>
              <a:t> оценка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bg-BG" sz="1800" dirty="0"/>
              <a:t>д</a:t>
            </a:r>
            <a:r>
              <a:rPr lang="bg-BG" sz="1800" dirty="0" smtClean="0"/>
              <a:t>опълнителни методи за оценка</a:t>
            </a:r>
            <a:endParaRPr lang="bg-BG" sz="18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bg-BG" sz="2000" b="1" dirty="0"/>
              <a:t>Времеви обхват: </a:t>
            </a:r>
            <a:r>
              <a:rPr lang="ru-RU" sz="2000" dirty="0"/>
              <a:t>юни 2015 г. – 2020 г.</a:t>
            </a:r>
            <a:r>
              <a:rPr lang="bg-BG" sz="2000" dirty="0"/>
              <a:t> </a:t>
            </a:r>
            <a:endParaRPr lang="en-US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bg-BG" sz="2000" b="1" dirty="0"/>
              <a:t>Продължителност</a:t>
            </a:r>
            <a:r>
              <a:rPr lang="bg-BG" sz="2000" dirty="0"/>
              <a:t>: 8 месеца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bg-BG" sz="2000" b="1" dirty="0" smtClean="0"/>
              <a:t>Начална </a:t>
            </a:r>
            <a:r>
              <a:rPr lang="bg-BG" sz="2000" b="1" dirty="0"/>
              <a:t>дата: </a:t>
            </a:r>
            <a:r>
              <a:rPr lang="bg-BG" sz="2000" dirty="0" smtClean="0"/>
              <a:t>10.01.2022 </a:t>
            </a:r>
            <a:r>
              <a:rPr lang="bg-BG" sz="2000" dirty="0"/>
              <a:t>г.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bg-BG" sz="2000" b="1" dirty="0" smtClean="0"/>
              <a:t>Прогнозен </a:t>
            </a:r>
            <a:r>
              <a:rPr lang="bg-BG" sz="2000" b="1" dirty="0"/>
              <a:t>бюджет: </a:t>
            </a:r>
            <a:r>
              <a:rPr lang="bg-BG" sz="2000" dirty="0"/>
              <a:t>600 000 лв.</a:t>
            </a:r>
          </a:p>
        </p:txBody>
      </p:sp>
    </p:spTree>
    <p:extLst>
      <p:ext uri="{BB962C8B-B14F-4D97-AF65-F5344CB8AC3E}">
        <p14:creationId xmlns:p14="http://schemas.microsoft.com/office/powerpoint/2010/main" val="186284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476997" y="1341912"/>
            <a:ext cx="6816654" cy="4571999"/>
          </a:xfrm>
        </p:spPr>
        <p:txBody>
          <a:bodyPr>
            <a:normAutofit/>
          </a:bodyPr>
          <a:lstStyle/>
          <a:p>
            <a:r>
              <a:rPr lang="bg-BG" sz="4400" dirty="0" smtClean="0"/>
              <a:t>Благодаря за вниманието</a:t>
            </a:r>
            <a:r>
              <a:rPr lang="bg-BG" sz="4400" dirty="0" smtClean="0"/>
              <a:t>!</a:t>
            </a:r>
            <a:endParaRPr lang="en-US" dirty="0" smtClean="0"/>
          </a:p>
          <a:p>
            <a:endParaRPr lang="en-US" dirty="0"/>
          </a:p>
          <a:p>
            <a:endParaRPr lang="bg-BG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bg-BG" sz="2000" dirty="0" smtClean="0"/>
              <a:t>Бранимира </a:t>
            </a:r>
            <a:r>
              <a:rPr lang="bg-BG" sz="2000" dirty="0" err="1" smtClean="0"/>
              <a:t>Веждарова</a:t>
            </a:r>
            <a:endParaRPr lang="bg-BG" sz="20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bg-BG" sz="2000" dirty="0" smtClean="0"/>
              <a:t>Директор „Проекти“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bg-BG" sz="2000" dirty="0" smtClean="0"/>
              <a:t>ЕСТАТ ООД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bg-BG" sz="2000" dirty="0" smtClean="0"/>
              <a:t>София, ул. Свети Седмочисленици № 9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bg-BG" sz="2000" dirty="0"/>
              <a:t>Тел.: </a:t>
            </a:r>
            <a:r>
              <a:rPr lang="bg-BG" sz="2000" dirty="0" smtClean="0"/>
              <a:t>02/950 </a:t>
            </a:r>
            <a:r>
              <a:rPr lang="bg-BG" sz="2000" dirty="0"/>
              <a:t>55 </a:t>
            </a:r>
            <a:r>
              <a:rPr lang="bg-BG" sz="2000" dirty="0" smtClean="0"/>
              <a:t>15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bg-BG" sz="2000" dirty="0" smtClean="0"/>
              <a:t>Ел. поща: </a:t>
            </a:r>
            <a:r>
              <a:rPr lang="en-US" sz="2000" dirty="0"/>
              <a:t>b.vezhdarova@estatbg.com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www.estatbg.com </a:t>
            </a:r>
            <a:endParaRPr lang="bg-BG" sz="2000" dirty="0" smtClean="0"/>
          </a:p>
          <a:p>
            <a:endParaRPr lang="bg-BG" sz="2200" dirty="0" smtClean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09907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lIns="90000" rIns="90000">
            <a:normAutofit/>
          </a:bodyPr>
          <a:lstStyle/>
          <a:p>
            <a:pPr lvl="1"/>
            <a:r>
              <a:rPr lang="bg-BG" dirty="0" smtClean="0"/>
              <a:t>Инструмент </a:t>
            </a:r>
            <a:r>
              <a:rPr lang="bg-BG" dirty="0" smtClean="0"/>
              <a:t>за придобиване на </a:t>
            </a:r>
            <a:r>
              <a:rPr lang="bg-BG" dirty="0" smtClean="0"/>
              <a:t>знания</a:t>
            </a:r>
            <a:endParaRPr lang="en-US" dirty="0" smtClean="0"/>
          </a:p>
          <a:p>
            <a:pPr lvl="1"/>
            <a:r>
              <a:rPr lang="bg-BG" b="1" dirty="0" smtClean="0"/>
              <a:t>Основен </a:t>
            </a:r>
            <a:r>
              <a:rPr lang="bg-BG" b="1" dirty="0" smtClean="0"/>
              <a:t>фокус:  </a:t>
            </a:r>
            <a:r>
              <a:rPr lang="bg-BG" dirty="0" smtClean="0"/>
              <a:t>изследване на оказаното въздействие и постигнатите </a:t>
            </a:r>
            <a:r>
              <a:rPr lang="bg-BG" dirty="0" smtClean="0"/>
              <a:t>резултати</a:t>
            </a:r>
            <a:endParaRPr lang="en-US" dirty="0" smtClean="0"/>
          </a:p>
          <a:p>
            <a:pPr lvl="1"/>
            <a:r>
              <a:rPr lang="bg-BG" b="1" dirty="0" smtClean="0"/>
              <a:t>Въздействие: </a:t>
            </a:r>
            <a:r>
              <a:rPr lang="bg-BG" i="1" dirty="0" smtClean="0"/>
              <a:t>„промяната, генерирана </a:t>
            </a:r>
            <a:r>
              <a:rPr lang="bg-BG" i="1" dirty="0" smtClean="0"/>
              <a:t>от</a:t>
            </a:r>
            <a:r>
              <a:rPr lang="en-US" i="1" dirty="0" smtClean="0"/>
              <a:t> </a:t>
            </a:r>
            <a:r>
              <a:rPr lang="bg-BG" i="1" dirty="0" smtClean="0"/>
              <a:t>интервенцията/програмата, </a:t>
            </a:r>
            <a:r>
              <a:rPr lang="bg-BG" i="1" dirty="0" smtClean="0"/>
              <a:t>а не от други фактори на средата“</a:t>
            </a:r>
          </a:p>
          <a:p>
            <a:pPr lvl="1"/>
            <a:r>
              <a:rPr lang="bg-BG" b="1" dirty="0" smtClean="0"/>
              <a:t>Нов </a:t>
            </a:r>
            <a:r>
              <a:rPr lang="bg-BG" b="1" dirty="0" smtClean="0"/>
              <a:t>подход: </a:t>
            </a:r>
            <a:r>
              <a:rPr lang="bg-BG" dirty="0" smtClean="0"/>
              <a:t>ясно разграничаване между </a:t>
            </a:r>
            <a:r>
              <a:rPr lang="bg-BG" dirty="0" smtClean="0"/>
              <a:t>„</a:t>
            </a:r>
            <a:r>
              <a:rPr lang="bg-BG" i="1" dirty="0" smtClean="0"/>
              <a:t>оценка“</a:t>
            </a:r>
            <a:r>
              <a:rPr lang="bg-BG" dirty="0" smtClean="0"/>
              <a:t> </a:t>
            </a:r>
            <a:r>
              <a:rPr lang="bg-BG" dirty="0" smtClean="0"/>
              <a:t>и </a:t>
            </a:r>
            <a:r>
              <a:rPr lang="bg-BG" dirty="0" smtClean="0"/>
              <a:t>„</a:t>
            </a:r>
            <a:r>
              <a:rPr lang="bg-BG" i="1" dirty="0" smtClean="0"/>
              <a:t>мониторинг“</a:t>
            </a:r>
            <a:endParaRPr lang="bg-BG" i="1" dirty="0" smtClean="0"/>
          </a:p>
          <a:p>
            <a:pPr lvl="2"/>
            <a:r>
              <a:rPr lang="bg-BG" sz="2000" b="1" i="1" dirty="0" smtClean="0"/>
              <a:t>Мониторинг</a:t>
            </a:r>
            <a:r>
              <a:rPr lang="bg-BG" sz="2000" i="1" dirty="0" smtClean="0"/>
              <a:t> </a:t>
            </a:r>
            <a:r>
              <a:rPr lang="bg-BG" sz="2000" dirty="0" smtClean="0"/>
              <a:t>– инструмент за проследяване изменението на индикаторите за резултат за целите на ефективното управление на оперативните програми </a:t>
            </a:r>
          </a:p>
          <a:p>
            <a:pPr lvl="2"/>
            <a:r>
              <a:rPr lang="bg-BG" sz="2000" b="1" i="1" dirty="0" smtClean="0"/>
              <a:t>Оценка</a:t>
            </a:r>
            <a:r>
              <a:rPr lang="bg-BG" sz="2000" i="1" dirty="0" smtClean="0"/>
              <a:t> </a:t>
            </a:r>
            <a:r>
              <a:rPr lang="bg-BG" sz="2000" dirty="0" smtClean="0"/>
              <a:t>– инструмент за измерване на реалното </a:t>
            </a:r>
            <a:r>
              <a:rPr lang="bg-BG" sz="2000" dirty="0" smtClean="0"/>
              <a:t>въздействие, оказано </a:t>
            </a:r>
            <a:r>
              <a:rPr lang="bg-BG" sz="2000" dirty="0" smtClean="0"/>
              <a:t>от </a:t>
            </a:r>
            <a:r>
              <a:rPr lang="bg-BG" sz="2000" dirty="0" smtClean="0"/>
              <a:t>програмите </a:t>
            </a:r>
            <a:r>
              <a:rPr lang="bg-BG" sz="2000" dirty="0" smtClean="0"/>
              <a:t>и формиране на обективна представа дали се постигат желаните резултати от интервенциите </a:t>
            </a:r>
            <a:endParaRPr lang="bg-BG" sz="2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bg-BG" dirty="0" smtClean="0"/>
              <a:t>Същност на оценката</a:t>
            </a:r>
            <a:endParaRPr lang="bg-BG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840" r="14371"/>
          <a:stretch/>
        </p:blipFill>
        <p:spPr>
          <a:xfrm>
            <a:off x="0" y="0"/>
            <a:ext cx="4037610" cy="3214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08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Правна рамка и основания за разработване</a:t>
            </a:r>
            <a:endParaRPr lang="bg-BG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498765" y="1757545"/>
            <a:ext cx="11269682" cy="4785756"/>
          </a:xfrm>
        </p:spPr>
        <p:txBody>
          <a:bodyPr>
            <a:normAutofit/>
          </a:bodyPr>
          <a:lstStyle/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ru-RU" dirty="0" smtClean="0"/>
              <a:t>Регламент </a:t>
            </a:r>
            <a:r>
              <a:rPr lang="ru-RU" dirty="0"/>
              <a:t>(ЕС) № </a:t>
            </a:r>
            <a:r>
              <a:rPr lang="ru-RU" dirty="0" smtClean="0"/>
              <a:t>1303/2013 </a:t>
            </a:r>
            <a:r>
              <a:rPr lang="ru-RU" dirty="0" smtClean="0"/>
              <a:t>съдържа изисквания за:</a:t>
            </a:r>
            <a:endParaRPr lang="en-US" dirty="0" smtClean="0"/>
          </a:p>
          <a:p>
            <a:pPr lvl="2"/>
            <a:r>
              <a:rPr lang="ru-RU" dirty="0" smtClean="0"/>
              <a:t>провеждане </a:t>
            </a:r>
            <a:r>
              <a:rPr lang="ru-RU" dirty="0" smtClean="0"/>
              <a:t>на оценка, включително поне 1 оценка на въздействието за оценка на приноса на ЕСИФ за постигане целите по всеки приоритет </a:t>
            </a:r>
            <a:r>
              <a:rPr lang="bg-BG" dirty="0"/>
              <a:t>/</a:t>
            </a:r>
            <a:r>
              <a:rPr lang="bg-BG" dirty="0" smtClean="0"/>
              <a:t>чл</a:t>
            </a:r>
            <a:r>
              <a:rPr lang="bg-BG" dirty="0"/>
              <a:t>. 56 (3</a:t>
            </a:r>
            <a:r>
              <a:rPr lang="bg-BG" dirty="0" smtClean="0"/>
              <a:t>)/</a:t>
            </a:r>
            <a:endParaRPr lang="en-US" dirty="0" smtClean="0"/>
          </a:p>
          <a:p>
            <a:pPr lvl="2"/>
            <a:r>
              <a:rPr lang="bg-BG" dirty="0" smtClean="0"/>
              <a:t>разработване </a:t>
            </a:r>
            <a:r>
              <a:rPr lang="bg-BG" dirty="0" smtClean="0"/>
              <a:t>на </a:t>
            </a:r>
            <a:r>
              <a:rPr lang="bg-BG" dirty="0" smtClean="0"/>
              <a:t>план </a:t>
            </a:r>
            <a:r>
              <a:rPr lang="bg-BG" dirty="0" smtClean="0"/>
              <a:t>за </a:t>
            </a:r>
            <a:r>
              <a:rPr lang="bg-BG" dirty="0" smtClean="0"/>
              <a:t>оценка от УО </a:t>
            </a:r>
            <a:r>
              <a:rPr lang="bg-BG" dirty="0" smtClean="0"/>
              <a:t>/чл. </a:t>
            </a:r>
            <a:r>
              <a:rPr lang="bg-BG" dirty="0"/>
              <a:t>56 (</a:t>
            </a:r>
            <a:r>
              <a:rPr lang="bg-BG" dirty="0" smtClean="0"/>
              <a:t>1)/ </a:t>
            </a:r>
          </a:p>
          <a:p>
            <a:pPr lvl="2"/>
            <a:r>
              <a:rPr lang="bg-BG" dirty="0" smtClean="0"/>
              <a:t>р</a:t>
            </a:r>
            <a:r>
              <a:rPr lang="bg-BG" dirty="0" smtClean="0"/>
              <a:t>азработване </a:t>
            </a:r>
            <a:r>
              <a:rPr lang="bg-BG" dirty="0" smtClean="0"/>
              <a:t>на </a:t>
            </a:r>
            <a:r>
              <a:rPr lang="bg-BG" dirty="0" smtClean="0"/>
              <a:t>плана в срок от 1 </a:t>
            </a:r>
            <a:r>
              <a:rPr lang="bg-BG" dirty="0" smtClean="0"/>
              <a:t>година след </a:t>
            </a:r>
            <a:r>
              <a:rPr lang="bg-BG" dirty="0" smtClean="0"/>
              <a:t>одобрение на оперативната </a:t>
            </a:r>
            <a:r>
              <a:rPr lang="bg-BG" dirty="0" smtClean="0"/>
              <a:t>програма /чл. 114 </a:t>
            </a:r>
            <a:r>
              <a:rPr lang="en-US" dirty="0" smtClean="0"/>
              <a:t>(1)</a:t>
            </a:r>
            <a:r>
              <a:rPr lang="bg-BG" dirty="0" smtClean="0"/>
              <a:t>/</a:t>
            </a:r>
            <a:endParaRPr lang="en-US" dirty="0" smtClean="0"/>
          </a:p>
          <a:p>
            <a:pPr lvl="2"/>
            <a:r>
              <a:rPr lang="bg-BG" dirty="0"/>
              <a:t>разглеждане и одобрение на Плана за оценка и всяко негово </a:t>
            </a:r>
            <a:r>
              <a:rPr lang="bg-BG" dirty="0" smtClean="0"/>
              <a:t>изменение от КН </a:t>
            </a:r>
            <a:r>
              <a:rPr lang="bg-BG" dirty="0" smtClean="0"/>
              <a:t>/</a:t>
            </a:r>
            <a:r>
              <a:rPr lang="bg-BG" dirty="0"/>
              <a:t>чл. </a:t>
            </a:r>
            <a:r>
              <a:rPr lang="bg-BG" dirty="0" smtClean="0"/>
              <a:t>110 </a:t>
            </a:r>
            <a:r>
              <a:rPr lang="en-US" dirty="0" smtClean="0"/>
              <a:t>(</a:t>
            </a:r>
            <a:r>
              <a:rPr lang="bg-BG" dirty="0" smtClean="0"/>
              <a:t>2в</a:t>
            </a:r>
            <a:r>
              <a:rPr lang="en-US" dirty="0" smtClean="0"/>
              <a:t>)</a:t>
            </a:r>
            <a:r>
              <a:rPr lang="bg-BG" dirty="0"/>
              <a:t>/</a:t>
            </a:r>
            <a:endParaRPr lang="en-US" dirty="0"/>
          </a:p>
          <a:p>
            <a:pPr lvl="2"/>
            <a:r>
              <a:rPr lang="bg-BG" dirty="0" smtClean="0"/>
              <a:t>всички </a:t>
            </a:r>
            <a:r>
              <a:rPr lang="bg-BG" dirty="0" smtClean="0"/>
              <a:t>оценки се правят обществено достояние </a:t>
            </a:r>
            <a:r>
              <a:rPr lang="bg-BG" dirty="0"/>
              <a:t>/чл. </a:t>
            </a:r>
            <a:r>
              <a:rPr lang="bg-BG" dirty="0" smtClean="0"/>
              <a:t>54 (4)/ и се представят на КН и ЕК </a:t>
            </a:r>
            <a:r>
              <a:rPr lang="bg-BG" dirty="0"/>
              <a:t>/чл. 56 (3</a:t>
            </a:r>
            <a:r>
              <a:rPr lang="bg-BG" dirty="0" smtClean="0"/>
              <a:t>)/</a:t>
            </a:r>
          </a:p>
          <a:p>
            <a:pPr lvl="2"/>
            <a:r>
              <a:rPr lang="bg-BG" dirty="0" smtClean="0"/>
              <a:t>използване </a:t>
            </a:r>
            <a:r>
              <a:rPr lang="bg-BG" dirty="0" smtClean="0"/>
              <a:t>на външна или вътрешна оценка при </a:t>
            </a:r>
            <a:r>
              <a:rPr lang="bg-BG" dirty="0" smtClean="0"/>
              <a:t>осигурена функционална </a:t>
            </a:r>
            <a:r>
              <a:rPr lang="bg-BG" dirty="0" smtClean="0"/>
              <a:t>независимост на оценителите </a:t>
            </a:r>
            <a:r>
              <a:rPr lang="bg-BG" dirty="0"/>
              <a:t>/чл. 54 </a:t>
            </a:r>
            <a:r>
              <a:rPr lang="bg-BG" dirty="0" smtClean="0"/>
              <a:t>(3)/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ru-RU" dirty="0"/>
              <a:t>Насоки </a:t>
            </a:r>
            <a:r>
              <a:rPr lang="ru-RU" dirty="0" smtClean="0"/>
              <a:t>на ЕК за </a:t>
            </a:r>
            <a:r>
              <a:rPr lang="ru-RU" dirty="0"/>
              <a:t>мониторинг и оценка за програмен период 2014-2020 г. </a:t>
            </a:r>
            <a:r>
              <a:rPr lang="en-US" dirty="0" smtClean="0"/>
              <a:t>(</a:t>
            </a:r>
            <a:r>
              <a:rPr lang="ru-RU" dirty="0" smtClean="0"/>
              <a:t>март</a:t>
            </a:r>
            <a:r>
              <a:rPr lang="ru-RU" dirty="0"/>
              <a:t>, 2014 </a:t>
            </a:r>
            <a:r>
              <a:rPr lang="ru-RU" dirty="0" smtClean="0"/>
              <a:t>г</a:t>
            </a:r>
            <a:r>
              <a:rPr lang="bg-BG" dirty="0" smtClean="0"/>
              <a:t>.</a:t>
            </a:r>
            <a:r>
              <a:rPr lang="en-US" dirty="0" smtClean="0"/>
              <a:t>)</a:t>
            </a:r>
            <a:endParaRPr lang="bg-BG" dirty="0" smtClean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ru-RU" dirty="0" smtClean="0"/>
              <a:t>Ръководство на ЕК за </a:t>
            </a:r>
            <a:r>
              <a:rPr lang="ru-RU" dirty="0"/>
              <a:t>планове за оценки </a:t>
            </a:r>
            <a:r>
              <a:rPr lang="en-US" dirty="0"/>
              <a:t>(</a:t>
            </a:r>
            <a:r>
              <a:rPr lang="ru-RU" dirty="0" smtClean="0"/>
              <a:t>фев</a:t>
            </a:r>
            <a:r>
              <a:rPr lang="bg-BG" dirty="0" err="1" smtClean="0"/>
              <a:t>руари</a:t>
            </a:r>
            <a:r>
              <a:rPr lang="ru-RU" dirty="0" smtClean="0"/>
              <a:t>, </a:t>
            </a:r>
            <a:r>
              <a:rPr lang="ru-RU" dirty="0"/>
              <a:t>2015 </a:t>
            </a:r>
            <a:r>
              <a:rPr lang="ru-RU" dirty="0" smtClean="0"/>
              <a:t>г.</a:t>
            </a:r>
            <a:r>
              <a:rPr lang="en-US" dirty="0" smtClean="0"/>
              <a:t>)</a:t>
            </a:r>
            <a:endParaRPr lang="bg-BG" dirty="0"/>
          </a:p>
          <a:p>
            <a:pPr lvl="2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1364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27209500"/>
              </p:ext>
            </p:extLst>
          </p:nvPr>
        </p:nvGraphicFramePr>
        <p:xfrm>
          <a:off x="0" y="-1"/>
          <a:ext cx="11305309" cy="65314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bg-BG" dirty="0" smtClean="0"/>
              <a:t>Основна цел 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22654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3876" y="534390"/>
            <a:ext cx="7279574" cy="6187043"/>
          </a:xfrm>
        </p:spPr>
        <p:txBody>
          <a:bodyPr>
            <a:normAutofit fontScale="85000" lnSpcReduction="20000"/>
          </a:bodyPr>
          <a:lstStyle/>
          <a:p>
            <a:pPr marL="251460" indent="-342900">
              <a:buFont typeface="Wingdings" panose="05000000000000000000" pitchFamily="2" charset="2"/>
              <a:buChar char="§"/>
            </a:pPr>
            <a:r>
              <a:rPr lang="bg-BG" sz="2800" dirty="0" smtClean="0"/>
              <a:t>Планът </a:t>
            </a:r>
            <a:r>
              <a:rPr lang="bg-BG" sz="2800" dirty="0" smtClean="0"/>
              <a:t>за оценка на ОПОС </a:t>
            </a:r>
            <a:r>
              <a:rPr lang="bg-BG" sz="2800" dirty="0" smtClean="0"/>
              <a:t>осигурява:</a:t>
            </a:r>
          </a:p>
          <a:p>
            <a:pPr lvl="2">
              <a:lnSpc>
                <a:spcPct val="100000"/>
              </a:lnSpc>
            </a:pPr>
            <a:r>
              <a:rPr lang="bg-BG" sz="2400" dirty="0"/>
              <a:t>рамка </a:t>
            </a:r>
            <a:r>
              <a:rPr lang="bg-BG" sz="2400" dirty="0"/>
              <a:t>за правилно планиране на оценките</a:t>
            </a:r>
            <a:r>
              <a:rPr lang="ru-RU" sz="2400" dirty="0"/>
              <a:t> </a:t>
            </a:r>
          </a:p>
          <a:p>
            <a:pPr lvl="2">
              <a:lnSpc>
                <a:spcPct val="100000"/>
              </a:lnSpc>
            </a:pPr>
            <a:r>
              <a:rPr lang="ru-RU" sz="2400" dirty="0"/>
              <a:t>яснота по отношение тематичния обхват и фокус на планираните оценки</a:t>
            </a:r>
            <a:endParaRPr lang="ru-RU" sz="2400" dirty="0"/>
          </a:p>
          <a:p>
            <a:pPr lvl="2">
              <a:lnSpc>
                <a:spcPct val="100000"/>
              </a:lnSpc>
            </a:pPr>
            <a:r>
              <a:rPr lang="ru-RU" sz="2400" dirty="0"/>
              <a:t>възможност за </a:t>
            </a:r>
            <a:r>
              <a:rPr lang="ru-RU" sz="2400" dirty="0" smtClean="0"/>
              <a:t>провеждане на </a:t>
            </a:r>
            <a:r>
              <a:rPr lang="ru-RU" sz="2400" dirty="0"/>
              <a:t>информирано управление на </a:t>
            </a:r>
            <a:r>
              <a:rPr lang="ru-RU" sz="2400" dirty="0" smtClean="0"/>
              <a:t>програмата</a:t>
            </a:r>
            <a:endParaRPr lang="ru-RU" sz="2400" dirty="0"/>
          </a:p>
          <a:p>
            <a:pPr lvl="2">
              <a:lnSpc>
                <a:spcPct val="100000"/>
              </a:lnSpc>
            </a:pPr>
            <a:r>
              <a:rPr lang="ru-RU" sz="2400" dirty="0"/>
              <a:t>необходимите данни за </a:t>
            </a:r>
            <a:r>
              <a:rPr lang="ru-RU" sz="2400" dirty="0" smtClean="0"/>
              <a:t>годишно </a:t>
            </a:r>
            <a:r>
              <a:rPr lang="ru-RU" sz="2400" dirty="0"/>
              <a:t>докладване по ОПОС</a:t>
            </a:r>
          </a:p>
          <a:p>
            <a:pPr lvl="2">
              <a:lnSpc>
                <a:spcPct val="100000"/>
              </a:lnSpc>
            </a:pPr>
            <a:r>
              <a:rPr lang="ru-RU" sz="2400" dirty="0"/>
              <a:t>подкрепа за ЕК </a:t>
            </a:r>
            <a:r>
              <a:rPr lang="ru-RU" sz="2400" dirty="0"/>
              <a:t>при обобщаването на </a:t>
            </a:r>
            <a:r>
              <a:rPr lang="ru-RU" sz="2400" dirty="0"/>
              <a:t>резултатите от оценката в </a:t>
            </a:r>
            <a:r>
              <a:rPr lang="ru-RU" sz="2400" dirty="0"/>
              <a:t>отделните </a:t>
            </a:r>
            <a:r>
              <a:rPr lang="ru-RU" sz="2400" dirty="0"/>
              <a:t>държави-членки</a:t>
            </a:r>
          </a:p>
          <a:p>
            <a:pPr lvl="2">
              <a:lnSpc>
                <a:spcPct val="100000"/>
              </a:lnSpc>
            </a:pPr>
            <a:r>
              <a:rPr lang="ru-RU" sz="2400" dirty="0"/>
              <a:t>достатъчен </a:t>
            </a:r>
            <a:r>
              <a:rPr lang="ru-RU" sz="2400" dirty="0"/>
              <a:t>ресурс за </a:t>
            </a:r>
            <a:r>
              <a:rPr lang="ru-RU" sz="2400" dirty="0"/>
              <a:t>провеждане на оценките</a:t>
            </a:r>
          </a:p>
          <a:p>
            <a:pPr lvl="2">
              <a:lnSpc>
                <a:spcPct val="100000"/>
              </a:lnSpc>
            </a:pPr>
            <a:r>
              <a:rPr lang="ru-RU" sz="2400" dirty="0"/>
              <a:t>подходяща времевата рамка на оценката, съобразена със спецификите на </a:t>
            </a:r>
            <a:r>
              <a:rPr lang="ru-RU" sz="2400" dirty="0" smtClean="0"/>
              <a:t>ОПОС</a:t>
            </a:r>
          </a:p>
          <a:p>
            <a:pPr lvl="2">
              <a:lnSpc>
                <a:spcPct val="100000"/>
              </a:lnSpc>
            </a:pPr>
            <a:r>
              <a:rPr lang="ru-RU" sz="2400" dirty="0"/>
              <a:t>н</a:t>
            </a:r>
            <a:r>
              <a:rPr lang="ru-RU" sz="2400" dirty="0" smtClean="0"/>
              <a:t>езависима външна експертиза за провеждане на оценка</a:t>
            </a:r>
            <a:endParaRPr lang="ru-RU" sz="2400" dirty="0"/>
          </a:p>
          <a:p>
            <a:pPr lvl="2">
              <a:lnSpc>
                <a:spcPct val="100000"/>
              </a:lnSpc>
            </a:pPr>
            <a:r>
              <a:rPr lang="ru-RU" sz="2400" dirty="0" smtClean="0"/>
              <a:t>възможност </a:t>
            </a:r>
            <a:r>
              <a:rPr lang="ru-RU" sz="2400" dirty="0"/>
              <a:t>за провеждане на </a:t>
            </a:r>
            <a:r>
              <a:rPr lang="en-US" sz="2400" dirty="0"/>
              <a:t>ad hoc </a:t>
            </a:r>
            <a:r>
              <a:rPr lang="ru-RU" sz="2400" dirty="0"/>
              <a:t>оценки при необходимост</a:t>
            </a:r>
          </a:p>
          <a:p>
            <a:pPr lvl="2">
              <a:lnSpc>
                <a:spcPct val="100000"/>
              </a:lnSpc>
            </a:pPr>
            <a:r>
              <a:rPr lang="ru-RU" sz="2400" dirty="0"/>
              <a:t>ангажираност на всички участници/ заинтересовани страни в процеса на оценка</a:t>
            </a:r>
          </a:p>
          <a:p>
            <a:pPr lvl="2">
              <a:lnSpc>
                <a:spcPct val="100000"/>
              </a:lnSpc>
            </a:pPr>
            <a:r>
              <a:rPr lang="ru-RU" sz="2400" dirty="0"/>
              <a:t>публичност и прозрачност на оценката</a:t>
            </a:r>
            <a:endParaRPr lang="ru-RU" sz="2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bg-BG" dirty="0" smtClean="0"/>
              <a:t>Специфични цели</a:t>
            </a:r>
            <a:endParaRPr lang="bg-BG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90" r="25974"/>
          <a:stretch/>
        </p:blipFill>
        <p:spPr>
          <a:xfrm>
            <a:off x="6" y="0"/>
            <a:ext cx="4019400" cy="32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9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Content Placeholder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7133482"/>
              </p:ext>
            </p:extLst>
          </p:nvPr>
        </p:nvGraphicFramePr>
        <p:xfrm>
          <a:off x="4810125" y="1460500"/>
          <a:ext cx="6816725" cy="4797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Text Placeholder 13"/>
          <p:cNvSpPr>
            <a:spLocks noGrp="1"/>
          </p:cNvSpPr>
          <p:nvPr>
            <p:ph type="body" sz="half" idx="2"/>
          </p:nvPr>
        </p:nvSpPr>
        <p:spPr>
          <a:xfrm>
            <a:off x="457199" y="4067298"/>
            <a:ext cx="3366655" cy="2237905"/>
          </a:xfrm>
        </p:spPr>
        <p:txBody>
          <a:bodyPr/>
          <a:lstStyle/>
          <a:p>
            <a:r>
              <a:rPr lang="bg-BG" dirty="0" smtClean="0"/>
              <a:t>Рамка на оценката </a:t>
            </a:r>
            <a:r>
              <a:rPr lang="en-US" dirty="0" smtClean="0"/>
              <a:t>| 1</a:t>
            </a:r>
            <a:endParaRPr lang="bg-BG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01"/>
          <a:stretch/>
        </p:blipFill>
        <p:spPr>
          <a:xfrm>
            <a:off x="0" y="1"/>
            <a:ext cx="4025735" cy="3039462"/>
          </a:xfrm>
          <a:prstGeom prst="rect">
            <a:avLst/>
          </a:prstGeom>
        </p:spPr>
      </p:pic>
      <p:sp>
        <p:nvSpPr>
          <p:cNvPr id="6" name="Title 10"/>
          <p:cNvSpPr>
            <a:spLocks noGrp="1"/>
          </p:cNvSpPr>
          <p:nvPr>
            <p:ph type="title"/>
          </p:nvPr>
        </p:nvSpPr>
        <p:spPr>
          <a:xfrm>
            <a:off x="4405744" y="132228"/>
            <a:ext cx="7623959" cy="948431"/>
          </a:xfrm>
        </p:spPr>
        <p:txBody>
          <a:bodyPr>
            <a:normAutofit/>
          </a:bodyPr>
          <a:lstStyle/>
          <a:p>
            <a:r>
              <a:rPr lang="bg-BG" sz="3400" dirty="0" smtClean="0">
                <a:solidFill>
                  <a:schemeClr val="accent2"/>
                </a:solidFill>
              </a:rPr>
              <a:t>Вътрешна организация на оценката в УО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4157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half" idx="2"/>
          </p:nvPr>
        </p:nvSpPr>
        <p:spPr>
          <a:xfrm>
            <a:off x="457199" y="4067298"/>
            <a:ext cx="3366655" cy="2237905"/>
          </a:xfrm>
        </p:spPr>
        <p:txBody>
          <a:bodyPr/>
          <a:lstStyle/>
          <a:p>
            <a:r>
              <a:rPr lang="bg-BG" dirty="0" smtClean="0"/>
              <a:t>Рамка на оценката </a:t>
            </a:r>
            <a:r>
              <a:rPr lang="en-US" dirty="0" smtClean="0"/>
              <a:t>| 2</a:t>
            </a:r>
            <a:endParaRPr lang="bg-BG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24" r="5496"/>
          <a:stretch/>
        </p:blipFill>
        <p:spPr>
          <a:xfrm>
            <a:off x="11875" y="-18364"/>
            <a:ext cx="4013860" cy="3171825"/>
          </a:xfrm>
          <a:prstGeom prst="rect">
            <a:avLst/>
          </a:prstGeom>
        </p:spPr>
      </p:pic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3690723"/>
              </p:ext>
            </p:extLst>
          </p:nvPr>
        </p:nvGraphicFramePr>
        <p:xfrm>
          <a:off x="4334494" y="1430428"/>
          <a:ext cx="5320145" cy="53028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7125195" y="1353798"/>
            <a:ext cx="46907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bg-B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Участие на всички партньори в </a:t>
            </a:r>
            <a:r>
              <a:rPr lang="bg-B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оценката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bg-B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Одобрява </a:t>
            </a:r>
            <a:r>
              <a:rPr lang="bg-B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 следи за изпълнението на Плана за оценка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859486" y="2527481"/>
            <a:ext cx="42177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bg-B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Преглед на Плана за оценка и резултатите от изпълнените оценки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bg-B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Обмен на добри практики в областта на оценката между УО</a:t>
            </a:r>
            <a:endParaRPr lang="bg-BG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859486" y="4023778"/>
            <a:ext cx="42177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bg-B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Извършват независима оценка в съответствие с нормативната рамка за оценка, ръководствата на ЕК, изискванията на УО и стандартите за оценка</a:t>
            </a:r>
            <a:endParaRPr lang="bg-BG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33114" y="5764104"/>
            <a:ext cx="47659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bg-B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Преглед на резултатите от изпълнените оценки и възможност за провеждане на оценки по собствена инициатива</a:t>
            </a:r>
          </a:p>
        </p:txBody>
      </p:sp>
      <p:sp>
        <p:nvSpPr>
          <p:cNvPr id="10" name="Title 10"/>
          <p:cNvSpPr>
            <a:spLocks noGrp="1"/>
          </p:cNvSpPr>
          <p:nvPr>
            <p:ph type="title"/>
          </p:nvPr>
        </p:nvSpPr>
        <p:spPr>
          <a:xfrm>
            <a:off x="4405744" y="132228"/>
            <a:ext cx="7493331" cy="948431"/>
          </a:xfrm>
        </p:spPr>
        <p:txBody>
          <a:bodyPr>
            <a:normAutofit/>
          </a:bodyPr>
          <a:lstStyle/>
          <a:p>
            <a:r>
              <a:rPr lang="bg-BG" sz="3400" dirty="0" smtClean="0">
                <a:solidFill>
                  <a:schemeClr val="accent2"/>
                </a:solidFill>
              </a:rPr>
              <a:t>Роля на в</a:t>
            </a:r>
            <a:r>
              <a:rPr lang="bg-BG" sz="3400" dirty="0" smtClean="0">
                <a:solidFill>
                  <a:schemeClr val="accent2"/>
                </a:solidFill>
              </a:rPr>
              <a:t>ъншните участници в оценката 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2040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114685"/>
          </a:xfrm>
        </p:spPr>
        <p:txBody>
          <a:bodyPr/>
          <a:lstStyle/>
          <a:p>
            <a:r>
              <a:rPr lang="bg-BG" dirty="0" smtClean="0"/>
              <a:t>Процедурен ред по управление на оценката</a:t>
            </a:r>
            <a:endParaRPr lang="bg-BG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56262" y="1477927"/>
            <a:ext cx="5854534" cy="736282"/>
          </a:xfrm>
        </p:spPr>
        <p:txBody>
          <a:bodyPr/>
          <a:lstStyle/>
          <a:p>
            <a:r>
              <a:rPr lang="bg-BG" dirty="0" smtClean="0"/>
              <a:t>Приемане и актуализация на план за оценка</a:t>
            </a:r>
            <a:endParaRPr lang="bg-BG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6448294" y="1477927"/>
            <a:ext cx="5165765" cy="736282"/>
          </a:xfrm>
        </p:spPr>
        <p:txBody>
          <a:bodyPr/>
          <a:lstStyle/>
          <a:p>
            <a:r>
              <a:rPr lang="bg-BG" dirty="0" smtClean="0"/>
              <a:t>Планиране и изпълнение на оценката</a:t>
            </a:r>
            <a:endParaRPr lang="bg-BG" dirty="0"/>
          </a:p>
        </p:txBody>
      </p:sp>
      <p:graphicFrame>
        <p:nvGraphicFramePr>
          <p:cNvPr id="10" name="Content Placeholder 1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940914176"/>
              </p:ext>
            </p:extLst>
          </p:nvPr>
        </p:nvGraphicFramePr>
        <p:xfrm>
          <a:off x="5766978" y="1894112"/>
          <a:ext cx="5787715" cy="46076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Content Placeholder 1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209860581"/>
              </p:ext>
            </p:extLst>
          </p:nvPr>
        </p:nvGraphicFramePr>
        <p:xfrm>
          <a:off x="88589" y="1844633"/>
          <a:ext cx="5787715" cy="46076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430095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389177654"/>
              </p:ext>
            </p:extLst>
          </p:nvPr>
        </p:nvGraphicFramePr>
        <p:xfrm>
          <a:off x="6218238" y="2446318"/>
          <a:ext cx="5633336" cy="35147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5642" y="286604"/>
            <a:ext cx="11435937" cy="1174062"/>
          </a:xfrm>
        </p:spPr>
        <p:txBody>
          <a:bodyPr/>
          <a:lstStyle/>
          <a:p>
            <a:r>
              <a:rPr lang="bg-BG" dirty="0"/>
              <a:t>И</a:t>
            </a:r>
            <a:r>
              <a:rPr lang="bg-BG" dirty="0" smtClean="0"/>
              <a:t>зползване и </a:t>
            </a:r>
            <a:r>
              <a:rPr lang="bg-BG" dirty="0" smtClean="0"/>
              <a:t>оповестяване на </a:t>
            </a:r>
            <a:r>
              <a:rPr lang="bg-BG" dirty="0" smtClean="0"/>
              <a:t>резултатите от оценката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0630" y="1632302"/>
            <a:ext cx="6210795" cy="736282"/>
          </a:xfrm>
        </p:spPr>
        <p:txBody>
          <a:bodyPr/>
          <a:lstStyle/>
          <a:p>
            <a:r>
              <a:rPr lang="bg-BG" dirty="0" smtClean="0"/>
              <a:t>Мерки за използване </a:t>
            </a:r>
            <a:r>
              <a:rPr lang="bg-BG" dirty="0" smtClean="0"/>
              <a:t>на резултатите </a:t>
            </a:r>
            <a:r>
              <a:rPr lang="bg-BG" dirty="0" smtClean="0"/>
              <a:t>от оценката</a:t>
            </a:r>
            <a:endParaRPr lang="bg-B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1267" y="2553195"/>
            <a:ext cx="5462649" cy="3705100"/>
          </a:xfrm>
        </p:spPr>
        <p:txBody>
          <a:bodyPr/>
          <a:lstStyle/>
          <a:p>
            <a:pPr lvl="2"/>
            <a:r>
              <a:rPr lang="bg-BG" dirty="0" smtClean="0"/>
              <a:t>Включване </a:t>
            </a:r>
            <a:r>
              <a:rPr lang="bg-BG" dirty="0"/>
              <a:t>на препоръки в доклада за оценка </a:t>
            </a:r>
            <a:r>
              <a:rPr lang="en-US" dirty="0"/>
              <a:t>(</a:t>
            </a:r>
            <a:r>
              <a:rPr lang="bg-BG" dirty="0"/>
              <a:t>външни оценители</a:t>
            </a:r>
            <a:r>
              <a:rPr lang="en-US" dirty="0"/>
              <a:t>)</a:t>
            </a:r>
            <a:endParaRPr lang="bg-BG" dirty="0"/>
          </a:p>
          <a:p>
            <a:pPr lvl="2"/>
            <a:r>
              <a:rPr lang="bg-BG" dirty="0" smtClean="0"/>
              <a:t>Разработване </a:t>
            </a:r>
            <a:r>
              <a:rPr lang="bg-BG" dirty="0"/>
              <a:t>на план за действие на база отправените препоръки </a:t>
            </a:r>
            <a:r>
              <a:rPr lang="en-US" dirty="0"/>
              <a:t>(</a:t>
            </a:r>
            <a:r>
              <a:rPr lang="bg-BG" dirty="0"/>
              <a:t>отдел ПП</a:t>
            </a:r>
            <a:r>
              <a:rPr lang="en-US" dirty="0"/>
              <a:t>)</a:t>
            </a:r>
            <a:endParaRPr lang="bg-BG" dirty="0"/>
          </a:p>
          <a:p>
            <a:pPr lvl="2"/>
            <a:r>
              <a:rPr lang="bg-BG" dirty="0" smtClean="0"/>
              <a:t>Представяне </a:t>
            </a:r>
            <a:r>
              <a:rPr lang="bg-BG" dirty="0"/>
              <a:t>на резултатите от оценката на КН, Раб. група </a:t>
            </a:r>
            <a:r>
              <a:rPr lang="bg-BG" dirty="0" smtClean="0"/>
              <a:t>за </a:t>
            </a:r>
            <a:r>
              <a:rPr lang="bg-BG" dirty="0"/>
              <a:t>оценка на ЕСИФ, ЕК </a:t>
            </a:r>
          </a:p>
          <a:p>
            <a:pPr lvl="2"/>
            <a:r>
              <a:rPr lang="bg-BG" dirty="0" smtClean="0"/>
              <a:t>Включване </a:t>
            </a:r>
            <a:r>
              <a:rPr lang="bg-BG" dirty="0"/>
              <a:t>на резултатите от оценките в годишните доклади за изпълнението</a:t>
            </a:r>
          </a:p>
          <a:p>
            <a:pPr lvl="2"/>
            <a:r>
              <a:rPr lang="bg-BG" dirty="0" smtClean="0"/>
              <a:t>Изготвяне </a:t>
            </a:r>
            <a:r>
              <a:rPr lang="bg-BG" dirty="0"/>
              <a:t>на резюме от всички оценки по ОПОС 2014-2020 г. до </a:t>
            </a:r>
            <a:r>
              <a:rPr lang="bg-BG" dirty="0" smtClean="0"/>
              <a:t>ЕК до 31.12.2022 г.</a:t>
            </a:r>
            <a:endParaRPr lang="bg-BG" dirty="0"/>
          </a:p>
          <a:p>
            <a:pPr marL="0" indent="0">
              <a:buNone/>
            </a:pPr>
            <a:endParaRPr lang="bg-BG" sz="18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6609795" y="1632302"/>
            <a:ext cx="4937760" cy="736282"/>
          </a:xfrm>
        </p:spPr>
        <p:txBody>
          <a:bodyPr/>
          <a:lstStyle/>
          <a:p>
            <a:r>
              <a:rPr lang="bg-BG" dirty="0" smtClean="0"/>
              <a:t>Основни Комуникационни канали 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3333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Custom 16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Custom 4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2614</TotalTime>
  <Words>1306</Words>
  <Application>Microsoft Office PowerPoint</Application>
  <PresentationFormat>Custom</PresentationFormat>
  <Paragraphs>152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Retrospect</vt:lpstr>
      <vt:lpstr>ПЛАН ЗА ОЦЕНКА НА  ОПЕРАТИВНА ПРОГРАМА „ОКОЛНА СРЕДА 2014-2020 Г.“</vt:lpstr>
      <vt:lpstr>PowerPoint Presentation</vt:lpstr>
      <vt:lpstr>Правна рамка и основания за разработване</vt:lpstr>
      <vt:lpstr>PowerPoint Presentation</vt:lpstr>
      <vt:lpstr>PowerPoint Presentation</vt:lpstr>
      <vt:lpstr>Вътрешна организация на оценката в УО</vt:lpstr>
      <vt:lpstr>Роля на външните участници в оценката </vt:lpstr>
      <vt:lpstr>Процедурен ред по управление на оценката</vt:lpstr>
      <vt:lpstr>Използване и оповестяване на резултатите от оценката</vt:lpstr>
      <vt:lpstr>Индикативен график и бюджет на оценката</vt:lpstr>
      <vt:lpstr>Методи за оценка</vt:lpstr>
      <vt:lpstr>Оценка на изпълнението на ос 5 „Въздух“  </vt:lpstr>
      <vt:lpstr>Оценка на напредъка по оси 1, 2, 3, 4 и 6 </vt:lpstr>
      <vt:lpstr>Оценка на въздействието на ОПОС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Yana</dc:creator>
  <cp:lastModifiedBy>PC31</cp:lastModifiedBy>
  <cp:revision>134</cp:revision>
  <dcterms:created xsi:type="dcterms:W3CDTF">2014-09-12T02:11:56Z</dcterms:created>
  <dcterms:modified xsi:type="dcterms:W3CDTF">2016-05-18T09:23:57Z</dcterms:modified>
</cp:coreProperties>
</file>