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8" r:id="rId3"/>
    <p:sldId id="272" r:id="rId4"/>
    <p:sldId id="273" r:id="rId5"/>
    <p:sldId id="274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0828" autoAdjust="0"/>
  </p:normalViewPr>
  <p:slideViewPr>
    <p:cSldViewPr>
      <p:cViewPr>
        <p:scale>
          <a:sx n="110" d="100"/>
          <a:sy n="110" d="100"/>
        </p:scale>
        <p:origin x="-100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2CF2-668B-4EB6-9260-C2C21FB964FE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82AE5-B931-4C28-82DE-26593F91D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7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47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5301208"/>
            <a:ext cx="9108504" cy="157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90417" y="1253285"/>
            <a:ext cx="8136903" cy="2550145"/>
          </a:xfrm>
        </p:spPr>
        <p:txBody>
          <a:bodyPr>
            <a:normAutofit/>
          </a:bodyPr>
          <a:lstStyle/>
          <a:p>
            <a:r>
              <a:rPr lang="bg-BG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План </a:t>
            </a:r>
            <a:r>
              <a:rPr lang="bg-BG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изпълнение на </a:t>
            </a:r>
            <a:r>
              <a:rPr lang="bg-BG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приоритетна ос 4</a:t>
            </a:r>
            <a:br>
              <a:rPr lang="bg-BG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„Превенция и управление на риска от наводнения и свлачища“ </a:t>
            </a:r>
            <a:b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2014 - 2020 г.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6228184" y="5980831"/>
            <a:ext cx="2736304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bg-BG" altLang="en-US" sz="15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Трето заседание </a:t>
            </a:r>
            <a:r>
              <a:rPr lang="bg-BG" altLang="en-US" sz="15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на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bg-BG" altLang="en-US" sz="15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Комитет за наблюдение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bg-BG" altLang="en-US" sz="15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на ОПОС 2014-2020 г</a:t>
            </a:r>
            <a:r>
              <a:rPr lang="bg-BG" altLang="en-US" sz="15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.,</a:t>
            </a:r>
            <a:endParaRPr lang="bg-BG" altLang="en-US" sz="15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bg-BG" altLang="en-US" sz="15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08 октомври 2015 </a:t>
            </a:r>
            <a:r>
              <a:rPr lang="bg-BG" altLang="en-US" sz="15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г</a:t>
            </a:r>
            <a:r>
              <a:rPr lang="bg-BG" altLang="en-US" sz="15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85" y="3573016"/>
            <a:ext cx="2880742" cy="216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80374" y="2564904"/>
            <a:ext cx="8136904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bg-BG" sz="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Процедури 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директно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предоставяне:</a:t>
            </a:r>
          </a:p>
          <a:p>
            <a:pPr marL="0" indent="0">
              <a:buNone/>
            </a:pPr>
            <a:endParaRPr lang="bg-BG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Пилотен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 –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Първа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фаза за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създаване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Национална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система за управление на водите в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реално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време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р.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Искър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bg-BG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Бенефициент: дирекция „Управление на водите“,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МОСВ;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7 000 </a:t>
            </a:r>
            <a:r>
              <a:rPr lang="bg-BG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000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лв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Установяване на шест центъра за повишаване готовността на населението за адекватна реакция при наводнения и последващи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кризи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Бенефициент: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ГД „Пожарна безопасност и защита на населението“, МВР;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39 116 600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лв.</a:t>
            </a:r>
            <a:endParaRPr lang="bg-BG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467544" y="1772816"/>
            <a:ext cx="81369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Специфична цел 1</a:t>
            </a: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: Повишаване защитата и готовността за адекватна реакция на населението при наводнения</a:t>
            </a:r>
          </a:p>
        </p:txBody>
      </p:sp>
      <p:sp>
        <p:nvSpPr>
          <p:cNvPr id="10" name="Title 11"/>
          <p:cNvSpPr>
            <a:spLocks noGrp="1"/>
          </p:cNvSpPr>
          <p:nvPr>
            <p:ph type="title"/>
          </p:nvPr>
        </p:nvSpPr>
        <p:spPr>
          <a:xfrm>
            <a:off x="467544" y="1361456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2564904"/>
            <a:ext cx="8136904" cy="33123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bg-BG" sz="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на директно предоставяне:</a:t>
            </a:r>
          </a:p>
          <a:p>
            <a:pPr marL="0" indent="0">
              <a:buNone/>
            </a:pPr>
            <a:endParaRPr lang="bg-BG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Изпълнение на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проучвания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оценки </a:t>
            </a: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във връзка с втори 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ПУРН 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периода 2021-2027 г.</a:t>
            </a: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Бенефициент: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дирекция „Управление на водите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“,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МОСВ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spcAft>
                <a:spcPts val="1200"/>
              </a:spcAft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7 000 000 лв.</a:t>
            </a:r>
          </a:p>
          <a:p>
            <a:pPr algn="just"/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Мерки за </a:t>
            </a: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въвеждане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решения за превенция и управление на риска от наводнения, в т. ч. </a:t>
            </a:r>
            <a:r>
              <a:rPr lang="bg-BG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екосистемно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базирани решения: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bg-BG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Бенефициент: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20 000 000 лв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467544" y="1772816"/>
            <a:ext cx="81369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Специфична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цел 1</a:t>
            </a: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: Повишаване защитата и готовността за адекватна реакция на населението при наводнения</a:t>
            </a:r>
          </a:p>
        </p:txBody>
      </p:sp>
      <p:sp>
        <p:nvSpPr>
          <p:cNvPr id="10" name="Title 11"/>
          <p:cNvSpPr>
            <a:spLocks noGrp="1"/>
          </p:cNvSpPr>
          <p:nvPr>
            <p:ph type="title"/>
          </p:nvPr>
        </p:nvSpPr>
        <p:spPr>
          <a:xfrm>
            <a:off x="397960" y="1360503"/>
            <a:ext cx="8206488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6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0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2564904"/>
            <a:ext cx="8136904" cy="33123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bg-BG" sz="13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на директно предоставяне:</a:t>
            </a:r>
          </a:p>
          <a:p>
            <a:pPr marL="0" indent="0">
              <a:buNone/>
            </a:pPr>
            <a:endParaRPr lang="bg-BG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Втора фаза за 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създаване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Национална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система за управление на водите в 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реално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време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територията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цялата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страна</a:t>
            </a:r>
            <a:r>
              <a:rPr lang="bg-BG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Бенефициент: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дирекция „Управление на водите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“,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МОСВ</a:t>
            </a: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spcAft>
                <a:spcPts val="1200"/>
              </a:spcAft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24 126 449 лв.</a:t>
            </a:r>
          </a:p>
          <a:p>
            <a:pPr marL="0" indent="0" algn="just">
              <a:buNone/>
            </a:pPr>
            <a:r>
              <a:rPr lang="bg-BG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на подбор:</a:t>
            </a:r>
          </a:p>
          <a:p>
            <a:pPr algn="just"/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Демонстрационни/пилотни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информационни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кампании за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общественото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съзнание</a:t>
            </a:r>
            <a:r>
              <a:rPr lang="ru-RU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bg-BG" sz="2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Потенциални бенефициенти: Неправителствени организации;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В зависимост от наличния ресурс по приоритетната ос.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467544" y="1772816"/>
            <a:ext cx="81369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Специфична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цел 1</a:t>
            </a: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: Повишаване защитата и готовността за адекватна реакция на населението при наводнения</a:t>
            </a:r>
          </a:p>
        </p:txBody>
      </p:sp>
      <p:sp>
        <p:nvSpPr>
          <p:cNvPr id="10" name="Title 11"/>
          <p:cNvSpPr>
            <a:spLocks noGrp="1"/>
          </p:cNvSpPr>
          <p:nvPr>
            <p:ph type="title"/>
          </p:nvPr>
        </p:nvSpPr>
        <p:spPr>
          <a:xfrm>
            <a:off x="397960" y="1360503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9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39004" y="2871054"/>
            <a:ext cx="8136904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директно предоставяне:</a:t>
            </a:r>
          </a:p>
          <a:p>
            <a:pPr marL="0" indent="0">
              <a:buNone/>
            </a:pPr>
            <a:endParaRPr lang="bg-BG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Превенция и противодействие на свлачищните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процеси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ограничаване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риска от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тях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(вкл. по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републиканската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пътна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мрежа)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bg-BG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buFontTx/>
              <a:buChar char="-"/>
            </a:pPr>
            <a:r>
              <a:rPr lang="bg-BG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Потенциални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</a:t>
            </a:r>
            <a:r>
              <a:rPr lang="bg-BG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бщини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Агенция „Пътна инфраструктура“;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42925" indent="0" algn="just">
              <a:spcBef>
                <a:spcPts val="600"/>
              </a:spcBef>
              <a:spcAft>
                <a:spcPts val="1200"/>
              </a:spcAft>
              <a:buFontTx/>
              <a:buChar char="-"/>
            </a:pPr>
            <a:r>
              <a:rPr lang="bg-BG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Бюджет: 56 345 000 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лв.</a:t>
            </a:r>
            <a:endParaRPr lang="bg-BG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439004" y="1988840"/>
            <a:ext cx="81369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Специфична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цел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2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: Повишаване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защитата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на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населението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от свлачищни </a:t>
            </a: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процеси</a:t>
            </a:r>
            <a:endParaRPr lang="bg-BG" sz="1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itle 11"/>
          <p:cNvSpPr>
            <a:spLocks noGrp="1"/>
          </p:cNvSpPr>
          <p:nvPr>
            <p:ph type="title"/>
          </p:nvPr>
        </p:nvSpPr>
        <p:spPr>
          <a:xfrm>
            <a:off x="397960" y="1360503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</a:t>
            </a:r>
            <a:r>
              <a:rPr lang="en-US" sz="2400" b="1" i="1" u="sng" dirty="0" smtClean="0">
                <a:solidFill>
                  <a:srgbClr val="00B050"/>
                </a:solidFill>
              </a:rPr>
              <a:t>/2016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0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565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План за изпълнение на приоритетна ос 4 „Превенция и управление на риска от наводнения и свлачища“  на ОПОС 2014 - 2020 г.</vt:lpstr>
      <vt:lpstr>2015 год.</vt:lpstr>
      <vt:lpstr>2016 год.</vt:lpstr>
      <vt:lpstr>2019 год.</vt:lpstr>
      <vt:lpstr>2015/2016 год.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141</cp:revision>
  <dcterms:created xsi:type="dcterms:W3CDTF">2015-09-08T07:54:54Z</dcterms:created>
  <dcterms:modified xsi:type="dcterms:W3CDTF">2015-10-02T08:33:27Z</dcterms:modified>
</cp:coreProperties>
</file>