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5" r:id="rId4"/>
    <p:sldId id="268" r:id="rId5"/>
    <p:sldId id="261" r:id="rId6"/>
    <p:sldId id="287" r:id="rId7"/>
    <p:sldId id="271" r:id="rId8"/>
    <p:sldId id="274" r:id="rId9"/>
    <p:sldId id="273" r:id="rId10"/>
    <p:sldId id="293" r:id="rId11"/>
    <p:sldId id="275" r:id="rId12"/>
    <p:sldId id="276" r:id="rId13"/>
    <p:sldId id="277" r:id="rId14"/>
    <p:sldId id="288" r:id="rId15"/>
    <p:sldId id="283" r:id="rId16"/>
    <p:sldId id="284" r:id="rId17"/>
    <p:sldId id="282" r:id="rId18"/>
    <p:sldId id="291" r:id="rId19"/>
    <p:sldId id="296" r:id="rId20"/>
    <p:sldId id="295" r:id="rId21"/>
    <p:sldId id="292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CE0"/>
    <a:srgbClr val="B2D0B4"/>
    <a:srgbClr val="0C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6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95931-44D3-4092-8655-4DA845B9C89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6A55B2-9E8A-48FB-A231-86D71FEFE3E7}">
      <dgm:prSet phldrT="[Text]" custT="1"/>
      <dgm:spPr/>
      <dgm:t>
        <a:bodyPr/>
        <a:lstStyle/>
        <a:p>
          <a:r>
            <a:rPr lang="bg-BG" sz="1600" b="1" dirty="0">
              <a:latin typeface="Arial" panose="020B0604020202020204" pitchFamily="34" charset="0"/>
              <a:cs typeface="Arial" panose="020B0604020202020204" pitchFamily="34" charset="0"/>
            </a:rPr>
            <a:t>ПРОГРАМА </a:t>
          </a:r>
        </a:p>
        <a:p>
          <a:r>
            <a:rPr lang="bg-BG" sz="1600" b="1" dirty="0">
              <a:latin typeface="Arial" panose="020B0604020202020204" pitchFamily="34" charset="0"/>
              <a:cs typeface="Arial" panose="020B0604020202020204" pitchFamily="34" charset="0"/>
            </a:rPr>
            <a:t>ЗА РАЗВИТИЕ НА РЕГИОНИТЕ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2021-2027 </a:t>
          </a:r>
        </a:p>
      </dgm:t>
    </dgm:pt>
    <dgm:pt modelId="{376EC0F5-081C-4587-BD9B-96D4FAB040B8}" type="parTrans" cxnId="{5C332FE0-875E-4EEB-9268-515FE84565BC}">
      <dgm:prSet/>
      <dgm:spPr/>
      <dgm:t>
        <a:bodyPr/>
        <a:lstStyle/>
        <a:p>
          <a:endParaRPr lang="en-US"/>
        </a:p>
      </dgm:t>
    </dgm:pt>
    <dgm:pt modelId="{8D4279C2-1BBF-4C5E-ABAC-767D78ED5450}" type="sibTrans" cxnId="{5C332FE0-875E-4EEB-9268-515FE84565BC}">
      <dgm:prSet/>
      <dgm:spPr/>
      <dgm:t>
        <a:bodyPr/>
        <a:lstStyle/>
        <a:p>
          <a:endParaRPr lang="en-US"/>
        </a:p>
      </dgm:t>
    </dgm:pt>
    <dgm:pt modelId="{2E7F6CC6-3CA3-4D35-9B51-4260BEF05EBB}">
      <dgm:prSet phldrT="[Text]" custT="1"/>
      <dgm:spPr/>
      <dgm:t>
        <a:bodyPr/>
        <a:lstStyle/>
        <a:p>
          <a:r>
            <a:rPr lang="bg-BG" sz="1000" b="1" dirty="0">
              <a:latin typeface="+mj-lt"/>
              <a:cs typeface="Arial" panose="020B0604020202020204" pitchFamily="34" charset="0"/>
            </a:rPr>
            <a:t>Приоритет</a:t>
          </a:r>
          <a:r>
            <a:rPr lang="en-US" sz="1000" b="1" dirty="0">
              <a:latin typeface="+mj-lt"/>
              <a:cs typeface="Arial" panose="020B0604020202020204" pitchFamily="34" charset="0"/>
            </a:rPr>
            <a:t> 2</a:t>
          </a:r>
        </a:p>
        <a:p>
          <a:r>
            <a:rPr lang="bg-BG" sz="1000" dirty="0">
              <a:latin typeface="+mj-lt"/>
              <a:cs typeface="Arial" panose="020B0604020202020204" pitchFamily="34" charset="0"/>
            </a:rPr>
            <a:t>Интегрирано териториално развитие на регионите</a:t>
          </a:r>
          <a:endParaRPr lang="en-US" sz="1000" dirty="0">
            <a:latin typeface="+mj-lt"/>
            <a:cs typeface="Arial" panose="020B0604020202020204" pitchFamily="34" charset="0"/>
          </a:endParaRPr>
        </a:p>
      </dgm:t>
    </dgm:pt>
    <dgm:pt modelId="{649CF2F2-D139-45C7-B148-26A2659F1351}" type="parTrans" cxnId="{E57BADE8-7848-4E20-8D7F-C1B3F8AA7B8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8A9E8A6-EB75-4ACF-8224-DC0AF8A29366}" type="sibTrans" cxnId="{E57BADE8-7848-4E20-8D7F-C1B3F8AA7B89}">
      <dgm:prSet/>
      <dgm:spPr/>
      <dgm:t>
        <a:bodyPr/>
        <a:lstStyle/>
        <a:p>
          <a:endParaRPr lang="en-US"/>
        </a:p>
      </dgm:t>
    </dgm:pt>
    <dgm:pt modelId="{C55F6ACD-AA6B-4468-9C3C-43A3F9D651FB}">
      <dgm:prSet custT="1"/>
      <dgm:spPr/>
      <dgm:t>
        <a:bodyPr/>
        <a:lstStyle/>
        <a:p>
          <a:r>
            <a:rPr lang="bg-BG" sz="1000" b="1" dirty="0">
              <a:latin typeface="+mj-lt"/>
              <a:cs typeface="Arial" panose="020B0604020202020204" pitchFamily="34" charset="0"/>
            </a:rPr>
            <a:t>Приоритет 3 </a:t>
          </a:r>
        </a:p>
        <a:p>
          <a:r>
            <a:rPr lang="bg-BG" sz="1000" b="0" dirty="0">
              <a:latin typeface="+mj-lt"/>
              <a:cs typeface="Arial" panose="020B0604020202020204" pitchFamily="34" charset="0"/>
            </a:rPr>
            <a:t>Справедлив енергиен преход</a:t>
          </a:r>
          <a:endParaRPr lang="en-US" sz="1000" b="0" dirty="0">
            <a:latin typeface="+mj-lt"/>
            <a:cs typeface="Arial" panose="020B0604020202020204" pitchFamily="34" charset="0"/>
          </a:endParaRPr>
        </a:p>
      </dgm:t>
    </dgm:pt>
    <dgm:pt modelId="{B99196AB-6C54-4078-BC52-D375BD0A66CB}" type="parTrans" cxnId="{37E9BA21-23FA-424B-9F8A-CD55416F7C7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1EA1BBB-C867-4D6B-A413-9A85BFB78964}" type="sibTrans" cxnId="{37E9BA21-23FA-424B-9F8A-CD55416F7C79}">
      <dgm:prSet/>
      <dgm:spPr/>
      <dgm:t>
        <a:bodyPr/>
        <a:lstStyle/>
        <a:p>
          <a:endParaRPr lang="en-US"/>
        </a:p>
      </dgm:t>
    </dgm:pt>
    <dgm:pt modelId="{C58BB4B4-A098-464A-81E8-60B8346291E4}">
      <dgm:prSet custT="1"/>
      <dgm:spPr/>
      <dgm:t>
        <a:bodyPr/>
        <a:lstStyle/>
        <a:p>
          <a:r>
            <a:rPr lang="bg-BG" sz="1000" b="1" dirty="0"/>
            <a:t>Приоритет 4 </a:t>
          </a:r>
          <a:endParaRPr lang="bg-BG" sz="1000" b="1" dirty="0" smtClean="0"/>
        </a:p>
        <a:p>
          <a:r>
            <a:rPr lang="bg-BG" sz="1000" dirty="0" smtClean="0"/>
            <a:t>Техническа </a:t>
          </a:r>
          <a:r>
            <a:rPr lang="bg-BG" sz="1000" dirty="0"/>
            <a:t>помощ по чл. </a:t>
          </a:r>
          <a:r>
            <a:rPr lang="bg-BG" sz="1000" dirty="0" smtClean="0"/>
            <a:t>36</a:t>
          </a:r>
          <a:r>
            <a:rPr lang="en-US" sz="1000" dirty="0" smtClean="0"/>
            <a:t>(4)</a:t>
          </a:r>
          <a:r>
            <a:rPr lang="bg-BG" sz="1000" dirty="0" smtClean="0"/>
            <a:t> </a:t>
          </a:r>
          <a:endParaRPr lang="en-US" sz="1000" dirty="0"/>
        </a:p>
      </dgm:t>
    </dgm:pt>
    <dgm:pt modelId="{04D59919-931E-479E-9304-A6683F7B14FB}" type="parTrans" cxnId="{7920A877-17DB-4378-BF50-7772C0E0333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EF11740-36F9-4A8B-8392-7A5F651DE0A1}" type="sibTrans" cxnId="{7920A877-17DB-4378-BF50-7772C0E03334}">
      <dgm:prSet/>
      <dgm:spPr/>
      <dgm:t>
        <a:bodyPr/>
        <a:lstStyle/>
        <a:p>
          <a:endParaRPr lang="en-US"/>
        </a:p>
      </dgm:t>
    </dgm:pt>
    <dgm:pt modelId="{370705EC-A448-48FE-83BE-D24F079A4AD6}">
      <dgm:prSet phldrT="[Text]" custT="1"/>
      <dgm:spPr/>
      <dgm:t>
        <a:bodyPr/>
        <a:lstStyle/>
        <a:p>
          <a:r>
            <a:rPr lang="bg-BG" sz="1000" b="1" dirty="0">
              <a:latin typeface="+mj-lt"/>
              <a:cs typeface="Arial" panose="020B0604020202020204" pitchFamily="34" charset="0"/>
            </a:rPr>
            <a:t>Приоритет 1 </a:t>
          </a:r>
          <a:r>
            <a:rPr lang="bg-BG" sz="1000" b="0" dirty="0">
              <a:latin typeface="+mj-lt"/>
              <a:cs typeface="Arial" panose="020B0604020202020204" pitchFamily="34" charset="0"/>
            </a:rPr>
            <a:t>Интегрирано градско развитие</a:t>
          </a:r>
          <a:endParaRPr lang="en-US" sz="1000" b="0" dirty="0">
            <a:latin typeface="+mj-lt"/>
            <a:cs typeface="Arial" panose="020B0604020202020204" pitchFamily="34" charset="0"/>
          </a:endParaRPr>
        </a:p>
      </dgm:t>
    </dgm:pt>
    <dgm:pt modelId="{F6A011F3-AD40-4438-B4C3-15ABFE877B42}" type="sibTrans" cxnId="{86CC8FAC-48DF-41DF-86B1-F4BFBA8DC533}">
      <dgm:prSet/>
      <dgm:spPr/>
      <dgm:t>
        <a:bodyPr/>
        <a:lstStyle/>
        <a:p>
          <a:endParaRPr lang="en-US"/>
        </a:p>
      </dgm:t>
    </dgm:pt>
    <dgm:pt modelId="{DD808642-F14C-4935-AA81-85150B7EBF14}" type="parTrans" cxnId="{86CC8FAC-48DF-41DF-86B1-F4BFBA8DC53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86EDCC7-3165-4BAB-83E5-412FED827637}" type="pres">
      <dgm:prSet presAssocID="{F9695931-44D3-4092-8655-4DA845B9C89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3CC09A-B7CE-4AAC-AFF9-C0E0EAB2873C}" type="pres">
      <dgm:prSet presAssocID="{DD6A55B2-9E8A-48FB-A231-86D71FEFE3E7}" presName="hierRoot1" presStyleCnt="0">
        <dgm:presLayoutVars>
          <dgm:hierBranch val="init"/>
        </dgm:presLayoutVars>
      </dgm:prSet>
      <dgm:spPr/>
    </dgm:pt>
    <dgm:pt modelId="{85D29C15-0087-46F5-88C2-677DC0661BE5}" type="pres">
      <dgm:prSet presAssocID="{DD6A55B2-9E8A-48FB-A231-86D71FEFE3E7}" presName="rootComposite1" presStyleCnt="0"/>
      <dgm:spPr/>
    </dgm:pt>
    <dgm:pt modelId="{2EDC853B-208F-4F18-950F-6A279B7193CD}" type="pres">
      <dgm:prSet presAssocID="{DD6A55B2-9E8A-48FB-A231-86D71FEFE3E7}" presName="rootText1" presStyleLbl="alignAcc1" presStyleIdx="0" presStyleCnt="0" custScaleX="410263" custLinFactY="-73344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4C3B3-EB07-4713-81D1-CAEDD3E20906}" type="pres">
      <dgm:prSet presAssocID="{DD6A55B2-9E8A-48FB-A231-86D71FEFE3E7}" presName="topArc1" presStyleLbl="parChTrans1D1" presStyleIdx="0" presStyleCnt="10"/>
      <dgm:spPr/>
    </dgm:pt>
    <dgm:pt modelId="{3E3BAD69-A97F-487E-97C5-96689C3AC479}" type="pres">
      <dgm:prSet presAssocID="{DD6A55B2-9E8A-48FB-A231-86D71FEFE3E7}" presName="bottomArc1" presStyleLbl="parChTrans1D1" presStyleIdx="1" presStyleCnt="10"/>
      <dgm:spPr/>
    </dgm:pt>
    <dgm:pt modelId="{3895F914-1B8E-4656-B26E-4CF129B511D6}" type="pres">
      <dgm:prSet presAssocID="{DD6A55B2-9E8A-48FB-A231-86D71FEFE3E7}" presName="topConnNode1" presStyleLbl="node1" presStyleIdx="0" presStyleCnt="0"/>
      <dgm:spPr/>
      <dgm:t>
        <a:bodyPr/>
        <a:lstStyle/>
        <a:p>
          <a:endParaRPr lang="en-US"/>
        </a:p>
      </dgm:t>
    </dgm:pt>
    <dgm:pt modelId="{9554E29F-BF95-44A2-97DD-8C6F18932CBD}" type="pres">
      <dgm:prSet presAssocID="{DD6A55B2-9E8A-48FB-A231-86D71FEFE3E7}" presName="hierChild2" presStyleCnt="0"/>
      <dgm:spPr/>
    </dgm:pt>
    <dgm:pt modelId="{181AEDFF-0F17-4968-A7F7-DF65458B8ACF}" type="pres">
      <dgm:prSet presAssocID="{DD808642-F14C-4935-AA81-85150B7EBF14}" presName="Name28" presStyleLbl="parChTrans1D2" presStyleIdx="0" presStyleCnt="4"/>
      <dgm:spPr/>
      <dgm:t>
        <a:bodyPr/>
        <a:lstStyle/>
        <a:p>
          <a:endParaRPr lang="en-US"/>
        </a:p>
      </dgm:t>
    </dgm:pt>
    <dgm:pt modelId="{EAF35B9B-89CF-4B79-8569-C949F3D144D1}" type="pres">
      <dgm:prSet presAssocID="{370705EC-A448-48FE-83BE-D24F079A4AD6}" presName="hierRoot2" presStyleCnt="0">
        <dgm:presLayoutVars>
          <dgm:hierBranch val="init"/>
        </dgm:presLayoutVars>
      </dgm:prSet>
      <dgm:spPr/>
    </dgm:pt>
    <dgm:pt modelId="{11503BD4-85E6-4A74-A2D5-178970A38088}" type="pres">
      <dgm:prSet presAssocID="{370705EC-A448-48FE-83BE-D24F079A4AD6}" presName="rootComposite2" presStyleCnt="0"/>
      <dgm:spPr/>
    </dgm:pt>
    <dgm:pt modelId="{823F1B7B-A005-4400-B222-D6E0958A7C8B}" type="pres">
      <dgm:prSet presAssocID="{370705EC-A448-48FE-83BE-D24F079A4AD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39CC8-58C5-488B-B57E-8344CA7F7E31}" type="pres">
      <dgm:prSet presAssocID="{370705EC-A448-48FE-83BE-D24F079A4AD6}" presName="topArc2" presStyleLbl="parChTrans1D1" presStyleIdx="2" presStyleCnt="10"/>
      <dgm:spPr/>
    </dgm:pt>
    <dgm:pt modelId="{382F1F34-AC83-463D-9FE7-6BDC5D39CA21}" type="pres">
      <dgm:prSet presAssocID="{370705EC-A448-48FE-83BE-D24F079A4AD6}" presName="bottomArc2" presStyleLbl="parChTrans1D1" presStyleIdx="3" presStyleCnt="10"/>
      <dgm:spPr/>
    </dgm:pt>
    <dgm:pt modelId="{D33B6EB2-7DFE-47AD-870A-925F37EF5E08}" type="pres">
      <dgm:prSet presAssocID="{370705EC-A448-48FE-83BE-D24F079A4AD6}" presName="topConnNode2" presStyleLbl="node2" presStyleIdx="0" presStyleCnt="0"/>
      <dgm:spPr/>
      <dgm:t>
        <a:bodyPr/>
        <a:lstStyle/>
        <a:p>
          <a:endParaRPr lang="en-US"/>
        </a:p>
      </dgm:t>
    </dgm:pt>
    <dgm:pt modelId="{92295433-AB57-4AD7-A930-BF4B5AF94D3F}" type="pres">
      <dgm:prSet presAssocID="{370705EC-A448-48FE-83BE-D24F079A4AD6}" presName="hierChild4" presStyleCnt="0"/>
      <dgm:spPr/>
    </dgm:pt>
    <dgm:pt modelId="{AE7F777F-5BA3-4C2D-8A98-387EAE9C8880}" type="pres">
      <dgm:prSet presAssocID="{370705EC-A448-48FE-83BE-D24F079A4AD6}" presName="hierChild5" presStyleCnt="0"/>
      <dgm:spPr/>
    </dgm:pt>
    <dgm:pt modelId="{A41021BE-4919-402B-8BB2-A396390EAE96}" type="pres">
      <dgm:prSet presAssocID="{649CF2F2-D139-45C7-B148-26A2659F1351}" presName="Name28" presStyleLbl="parChTrans1D2" presStyleIdx="1" presStyleCnt="4"/>
      <dgm:spPr/>
      <dgm:t>
        <a:bodyPr/>
        <a:lstStyle/>
        <a:p>
          <a:endParaRPr lang="en-US"/>
        </a:p>
      </dgm:t>
    </dgm:pt>
    <dgm:pt modelId="{EBCC4346-1941-4491-896E-9DFD3D1328F7}" type="pres">
      <dgm:prSet presAssocID="{2E7F6CC6-3CA3-4D35-9B51-4260BEF05EBB}" presName="hierRoot2" presStyleCnt="0">
        <dgm:presLayoutVars>
          <dgm:hierBranch val="init"/>
        </dgm:presLayoutVars>
      </dgm:prSet>
      <dgm:spPr/>
    </dgm:pt>
    <dgm:pt modelId="{8AAF3EAF-6A3C-4C1E-8282-85B3C0BE86EE}" type="pres">
      <dgm:prSet presAssocID="{2E7F6CC6-3CA3-4D35-9B51-4260BEF05EBB}" presName="rootComposite2" presStyleCnt="0"/>
      <dgm:spPr/>
    </dgm:pt>
    <dgm:pt modelId="{A077BAB5-1FB7-4733-95FB-50B4F75F04D0}" type="pres">
      <dgm:prSet presAssocID="{2E7F6CC6-3CA3-4D35-9B51-4260BEF05EBB}" presName="rootText2" presStyleLbl="alignAcc1" presStyleIdx="0" presStyleCnt="0" custScaleX="151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D0C0E-9F25-48E0-95DA-01A7E0F67DC1}" type="pres">
      <dgm:prSet presAssocID="{2E7F6CC6-3CA3-4D35-9B51-4260BEF05EBB}" presName="topArc2" presStyleLbl="parChTrans1D1" presStyleIdx="4" presStyleCnt="10"/>
      <dgm:spPr/>
    </dgm:pt>
    <dgm:pt modelId="{92F7CEF6-231A-4ED0-8D2E-B6FAEB243BCC}" type="pres">
      <dgm:prSet presAssocID="{2E7F6CC6-3CA3-4D35-9B51-4260BEF05EBB}" presName="bottomArc2" presStyleLbl="parChTrans1D1" presStyleIdx="5" presStyleCnt="10"/>
      <dgm:spPr/>
    </dgm:pt>
    <dgm:pt modelId="{C3303F7E-7E2C-4D5F-8F0F-F8492C374B45}" type="pres">
      <dgm:prSet presAssocID="{2E7F6CC6-3CA3-4D35-9B51-4260BEF05EBB}" presName="topConnNode2" presStyleLbl="node2" presStyleIdx="0" presStyleCnt="0"/>
      <dgm:spPr/>
      <dgm:t>
        <a:bodyPr/>
        <a:lstStyle/>
        <a:p>
          <a:endParaRPr lang="en-US"/>
        </a:p>
      </dgm:t>
    </dgm:pt>
    <dgm:pt modelId="{66F4C038-9731-44B3-858F-F94DE737A4DB}" type="pres">
      <dgm:prSet presAssocID="{2E7F6CC6-3CA3-4D35-9B51-4260BEF05EBB}" presName="hierChild4" presStyleCnt="0"/>
      <dgm:spPr/>
    </dgm:pt>
    <dgm:pt modelId="{A98271D5-2DC5-440B-A4CA-68BD7F314FF9}" type="pres">
      <dgm:prSet presAssocID="{2E7F6CC6-3CA3-4D35-9B51-4260BEF05EBB}" presName="hierChild5" presStyleCnt="0"/>
      <dgm:spPr/>
    </dgm:pt>
    <dgm:pt modelId="{2B963C9C-D470-478D-AF9D-AE3AEE9422B0}" type="pres">
      <dgm:prSet presAssocID="{B99196AB-6C54-4078-BC52-D375BD0A66CB}" presName="Name28" presStyleLbl="parChTrans1D2" presStyleIdx="2" presStyleCnt="4"/>
      <dgm:spPr/>
      <dgm:t>
        <a:bodyPr/>
        <a:lstStyle/>
        <a:p>
          <a:endParaRPr lang="en-US"/>
        </a:p>
      </dgm:t>
    </dgm:pt>
    <dgm:pt modelId="{596C9F85-DF82-48D5-838A-22E18530D820}" type="pres">
      <dgm:prSet presAssocID="{C55F6ACD-AA6B-4468-9C3C-43A3F9D651FB}" presName="hierRoot2" presStyleCnt="0">
        <dgm:presLayoutVars>
          <dgm:hierBranch val="init"/>
        </dgm:presLayoutVars>
      </dgm:prSet>
      <dgm:spPr/>
    </dgm:pt>
    <dgm:pt modelId="{0336CF89-E612-4BC7-85E5-C1B0A6E3B96A}" type="pres">
      <dgm:prSet presAssocID="{C55F6ACD-AA6B-4468-9C3C-43A3F9D651FB}" presName="rootComposite2" presStyleCnt="0"/>
      <dgm:spPr/>
    </dgm:pt>
    <dgm:pt modelId="{4337CA01-27C0-41A1-ACF5-BA500053A195}" type="pres">
      <dgm:prSet presAssocID="{C55F6ACD-AA6B-4468-9C3C-43A3F9D651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86CEC-9F9A-4006-BC4C-81630AB02097}" type="pres">
      <dgm:prSet presAssocID="{C55F6ACD-AA6B-4468-9C3C-43A3F9D651FB}" presName="topArc2" presStyleLbl="parChTrans1D1" presStyleIdx="6" presStyleCnt="10"/>
      <dgm:spPr/>
    </dgm:pt>
    <dgm:pt modelId="{23202813-4C6E-4AB0-A32A-09D62990A628}" type="pres">
      <dgm:prSet presAssocID="{C55F6ACD-AA6B-4468-9C3C-43A3F9D651FB}" presName="bottomArc2" presStyleLbl="parChTrans1D1" presStyleIdx="7" presStyleCnt="10"/>
      <dgm:spPr/>
    </dgm:pt>
    <dgm:pt modelId="{45087514-1CE6-4B03-8961-D67D8484990C}" type="pres">
      <dgm:prSet presAssocID="{C55F6ACD-AA6B-4468-9C3C-43A3F9D651FB}" presName="topConnNode2" presStyleLbl="node2" presStyleIdx="0" presStyleCnt="0"/>
      <dgm:spPr/>
      <dgm:t>
        <a:bodyPr/>
        <a:lstStyle/>
        <a:p>
          <a:endParaRPr lang="en-US"/>
        </a:p>
      </dgm:t>
    </dgm:pt>
    <dgm:pt modelId="{6687BEFD-C5EA-402D-BB9F-8E0FAF92660C}" type="pres">
      <dgm:prSet presAssocID="{C55F6ACD-AA6B-4468-9C3C-43A3F9D651FB}" presName="hierChild4" presStyleCnt="0"/>
      <dgm:spPr/>
    </dgm:pt>
    <dgm:pt modelId="{DB357B74-C420-4ED7-AC41-AC391C82468F}" type="pres">
      <dgm:prSet presAssocID="{C55F6ACD-AA6B-4468-9C3C-43A3F9D651FB}" presName="hierChild5" presStyleCnt="0"/>
      <dgm:spPr/>
    </dgm:pt>
    <dgm:pt modelId="{42E75461-87EE-4B39-8098-F1D46E039E59}" type="pres">
      <dgm:prSet presAssocID="{04D59919-931E-479E-9304-A6683F7B14FB}" presName="Name28" presStyleLbl="parChTrans1D2" presStyleIdx="3" presStyleCnt="4"/>
      <dgm:spPr/>
      <dgm:t>
        <a:bodyPr/>
        <a:lstStyle/>
        <a:p>
          <a:endParaRPr lang="en-US"/>
        </a:p>
      </dgm:t>
    </dgm:pt>
    <dgm:pt modelId="{A1EFD361-2223-45D8-8D91-6B84D15C93D8}" type="pres">
      <dgm:prSet presAssocID="{C58BB4B4-A098-464A-81E8-60B8346291E4}" presName="hierRoot2" presStyleCnt="0">
        <dgm:presLayoutVars>
          <dgm:hierBranch val="init"/>
        </dgm:presLayoutVars>
      </dgm:prSet>
      <dgm:spPr/>
    </dgm:pt>
    <dgm:pt modelId="{68B9615A-EFBA-4CF3-B044-B4D5D34718C8}" type="pres">
      <dgm:prSet presAssocID="{C58BB4B4-A098-464A-81E8-60B8346291E4}" presName="rootComposite2" presStyleCnt="0"/>
      <dgm:spPr/>
    </dgm:pt>
    <dgm:pt modelId="{4763E3E0-01B0-40CE-8FC6-BC31B347A308}" type="pres">
      <dgm:prSet presAssocID="{C58BB4B4-A098-464A-81E8-60B8346291E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C2A72-95B0-44A2-9928-7EB2675684E1}" type="pres">
      <dgm:prSet presAssocID="{C58BB4B4-A098-464A-81E8-60B8346291E4}" presName="topArc2" presStyleLbl="parChTrans1D1" presStyleIdx="8" presStyleCnt="10"/>
      <dgm:spPr/>
    </dgm:pt>
    <dgm:pt modelId="{1B3D6E81-2B1A-4AE5-BE8A-CD77199DAD4E}" type="pres">
      <dgm:prSet presAssocID="{C58BB4B4-A098-464A-81E8-60B8346291E4}" presName="bottomArc2" presStyleLbl="parChTrans1D1" presStyleIdx="9" presStyleCnt="10"/>
      <dgm:spPr/>
    </dgm:pt>
    <dgm:pt modelId="{F32E4C7D-58BF-429A-86BB-636476DE3F2A}" type="pres">
      <dgm:prSet presAssocID="{C58BB4B4-A098-464A-81E8-60B8346291E4}" presName="topConnNode2" presStyleLbl="node2" presStyleIdx="0" presStyleCnt="0"/>
      <dgm:spPr/>
      <dgm:t>
        <a:bodyPr/>
        <a:lstStyle/>
        <a:p>
          <a:endParaRPr lang="en-US"/>
        </a:p>
      </dgm:t>
    </dgm:pt>
    <dgm:pt modelId="{44F6EE98-800C-46CF-82F5-5551810C6996}" type="pres">
      <dgm:prSet presAssocID="{C58BB4B4-A098-464A-81E8-60B8346291E4}" presName="hierChild4" presStyleCnt="0"/>
      <dgm:spPr/>
    </dgm:pt>
    <dgm:pt modelId="{C14B06FB-1798-4AD3-AB6D-906C00B378ED}" type="pres">
      <dgm:prSet presAssocID="{C58BB4B4-A098-464A-81E8-60B8346291E4}" presName="hierChild5" presStyleCnt="0"/>
      <dgm:spPr/>
    </dgm:pt>
    <dgm:pt modelId="{B7BF0878-1E75-43F0-824C-83BC9D852965}" type="pres">
      <dgm:prSet presAssocID="{DD6A55B2-9E8A-48FB-A231-86D71FEFE3E7}" presName="hierChild3" presStyleCnt="0"/>
      <dgm:spPr/>
    </dgm:pt>
  </dgm:ptLst>
  <dgm:cxnLst>
    <dgm:cxn modelId="{B760F3EC-5BC1-4B80-AD40-473312F08EEE}" type="presOf" srcId="{C55F6ACD-AA6B-4468-9C3C-43A3F9D651FB}" destId="{4337CA01-27C0-41A1-ACF5-BA500053A195}" srcOrd="0" destOrd="0" presId="urn:microsoft.com/office/officeart/2008/layout/HalfCircleOrganizationChart"/>
    <dgm:cxn modelId="{86CC8FAC-48DF-41DF-86B1-F4BFBA8DC533}" srcId="{DD6A55B2-9E8A-48FB-A231-86D71FEFE3E7}" destId="{370705EC-A448-48FE-83BE-D24F079A4AD6}" srcOrd="0" destOrd="0" parTransId="{DD808642-F14C-4935-AA81-85150B7EBF14}" sibTransId="{F6A011F3-AD40-4438-B4C3-15ABFE877B42}"/>
    <dgm:cxn modelId="{CA382E85-0EBA-4148-950B-1E7C494F3D8C}" type="presOf" srcId="{F9695931-44D3-4092-8655-4DA845B9C89E}" destId="{286EDCC7-3165-4BAB-83E5-412FED827637}" srcOrd="0" destOrd="0" presId="urn:microsoft.com/office/officeart/2008/layout/HalfCircleOrganizationChart"/>
    <dgm:cxn modelId="{D41F8789-A285-4C1B-9572-3A48F07E8E55}" type="presOf" srcId="{370705EC-A448-48FE-83BE-D24F079A4AD6}" destId="{D33B6EB2-7DFE-47AD-870A-925F37EF5E08}" srcOrd="1" destOrd="0" presId="urn:microsoft.com/office/officeart/2008/layout/HalfCircleOrganizationChart"/>
    <dgm:cxn modelId="{41571EEE-46CF-4B13-95C7-73007D36960A}" type="presOf" srcId="{370705EC-A448-48FE-83BE-D24F079A4AD6}" destId="{823F1B7B-A005-4400-B222-D6E0958A7C8B}" srcOrd="0" destOrd="0" presId="urn:microsoft.com/office/officeart/2008/layout/HalfCircleOrganizationChart"/>
    <dgm:cxn modelId="{E57BADE8-7848-4E20-8D7F-C1B3F8AA7B89}" srcId="{DD6A55B2-9E8A-48FB-A231-86D71FEFE3E7}" destId="{2E7F6CC6-3CA3-4D35-9B51-4260BEF05EBB}" srcOrd="1" destOrd="0" parTransId="{649CF2F2-D139-45C7-B148-26A2659F1351}" sibTransId="{38A9E8A6-EB75-4ACF-8224-DC0AF8A29366}"/>
    <dgm:cxn modelId="{95545573-04E0-4F64-BD14-FF58CAE5924D}" type="presOf" srcId="{DD6A55B2-9E8A-48FB-A231-86D71FEFE3E7}" destId="{3895F914-1B8E-4656-B26E-4CF129B511D6}" srcOrd="1" destOrd="0" presId="urn:microsoft.com/office/officeart/2008/layout/HalfCircleOrganizationChart"/>
    <dgm:cxn modelId="{A1E9813F-D81D-4EC1-8C6D-751E2D82561D}" type="presOf" srcId="{C58BB4B4-A098-464A-81E8-60B8346291E4}" destId="{F32E4C7D-58BF-429A-86BB-636476DE3F2A}" srcOrd="1" destOrd="0" presId="urn:microsoft.com/office/officeart/2008/layout/HalfCircleOrganizationChart"/>
    <dgm:cxn modelId="{CE4636F8-517F-412A-A6C3-69465AB1CD6E}" type="presOf" srcId="{DD6A55B2-9E8A-48FB-A231-86D71FEFE3E7}" destId="{2EDC853B-208F-4F18-950F-6A279B7193CD}" srcOrd="0" destOrd="0" presId="urn:microsoft.com/office/officeart/2008/layout/HalfCircleOrganizationChart"/>
    <dgm:cxn modelId="{87B71843-F361-47F7-B202-EFC05CA3E71D}" type="presOf" srcId="{649CF2F2-D139-45C7-B148-26A2659F1351}" destId="{A41021BE-4919-402B-8BB2-A396390EAE96}" srcOrd="0" destOrd="0" presId="urn:microsoft.com/office/officeart/2008/layout/HalfCircleOrganizationChart"/>
    <dgm:cxn modelId="{37F8392E-148D-4B76-A08B-5BB362C144AA}" type="presOf" srcId="{B99196AB-6C54-4078-BC52-D375BD0A66CB}" destId="{2B963C9C-D470-478D-AF9D-AE3AEE9422B0}" srcOrd="0" destOrd="0" presId="urn:microsoft.com/office/officeart/2008/layout/HalfCircleOrganizationChart"/>
    <dgm:cxn modelId="{0E3FA950-38DC-4BF9-A649-98C14BA553F9}" type="presOf" srcId="{04D59919-931E-479E-9304-A6683F7B14FB}" destId="{42E75461-87EE-4B39-8098-F1D46E039E59}" srcOrd="0" destOrd="0" presId="urn:microsoft.com/office/officeart/2008/layout/HalfCircleOrganizationChart"/>
    <dgm:cxn modelId="{7920A877-17DB-4378-BF50-7772C0E03334}" srcId="{DD6A55B2-9E8A-48FB-A231-86D71FEFE3E7}" destId="{C58BB4B4-A098-464A-81E8-60B8346291E4}" srcOrd="3" destOrd="0" parTransId="{04D59919-931E-479E-9304-A6683F7B14FB}" sibTransId="{9EF11740-36F9-4A8B-8392-7A5F651DE0A1}"/>
    <dgm:cxn modelId="{F4341638-7E4C-47CA-AFD1-3F233670CFC7}" type="presOf" srcId="{C55F6ACD-AA6B-4468-9C3C-43A3F9D651FB}" destId="{45087514-1CE6-4B03-8961-D67D8484990C}" srcOrd="1" destOrd="0" presId="urn:microsoft.com/office/officeart/2008/layout/HalfCircleOrganizationChart"/>
    <dgm:cxn modelId="{29144DBF-0F2A-4382-9674-A76E8041B28C}" type="presOf" srcId="{2E7F6CC6-3CA3-4D35-9B51-4260BEF05EBB}" destId="{C3303F7E-7E2C-4D5F-8F0F-F8492C374B45}" srcOrd="1" destOrd="0" presId="urn:microsoft.com/office/officeart/2008/layout/HalfCircleOrganizationChart"/>
    <dgm:cxn modelId="{0A67C119-A25B-4F27-9FDD-FB9864CAC654}" type="presOf" srcId="{DD808642-F14C-4935-AA81-85150B7EBF14}" destId="{181AEDFF-0F17-4968-A7F7-DF65458B8ACF}" srcOrd="0" destOrd="0" presId="urn:microsoft.com/office/officeart/2008/layout/HalfCircleOrganizationChart"/>
    <dgm:cxn modelId="{925AE1AD-7754-4B8C-A2AE-436A28FEF355}" type="presOf" srcId="{C58BB4B4-A098-464A-81E8-60B8346291E4}" destId="{4763E3E0-01B0-40CE-8FC6-BC31B347A308}" srcOrd="0" destOrd="0" presId="urn:microsoft.com/office/officeart/2008/layout/HalfCircleOrganizationChart"/>
    <dgm:cxn modelId="{EA488816-2977-47B8-A086-934D09921B07}" type="presOf" srcId="{2E7F6CC6-3CA3-4D35-9B51-4260BEF05EBB}" destId="{A077BAB5-1FB7-4733-95FB-50B4F75F04D0}" srcOrd="0" destOrd="0" presId="urn:microsoft.com/office/officeart/2008/layout/HalfCircleOrganizationChart"/>
    <dgm:cxn modelId="{37E9BA21-23FA-424B-9F8A-CD55416F7C79}" srcId="{DD6A55B2-9E8A-48FB-A231-86D71FEFE3E7}" destId="{C55F6ACD-AA6B-4468-9C3C-43A3F9D651FB}" srcOrd="2" destOrd="0" parTransId="{B99196AB-6C54-4078-BC52-D375BD0A66CB}" sibTransId="{41EA1BBB-C867-4D6B-A413-9A85BFB78964}"/>
    <dgm:cxn modelId="{5C332FE0-875E-4EEB-9268-515FE84565BC}" srcId="{F9695931-44D3-4092-8655-4DA845B9C89E}" destId="{DD6A55B2-9E8A-48FB-A231-86D71FEFE3E7}" srcOrd="0" destOrd="0" parTransId="{376EC0F5-081C-4587-BD9B-96D4FAB040B8}" sibTransId="{8D4279C2-1BBF-4C5E-ABAC-767D78ED5450}"/>
    <dgm:cxn modelId="{B276F938-D9B1-4AB1-B344-4DA3CAA29F51}" type="presParOf" srcId="{286EDCC7-3165-4BAB-83E5-412FED827637}" destId="{8B3CC09A-B7CE-4AAC-AFF9-C0E0EAB2873C}" srcOrd="0" destOrd="0" presId="urn:microsoft.com/office/officeart/2008/layout/HalfCircleOrganizationChart"/>
    <dgm:cxn modelId="{A77BAA67-FB84-41C4-9F79-FCBCF93B6E49}" type="presParOf" srcId="{8B3CC09A-B7CE-4AAC-AFF9-C0E0EAB2873C}" destId="{85D29C15-0087-46F5-88C2-677DC0661BE5}" srcOrd="0" destOrd="0" presId="urn:microsoft.com/office/officeart/2008/layout/HalfCircleOrganizationChart"/>
    <dgm:cxn modelId="{01F0F04F-4DEA-42E2-B6B5-30D061640527}" type="presParOf" srcId="{85D29C15-0087-46F5-88C2-677DC0661BE5}" destId="{2EDC853B-208F-4F18-950F-6A279B7193CD}" srcOrd="0" destOrd="0" presId="urn:microsoft.com/office/officeart/2008/layout/HalfCircleOrganizationChart"/>
    <dgm:cxn modelId="{8F1629F5-3D9C-428A-8BD9-632A84000FCE}" type="presParOf" srcId="{85D29C15-0087-46F5-88C2-677DC0661BE5}" destId="{9FF4C3B3-EB07-4713-81D1-CAEDD3E20906}" srcOrd="1" destOrd="0" presId="urn:microsoft.com/office/officeart/2008/layout/HalfCircleOrganizationChart"/>
    <dgm:cxn modelId="{1B2CD015-423C-4AEB-8628-81D42F74F2D6}" type="presParOf" srcId="{85D29C15-0087-46F5-88C2-677DC0661BE5}" destId="{3E3BAD69-A97F-487E-97C5-96689C3AC479}" srcOrd="2" destOrd="0" presId="urn:microsoft.com/office/officeart/2008/layout/HalfCircleOrganizationChart"/>
    <dgm:cxn modelId="{34EA4761-4805-417C-ACE1-BB3FBBBB72A7}" type="presParOf" srcId="{85D29C15-0087-46F5-88C2-677DC0661BE5}" destId="{3895F914-1B8E-4656-B26E-4CF129B511D6}" srcOrd="3" destOrd="0" presId="urn:microsoft.com/office/officeart/2008/layout/HalfCircleOrganizationChart"/>
    <dgm:cxn modelId="{47EBDEB7-8EAF-43F8-81A9-69C73D8D7F87}" type="presParOf" srcId="{8B3CC09A-B7CE-4AAC-AFF9-C0E0EAB2873C}" destId="{9554E29F-BF95-44A2-97DD-8C6F18932CBD}" srcOrd="1" destOrd="0" presId="urn:microsoft.com/office/officeart/2008/layout/HalfCircleOrganizationChart"/>
    <dgm:cxn modelId="{95F77E3C-1700-4914-AA24-B467055A9B13}" type="presParOf" srcId="{9554E29F-BF95-44A2-97DD-8C6F18932CBD}" destId="{181AEDFF-0F17-4968-A7F7-DF65458B8ACF}" srcOrd="0" destOrd="0" presId="urn:microsoft.com/office/officeart/2008/layout/HalfCircleOrganizationChart"/>
    <dgm:cxn modelId="{9F0FDED3-9A6F-4C0D-8855-2094010D6235}" type="presParOf" srcId="{9554E29F-BF95-44A2-97DD-8C6F18932CBD}" destId="{EAF35B9B-89CF-4B79-8569-C949F3D144D1}" srcOrd="1" destOrd="0" presId="urn:microsoft.com/office/officeart/2008/layout/HalfCircleOrganizationChart"/>
    <dgm:cxn modelId="{AAC6D178-4997-43F5-BB15-69E58F4C95C4}" type="presParOf" srcId="{EAF35B9B-89CF-4B79-8569-C949F3D144D1}" destId="{11503BD4-85E6-4A74-A2D5-178970A38088}" srcOrd="0" destOrd="0" presId="urn:microsoft.com/office/officeart/2008/layout/HalfCircleOrganizationChart"/>
    <dgm:cxn modelId="{567372DC-6756-4F55-9BAF-3BF4DEF688F8}" type="presParOf" srcId="{11503BD4-85E6-4A74-A2D5-178970A38088}" destId="{823F1B7B-A005-4400-B222-D6E0958A7C8B}" srcOrd="0" destOrd="0" presId="urn:microsoft.com/office/officeart/2008/layout/HalfCircleOrganizationChart"/>
    <dgm:cxn modelId="{8C06D0E1-D3FF-43FB-B246-8D8035415B01}" type="presParOf" srcId="{11503BD4-85E6-4A74-A2D5-178970A38088}" destId="{1F539CC8-58C5-488B-B57E-8344CA7F7E31}" srcOrd="1" destOrd="0" presId="urn:microsoft.com/office/officeart/2008/layout/HalfCircleOrganizationChart"/>
    <dgm:cxn modelId="{505D3639-71C6-4246-BB15-76D9A0473A99}" type="presParOf" srcId="{11503BD4-85E6-4A74-A2D5-178970A38088}" destId="{382F1F34-AC83-463D-9FE7-6BDC5D39CA21}" srcOrd="2" destOrd="0" presId="urn:microsoft.com/office/officeart/2008/layout/HalfCircleOrganizationChart"/>
    <dgm:cxn modelId="{B74FBA86-9D0F-48BA-A512-E5A57B09FF4E}" type="presParOf" srcId="{11503BD4-85E6-4A74-A2D5-178970A38088}" destId="{D33B6EB2-7DFE-47AD-870A-925F37EF5E08}" srcOrd="3" destOrd="0" presId="urn:microsoft.com/office/officeart/2008/layout/HalfCircleOrganizationChart"/>
    <dgm:cxn modelId="{B8AF4C92-33EA-44A8-8725-30ADEC7E6A38}" type="presParOf" srcId="{EAF35B9B-89CF-4B79-8569-C949F3D144D1}" destId="{92295433-AB57-4AD7-A930-BF4B5AF94D3F}" srcOrd="1" destOrd="0" presId="urn:microsoft.com/office/officeart/2008/layout/HalfCircleOrganizationChart"/>
    <dgm:cxn modelId="{9D3F2D56-52C2-4E0A-8713-2397BA924C1D}" type="presParOf" srcId="{EAF35B9B-89CF-4B79-8569-C949F3D144D1}" destId="{AE7F777F-5BA3-4C2D-8A98-387EAE9C8880}" srcOrd="2" destOrd="0" presId="urn:microsoft.com/office/officeart/2008/layout/HalfCircleOrganizationChart"/>
    <dgm:cxn modelId="{92A282C7-84D7-4FE4-9863-75CC557B1663}" type="presParOf" srcId="{9554E29F-BF95-44A2-97DD-8C6F18932CBD}" destId="{A41021BE-4919-402B-8BB2-A396390EAE96}" srcOrd="2" destOrd="0" presId="urn:microsoft.com/office/officeart/2008/layout/HalfCircleOrganizationChart"/>
    <dgm:cxn modelId="{1C523C72-7942-4023-9B21-6E1368E44020}" type="presParOf" srcId="{9554E29F-BF95-44A2-97DD-8C6F18932CBD}" destId="{EBCC4346-1941-4491-896E-9DFD3D1328F7}" srcOrd="3" destOrd="0" presId="urn:microsoft.com/office/officeart/2008/layout/HalfCircleOrganizationChart"/>
    <dgm:cxn modelId="{73E97CDA-E1DD-4D16-9ADB-59519F302EC7}" type="presParOf" srcId="{EBCC4346-1941-4491-896E-9DFD3D1328F7}" destId="{8AAF3EAF-6A3C-4C1E-8282-85B3C0BE86EE}" srcOrd="0" destOrd="0" presId="urn:microsoft.com/office/officeart/2008/layout/HalfCircleOrganizationChart"/>
    <dgm:cxn modelId="{93887A68-555C-42A4-9365-FD877F3C747C}" type="presParOf" srcId="{8AAF3EAF-6A3C-4C1E-8282-85B3C0BE86EE}" destId="{A077BAB5-1FB7-4733-95FB-50B4F75F04D0}" srcOrd="0" destOrd="0" presId="urn:microsoft.com/office/officeart/2008/layout/HalfCircleOrganizationChart"/>
    <dgm:cxn modelId="{C158DBFD-874D-407E-83AA-019F0746D951}" type="presParOf" srcId="{8AAF3EAF-6A3C-4C1E-8282-85B3C0BE86EE}" destId="{5B9D0C0E-9F25-48E0-95DA-01A7E0F67DC1}" srcOrd="1" destOrd="0" presId="urn:microsoft.com/office/officeart/2008/layout/HalfCircleOrganizationChart"/>
    <dgm:cxn modelId="{158CB99B-1567-42AD-B892-08D3A39E703B}" type="presParOf" srcId="{8AAF3EAF-6A3C-4C1E-8282-85B3C0BE86EE}" destId="{92F7CEF6-231A-4ED0-8D2E-B6FAEB243BCC}" srcOrd="2" destOrd="0" presId="urn:microsoft.com/office/officeart/2008/layout/HalfCircleOrganizationChart"/>
    <dgm:cxn modelId="{301807E0-25D9-4F27-A217-7495D02BE5FB}" type="presParOf" srcId="{8AAF3EAF-6A3C-4C1E-8282-85B3C0BE86EE}" destId="{C3303F7E-7E2C-4D5F-8F0F-F8492C374B45}" srcOrd="3" destOrd="0" presId="urn:microsoft.com/office/officeart/2008/layout/HalfCircleOrganizationChart"/>
    <dgm:cxn modelId="{C44B465F-975A-4F42-8148-68295E8D27EF}" type="presParOf" srcId="{EBCC4346-1941-4491-896E-9DFD3D1328F7}" destId="{66F4C038-9731-44B3-858F-F94DE737A4DB}" srcOrd="1" destOrd="0" presId="urn:microsoft.com/office/officeart/2008/layout/HalfCircleOrganizationChart"/>
    <dgm:cxn modelId="{246D715A-C773-4AC0-92DA-B723A8546D2E}" type="presParOf" srcId="{EBCC4346-1941-4491-896E-9DFD3D1328F7}" destId="{A98271D5-2DC5-440B-A4CA-68BD7F314FF9}" srcOrd="2" destOrd="0" presId="urn:microsoft.com/office/officeart/2008/layout/HalfCircleOrganizationChart"/>
    <dgm:cxn modelId="{B7519E32-53B5-4F2B-8A11-92E670669B0B}" type="presParOf" srcId="{9554E29F-BF95-44A2-97DD-8C6F18932CBD}" destId="{2B963C9C-D470-478D-AF9D-AE3AEE9422B0}" srcOrd="4" destOrd="0" presId="urn:microsoft.com/office/officeart/2008/layout/HalfCircleOrganizationChart"/>
    <dgm:cxn modelId="{C8433245-60AE-420E-96E4-EC6AF4D1CF21}" type="presParOf" srcId="{9554E29F-BF95-44A2-97DD-8C6F18932CBD}" destId="{596C9F85-DF82-48D5-838A-22E18530D820}" srcOrd="5" destOrd="0" presId="urn:microsoft.com/office/officeart/2008/layout/HalfCircleOrganizationChart"/>
    <dgm:cxn modelId="{2FF8C5BA-5584-444F-AA8C-36215720E41C}" type="presParOf" srcId="{596C9F85-DF82-48D5-838A-22E18530D820}" destId="{0336CF89-E612-4BC7-85E5-C1B0A6E3B96A}" srcOrd="0" destOrd="0" presId="urn:microsoft.com/office/officeart/2008/layout/HalfCircleOrganizationChart"/>
    <dgm:cxn modelId="{F1DCEC64-787A-4E2C-8D81-5B342750969B}" type="presParOf" srcId="{0336CF89-E612-4BC7-85E5-C1B0A6E3B96A}" destId="{4337CA01-27C0-41A1-ACF5-BA500053A195}" srcOrd="0" destOrd="0" presId="urn:microsoft.com/office/officeart/2008/layout/HalfCircleOrganizationChart"/>
    <dgm:cxn modelId="{32ABF662-07CC-4218-B64E-3CE86A8810DE}" type="presParOf" srcId="{0336CF89-E612-4BC7-85E5-C1B0A6E3B96A}" destId="{69D86CEC-9F9A-4006-BC4C-81630AB02097}" srcOrd="1" destOrd="0" presId="urn:microsoft.com/office/officeart/2008/layout/HalfCircleOrganizationChart"/>
    <dgm:cxn modelId="{DAB77A02-299A-405D-971F-FB6EE942C314}" type="presParOf" srcId="{0336CF89-E612-4BC7-85E5-C1B0A6E3B96A}" destId="{23202813-4C6E-4AB0-A32A-09D62990A628}" srcOrd="2" destOrd="0" presId="urn:microsoft.com/office/officeart/2008/layout/HalfCircleOrganizationChart"/>
    <dgm:cxn modelId="{6CD0F1DF-65D1-49DE-AEE8-3CF5E1A0FEEE}" type="presParOf" srcId="{0336CF89-E612-4BC7-85E5-C1B0A6E3B96A}" destId="{45087514-1CE6-4B03-8961-D67D8484990C}" srcOrd="3" destOrd="0" presId="urn:microsoft.com/office/officeart/2008/layout/HalfCircleOrganizationChart"/>
    <dgm:cxn modelId="{99BA6FC3-4857-4934-8F0E-757FF49015E0}" type="presParOf" srcId="{596C9F85-DF82-48D5-838A-22E18530D820}" destId="{6687BEFD-C5EA-402D-BB9F-8E0FAF92660C}" srcOrd="1" destOrd="0" presId="urn:microsoft.com/office/officeart/2008/layout/HalfCircleOrganizationChart"/>
    <dgm:cxn modelId="{17AA6EA1-B0D8-43B7-A71C-3BA23F4AC901}" type="presParOf" srcId="{596C9F85-DF82-48D5-838A-22E18530D820}" destId="{DB357B74-C420-4ED7-AC41-AC391C82468F}" srcOrd="2" destOrd="0" presId="urn:microsoft.com/office/officeart/2008/layout/HalfCircleOrganizationChart"/>
    <dgm:cxn modelId="{E75DD0B2-B35B-4B5C-A331-B25EEB654CD5}" type="presParOf" srcId="{9554E29F-BF95-44A2-97DD-8C6F18932CBD}" destId="{42E75461-87EE-4B39-8098-F1D46E039E59}" srcOrd="6" destOrd="0" presId="urn:microsoft.com/office/officeart/2008/layout/HalfCircleOrganizationChart"/>
    <dgm:cxn modelId="{0EF296B7-CDA0-4678-ABF3-EB1B3D312448}" type="presParOf" srcId="{9554E29F-BF95-44A2-97DD-8C6F18932CBD}" destId="{A1EFD361-2223-45D8-8D91-6B84D15C93D8}" srcOrd="7" destOrd="0" presId="urn:microsoft.com/office/officeart/2008/layout/HalfCircleOrganizationChart"/>
    <dgm:cxn modelId="{F2AE065E-C302-4FFE-940F-014DA9EFE048}" type="presParOf" srcId="{A1EFD361-2223-45D8-8D91-6B84D15C93D8}" destId="{68B9615A-EFBA-4CF3-B044-B4D5D34718C8}" srcOrd="0" destOrd="0" presId="urn:microsoft.com/office/officeart/2008/layout/HalfCircleOrganizationChart"/>
    <dgm:cxn modelId="{E22E7659-E1B7-4DC5-B9FA-29CD8ECC6964}" type="presParOf" srcId="{68B9615A-EFBA-4CF3-B044-B4D5D34718C8}" destId="{4763E3E0-01B0-40CE-8FC6-BC31B347A308}" srcOrd="0" destOrd="0" presId="urn:microsoft.com/office/officeart/2008/layout/HalfCircleOrganizationChart"/>
    <dgm:cxn modelId="{1B33D809-A777-405F-B4C6-D93BC2CF069B}" type="presParOf" srcId="{68B9615A-EFBA-4CF3-B044-B4D5D34718C8}" destId="{0BCC2A72-95B0-44A2-9928-7EB2675684E1}" srcOrd="1" destOrd="0" presId="urn:microsoft.com/office/officeart/2008/layout/HalfCircleOrganizationChart"/>
    <dgm:cxn modelId="{450B60CC-96EB-41FA-82A6-B51518084ACC}" type="presParOf" srcId="{68B9615A-EFBA-4CF3-B044-B4D5D34718C8}" destId="{1B3D6E81-2B1A-4AE5-BE8A-CD77199DAD4E}" srcOrd="2" destOrd="0" presId="urn:microsoft.com/office/officeart/2008/layout/HalfCircleOrganizationChart"/>
    <dgm:cxn modelId="{42450299-5D28-4D28-97A1-84D7D18397A7}" type="presParOf" srcId="{68B9615A-EFBA-4CF3-B044-B4D5D34718C8}" destId="{F32E4C7D-58BF-429A-86BB-636476DE3F2A}" srcOrd="3" destOrd="0" presId="urn:microsoft.com/office/officeart/2008/layout/HalfCircleOrganizationChart"/>
    <dgm:cxn modelId="{C3108761-9462-43C7-9C05-9E9BDBC4FCC3}" type="presParOf" srcId="{A1EFD361-2223-45D8-8D91-6B84D15C93D8}" destId="{44F6EE98-800C-46CF-82F5-5551810C6996}" srcOrd="1" destOrd="0" presId="urn:microsoft.com/office/officeart/2008/layout/HalfCircleOrganizationChart"/>
    <dgm:cxn modelId="{375B9F02-8E12-4036-AB9F-49BA2F2848EF}" type="presParOf" srcId="{A1EFD361-2223-45D8-8D91-6B84D15C93D8}" destId="{C14B06FB-1798-4AD3-AB6D-906C00B378ED}" srcOrd="2" destOrd="0" presId="urn:microsoft.com/office/officeart/2008/layout/HalfCircleOrganizationChart"/>
    <dgm:cxn modelId="{8E2AC21E-4551-496C-9679-0A718E098FD6}" type="presParOf" srcId="{8B3CC09A-B7CE-4AAC-AFF9-C0E0EAB2873C}" destId="{B7BF0878-1E75-43F0-824C-83BC9D85296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59E6A-49B6-4EDC-9388-FF3A4448E9E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6FE2935-7D0E-45E5-85A2-A0CA3AA5D9B0}">
      <dgm:prSet phldrT="[Text]" custT="1"/>
      <dgm:spPr/>
      <dgm:t>
        <a:bodyPr/>
        <a:lstStyle/>
        <a:p>
          <a:pPr algn="ctr"/>
          <a:r>
            <a:rPr lang="bg-BG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Интегрирана териториална стратегия за развитие на регион от ниво </a:t>
          </a:r>
          <a:r>
            <a: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NUTS 2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BB37C-3F84-4A50-9F0B-12619D416415}" type="parTrans" cxnId="{7AAF07EE-489F-4DD4-97FA-6EBAF03FFB39}">
      <dgm:prSet/>
      <dgm:spPr/>
      <dgm:t>
        <a:bodyPr/>
        <a:lstStyle/>
        <a:p>
          <a:endParaRPr lang="en-US"/>
        </a:p>
      </dgm:t>
    </dgm:pt>
    <dgm:pt modelId="{8CDA354C-79EC-4953-B7C1-E3CDEAE13CEE}" type="sibTrans" cxnId="{7AAF07EE-489F-4DD4-97FA-6EBAF03FFB39}">
      <dgm:prSet/>
      <dgm:spPr/>
      <dgm:t>
        <a:bodyPr/>
        <a:lstStyle/>
        <a:p>
          <a:endParaRPr lang="en-US"/>
        </a:p>
      </dgm:t>
    </dgm:pt>
    <dgm:pt modelId="{FC811579-7D65-4CCB-9303-AA122B746FBF}">
      <dgm:prSet phldrT="[Text]"/>
      <dgm:spPr/>
      <dgm:t>
        <a:bodyPr/>
        <a:lstStyle/>
        <a:p>
          <a:pPr algn="l"/>
          <a:r>
            <a:rPr lang="bg-BG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Фаза 2</a:t>
          </a:r>
        </a:p>
        <a:p>
          <a:pPr algn="l"/>
          <a:r>
            <a:rPr lang="bg-B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 на проектни предложения и предоставяне на финансиране по линия на програмите 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46C36-4A6E-4620-B688-37A7B1FEC233}" type="parTrans" cxnId="{E450F113-86CE-4B68-A48B-31CA4B81C257}">
      <dgm:prSet/>
      <dgm:spPr/>
      <dgm:t>
        <a:bodyPr/>
        <a:lstStyle/>
        <a:p>
          <a:endParaRPr lang="en-US"/>
        </a:p>
      </dgm:t>
    </dgm:pt>
    <dgm:pt modelId="{4F497AA2-5574-48A0-98CB-0C558B87D656}" type="sibTrans" cxnId="{E450F113-86CE-4B68-A48B-31CA4B81C257}">
      <dgm:prSet/>
      <dgm:spPr/>
      <dgm:t>
        <a:bodyPr/>
        <a:lstStyle/>
        <a:p>
          <a:endParaRPr lang="en-US"/>
        </a:p>
      </dgm:t>
    </dgm:pt>
    <dgm:pt modelId="{720651C6-2DB2-4D57-8A56-A3B82737303E}">
      <dgm:prSet phldrT="[Text]"/>
      <dgm:spPr/>
      <dgm:t>
        <a:bodyPr/>
        <a:lstStyle/>
        <a:p>
          <a:pPr algn="r"/>
          <a:r>
            <a:rPr lang="bg-BG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Фаза 1</a:t>
          </a:r>
        </a:p>
        <a:p>
          <a:pPr algn="r"/>
          <a:r>
            <a:rPr lang="bg-B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Подбор на проектни идеи и одобрение</a:t>
          </a: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 концепция за приноса на ЕС към ИТСР</a:t>
          </a: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 всеки регион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23F2B-954E-4670-9226-A31FB1298472}" type="parTrans" cxnId="{9F8E1CF2-14F6-4C6E-98A3-999D4366128F}">
      <dgm:prSet/>
      <dgm:spPr/>
      <dgm:t>
        <a:bodyPr/>
        <a:lstStyle/>
        <a:p>
          <a:endParaRPr lang="en-US"/>
        </a:p>
      </dgm:t>
    </dgm:pt>
    <dgm:pt modelId="{0A6B7C39-E5EA-4386-B727-AD46B3B94C5A}" type="sibTrans" cxnId="{9F8E1CF2-14F6-4C6E-98A3-999D4366128F}">
      <dgm:prSet/>
      <dgm:spPr/>
      <dgm:t>
        <a:bodyPr/>
        <a:lstStyle/>
        <a:p>
          <a:endParaRPr lang="en-US"/>
        </a:p>
      </dgm:t>
    </dgm:pt>
    <dgm:pt modelId="{437B30FF-7293-4AB6-95C3-9788DF512936}" type="pres">
      <dgm:prSet presAssocID="{06859E6A-49B6-4EDC-9388-FF3A4448E9E7}" presName="compositeShape" presStyleCnt="0">
        <dgm:presLayoutVars>
          <dgm:chMax val="7"/>
          <dgm:dir/>
          <dgm:resizeHandles val="exact"/>
        </dgm:presLayoutVars>
      </dgm:prSet>
      <dgm:spPr/>
    </dgm:pt>
    <dgm:pt modelId="{82C624F6-6E9E-407C-9EE3-4ECBCA9F203C}" type="pres">
      <dgm:prSet presAssocID="{76FE2935-7D0E-45E5-85A2-A0CA3AA5D9B0}" presName="circ1" presStyleLbl="vennNode1" presStyleIdx="0" presStyleCnt="3"/>
      <dgm:spPr/>
      <dgm:t>
        <a:bodyPr/>
        <a:lstStyle/>
        <a:p>
          <a:endParaRPr lang="en-US"/>
        </a:p>
      </dgm:t>
    </dgm:pt>
    <dgm:pt modelId="{17CEBB60-40A0-4AD5-B1A6-83654089D141}" type="pres">
      <dgm:prSet presAssocID="{76FE2935-7D0E-45E5-85A2-A0CA3AA5D9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15C54-3EBC-4354-A8E9-C607B8AA427C}" type="pres">
      <dgm:prSet presAssocID="{FC811579-7D65-4CCB-9303-AA122B746FBF}" presName="circ2" presStyleLbl="vennNode1" presStyleIdx="1" presStyleCnt="3" custScaleX="103447" custLinFactNeighborX="13691" custLinFactNeighborY="-1365"/>
      <dgm:spPr/>
      <dgm:t>
        <a:bodyPr/>
        <a:lstStyle/>
        <a:p>
          <a:endParaRPr lang="en-US"/>
        </a:p>
      </dgm:t>
    </dgm:pt>
    <dgm:pt modelId="{BDC725B1-C5C0-48AC-AF9F-2B8503E31C46}" type="pres">
      <dgm:prSet presAssocID="{FC811579-7D65-4CCB-9303-AA122B746F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9A4E7-2313-43D2-B29E-1711107E7325}" type="pres">
      <dgm:prSet presAssocID="{720651C6-2DB2-4D57-8A56-A3B82737303E}" presName="circ3" presStyleLbl="vennNode1" presStyleIdx="2" presStyleCnt="3" custScaleX="106896" custLinFactNeighborX="-23337" custLinFactNeighborY="-1365"/>
      <dgm:spPr/>
      <dgm:t>
        <a:bodyPr/>
        <a:lstStyle/>
        <a:p>
          <a:endParaRPr lang="en-US"/>
        </a:p>
      </dgm:t>
    </dgm:pt>
    <dgm:pt modelId="{8FF129CB-9550-4B4E-AE00-CB710C8C8C69}" type="pres">
      <dgm:prSet presAssocID="{720651C6-2DB2-4D57-8A56-A3B82737303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F07EE-489F-4DD4-97FA-6EBAF03FFB39}" srcId="{06859E6A-49B6-4EDC-9388-FF3A4448E9E7}" destId="{76FE2935-7D0E-45E5-85A2-A0CA3AA5D9B0}" srcOrd="0" destOrd="0" parTransId="{5C6BB37C-3F84-4A50-9F0B-12619D416415}" sibTransId="{8CDA354C-79EC-4953-B7C1-E3CDEAE13CEE}"/>
    <dgm:cxn modelId="{816D1D3D-0E42-4086-9835-B76F90F95C02}" type="presOf" srcId="{76FE2935-7D0E-45E5-85A2-A0CA3AA5D9B0}" destId="{82C624F6-6E9E-407C-9EE3-4ECBCA9F203C}" srcOrd="0" destOrd="0" presId="urn:microsoft.com/office/officeart/2005/8/layout/venn1"/>
    <dgm:cxn modelId="{07759D65-33C6-4A03-85F6-773DC80917B6}" type="presOf" srcId="{76FE2935-7D0E-45E5-85A2-A0CA3AA5D9B0}" destId="{17CEBB60-40A0-4AD5-B1A6-83654089D141}" srcOrd="1" destOrd="0" presId="urn:microsoft.com/office/officeart/2005/8/layout/venn1"/>
    <dgm:cxn modelId="{83CD4059-DFBC-4F18-878A-FC330824F891}" type="presOf" srcId="{FC811579-7D65-4CCB-9303-AA122B746FBF}" destId="{BDC725B1-C5C0-48AC-AF9F-2B8503E31C46}" srcOrd="1" destOrd="0" presId="urn:microsoft.com/office/officeart/2005/8/layout/venn1"/>
    <dgm:cxn modelId="{BE06369A-0377-4FBA-89CB-C7379C0A0BF2}" type="presOf" srcId="{FC811579-7D65-4CCB-9303-AA122B746FBF}" destId="{2A715C54-3EBC-4354-A8E9-C607B8AA427C}" srcOrd="0" destOrd="0" presId="urn:microsoft.com/office/officeart/2005/8/layout/venn1"/>
    <dgm:cxn modelId="{E450F113-86CE-4B68-A48B-31CA4B81C257}" srcId="{06859E6A-49B6-4EDC-9388-FF3A4448E9E7}" destId="{FC811579-7D65-4CCB-9303-AA122B746FBF}" srcOrd="1" destOrd="0" parTransId="{98D46C36-4A6E-4620-B688-37A7B1FEC233}" sibTransId="{4F497AA2-5574-48A0-98CB-0C558B87D656}"/>
    <dgm:cxn modelId="{7F1BF20D-3785-47BA-80A1-8985C2D26830}" type="presOf" srcId="{720651C6-2DB2-4D57-8A56-A3B82737303E}" destId="{8FF129CB-9550-4B4E-AE00-CB710C8C8C69}" srcOrd="1" destOrd="0" presId="urn:microsoft.com/office/officeart/2005/8/layout/venn1"/>
    <dgm:cxn modelId="{9F8E1CF2-14F6-4C6E-98A3-999D4366128F}" srcId="{06859E6A-49B6-4EDC-9388-FF3A4448E9E7}" destId="{720651C6-2DB2-4D57-8A56-A3B82737303E}" srcOrd="2" destOrd="0" parTransId="{48623F2B-954E-4670-9226-A31FB1298472}" sibTransId="{0A6B7C39-E5EA-4386-B727-AD46B3B94C5A}"/>
    <dgm:cxn modelId="{306866BF-0603-49F7-851F-6A121B0E6978}" type="presOf" srcId="{720651C6-2DB2-4D57-8A56-A3B82737303E}" destId="{3629A4E7-2313-43D2-B29E-1711107E7325}" srcOrd="0" destOrd="0" presId="urn:microsoft.com/office/officeart/2005/8/layout/venn1"/>
    <dgm:cxn modelId="{1A7576F3-89AF-4636-8E94-FF7607FAB352}" type="presOf" srcId="{06859E6A-49B6-4EDC-9388-FF3A4448E9E7}" destId="{437B30FF-7293-4AB6-95C3-9788DF512936}" srcOrd="0" destOrd="0" presId="urn:microsoft.com/office/officeart/2005/8/layout/venn1"/>
    <dgm:cxn modelId="{709958FC-7ED1-4896-81BC-C159B94D5247}" type="presParOf" srcId="{437B30FF-7293-4AB6-95C3-9788DF512936}" destId="{82C624F6-6E9E-407C-9EE3-4ECBCA9F203C}" srcOrd="0" destOrd="0" presId="urn:microsoft.com/office/officeart/2005/8/layout/venn1"/>
    <dgm:cxn modelId="{C382EE56-E32C-47DE-AF64-76853AE3744D}" type="presParOf" srcId="{437B30FF-7293-4AB6-95C3-9788DF512936}" destId="{17CEBB60-40A0-4AD5-B1A6-83654089D141}" srcOrd="1" destOrd="0" presId="urn:microsoft.com/office/officeart/2005/8/layout/venn1"/>
    <dgm:cxn modelId="{AF4CE19C-A0D6-4D99-BE04-8B89281BC5A4}" type="presParOf" srcId="{437B30FF-7293-4AB6-95C3-9788DF512936}" destId="{2A715C54-3EBC-4354-A8E9-C607B8AA427C}" srcOrd="2" destOrd="0" presId="urn:microsoft.com/office/officeart/2005/8/layout/venn1"/>
    <dgm:cxn modelId="{97F0B442-0998-4167-85B9-B53D18DAFE87}" type="presParOf" srcId="{437B30FF-7293-4AB6-95C3-9788DF512936}" destId="{BDC725B1-C5C0-48AC-AF9F-2B8503E31C46}" srcOrd="3" destOrd="0" presId="urn:microsoft.com/office/officeart/2005/8/layout/venn1"/>
    <dgm:cxn modelId="{87470FAF-7F5C-4F7E-B1B3-AE2A3A88E55B}" type="presParOf" srcId="{437B30FF-7293-4AB6-95C3-9788DF512936}" destId="{3629A4E7-2313-43D2-B29E-1711107E7325}" srcOrd="4" destOrd="0" presId="urn:microsoft.com/office/officeart/2005/8/layout/venn1"/>
    <dgm:cxn modelId="{A85488CC-72DB-4BD1-A6A8-8DF9F221BD36}" type="presParOf" srcId="{437B30FF-7293-4AB6-95C3-9788DF512936}" destId="{8FF129CB-9550-4B4E-AE00-CB710C8C8C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2CED8-02A2-4C89-8C16-367CF99A82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5A7B6F-5DD3-45C2-9EC2-29DE390A63F1}">
      <dgm:prSet phldrT="[Text]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444E7-682C-402C-BF50-D21E2C8588A2}" type="parTrans" cxnId="{852232A7-D3F4-48AC-B77E-8FAA44E1DA1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393EB-15E8-4B7B-BFDC-8E10A2B4E0C1}" type="sibTrans" cxnId="{852232A7-D3F4-48AC-B77E-8FAA44E1DA1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35B12-1718-4974-A870-A9843A47D637}">
      <dgm:prSet phldrT="[Text]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53B55-2964-400F-A11E-1EBD24249438}" type="parTrans" cxnId="{CD1C0212-D825-433F-A3C6-65FA1B8C890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4D739A-8DC3-403A-9A65-22D5531A5090}" type="sibTrans" cxnId="{CD1C0212-D825-433F-A3C6-65FA1B8C890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FBE1D-E781-478E-8B0B-FA657AFF17E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31C0E-23F5-4E0A-BE17-686F811D19EA}" type="parTrans" cxnId="{90A432C8-C5D2-4C09-9BC5-812708F4380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7F88D-A633-4EEA-BF4B-B2651A114BF4}" type="sibTrans" cxnId="{90A432C8-C5D2-4C09-9BC5-812708F4380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A840F-3E44-445C-BA27-0768A91AEC8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BFADC-931F-4FED-9F92-BB1C0243CC59}" type="parTrans" cxnId="{CA82BA76-17AE-4F64-9944-321D9225D79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1F77C-0A5E-4ED7-9E30-FBD9C34A3E98}" type="sibTrans" cxnId="{CA82BA76-17AE-4F64-9944-321D9225D79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D576E-9DC7-4EAB-B576-814A03986E9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F468C-B6DC-4CC3-8CC3-B2E46C86BB64}" type="parTrans" cxnId="{31285905-DE6C-477B-BB89-09D8024F1A3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F46A2-827A-4673-AC2B-78C789BA9421}" type="sibTrans" cxnId="{31285905-DE6C-477B-BB89-09D8024F1A3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E9484-36DA-4823-9B39-B231E6AC6F3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B56C5-B665-487E-B144-9BC09ADE0502}" type="parTrans" cxnId="{E0E08AFE-CC7D-41AE-BB76-53DF438CC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EFA9F-CC5E-4FA7-849D-99791E6FE153}" type="sibTrans" cxnId="{E0E08AFE-CC7D-41AE-BB76-53DF438CC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5BCDB-6316-4C41-9E2E-32F75EED64A2}">
      <dgm:prSet phldrT="[Text]" custT="1"/>
      <dgm:spPr>
        <a:xfrm>
          <a:off x="340749" y="220819"/>
          <a:ext cx="7414425" cy="441444"/>
        </a:xfrm>
        <a:prstGeom prst="rect">
          <a:avLst/>
        </a:prstGeom>
        <a:solidFill>
          <a:srgbClr val="4472C4">
            <a:hueOff val="0"/>
            <a:satOff val="0"/>
            <a:lum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 характер на проектните идеи и мерки: </a:t>
          </a:r>
          <a:r>
            <a:rPr lang="bg-BG" sz="11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взаимосвързани </a:t>
          </a:r>
          <a:r>
            <a:rPr lang="bg-BG" sz="1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допълващи се/интегрирани </a:t>
          </a:r>
          <a:r>
            <a:rPr lang="bg-BG" sz="11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проекти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6046C2-FD7F-4772-985B-37FCCB195361}" type="sibTrans" cxnId="{D92E90CC-3191-40C9-AC72-E22E66C1B54E}">
      <dgm:prSet/>
      <dgm:spPr>
        <a:xfrm>
          <a:off x="-5489151" y="-895286"/>
          <a:ext cx="6539203" cy="6539203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C9CE1-9DAF-4EBA-B6D7-AF7FAA783290}" type="parTrans" cxnId="{D92E90CC-3191-40C9-AC72-E22E66C1B54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8A39B-6294-40E6-9840-F75B93E9C2C3}">
      <dgm:prSet phldrT="[Text]" custT="1"/>
      <dgm:spPr>
        <a:xfrm>
          <a:off x="740517" y="883374"/>
          <a:ext cx="7014657" cy="441444"/>
        </a:xfrm>
        <a:prstGeom prst="rect">
          <a:avLst/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1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Съответствие и принос за изпълнение на съответните интегрирани териториални стратегиите за развитие на регионите за планиране от ниво 2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4A34D4-768C-424D-8CF4-0D58D8D6A7BD}" type="parTrans" cxnId="{085E5E5F-0192-4424-A93F-700DAF695CB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24413-95DC-4CE6-B464-A922694CE25A}" type="sibTrans" cxnId="{085E5E5F-0192-4424-A93F-700DAF695CB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DF3F1-E075-40DC-8F45-A0AF8FDE9339}">
      <dgm:prSet custT="1"/>
      <dgm:spPr>
        <a:xfrm>
          <a:off x="959587" y="1545444"/>
          <a:ext cx="6795587" cy="441444"/>
        </a:xfrm>
        <a:prstGeom prst="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1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 за партньорство </a:t>
          </a:r>
          <a:r>
            <a:rPr lang="bg-BG" sz="1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сътрудничество: </a:t>
          </a:r>
          <a:r>
            <a:rPr lang="bg-BG" sz="11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представители </a:t>
          </a:r>
          <a:r>
            <a:rPr lang="bg-BG" sz="11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 централни и местни власти и различни заинтересовани страни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0BF37B-B4FF-4FCD-8F04-052A7051C290}" type="parTrans" cxnId="{B26C81F4-76A4-461A-99F3-440F9F7E9F3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8D260-2833-41B7-8429-CBD11DA47471}" type="sibTrans" cxnId="{B26C81F4-76A4-461A-99F3-440F9F7E9F3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83A77-0513-43C0-8315-F0574F91E50E}">
      <dgm:prSet custT="1"/>
      <dgm:spPr>
        <a:xfrm>
          <a:off x="1029535" y="2207999"/>
          <a:ext cx="6725640" cy="441444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05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Приоритетно включване в концепциите за ИТИ на проекти с икономическа насоченост, в партньорство с икономически оператори и/или такива, водещи до икономически ползи и резултати за целевата територия</a:t>
          </a:r>
          <a:endParaRPr lang="en-US" sz="105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D756CB3-C1B8-48EB-8685-7A96BFA1DB91}" type="parTrans" cxnId="{32473B99-0D4A-4417-9970-0599ECE56F2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1D98D-800F-46A0-A6C6-7A31A5A223F5}" type="sibTrans" cxnId="{32473B99-0D4A-4417-9970-0599ECE56F2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56C40-F364-4B97-A114-233423775E24}">
      <dgm:prSet custT="1"/>
      <dgm:spPr>
        <a:xfrm>
          <a:off x="959587" y="2870554"/>
          <a:ext cx="6795587" cy="441444"/>
        </a:xfrm>
        <a:prstGeom prst="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Обхващане на различни по вид и мащаб територии на базата на конкретните нужди и потенциали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8CED4F-7A00-44A6-BE0B-D22896B9F6EF}" type="parTrans" cxnId="{278A4050-2976-4B5E-AA29-67725205D77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4A808-6054-46D9-9EFA-950D8BF64B34}" type="sibTrans" cxnId="{278A4050-2976-4B5E-AA29-67725205D77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9957B0-7AD3-41E1-8873-39B28479BE8F}">
      <dgm:prSet custT="1"/>
      <dgm:spPr>
        <a:xfrm>
          <a:off x="740517" y="3532623"/>
          <a:ext cx="7014657" cy="441444"/>
        </a:xfrm>
        <a:prstGeom prst="rect">
          <a:avLst/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Интегриране на различни секторни дейности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19AB308-8A93-440E-BAA8-BDC7FB1D7138}" type="parTrans" cxnId="{B672CF6B-B204-46E6-ACED-38600EA7F53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63F09-0C02-47FD-A062-79B3C75850D9}" type="sibTrans" cxnId="{B672CF6B-B204-46E6-ACED-38600EA7F53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9455C-F12E-420D-9288-10A18D64705B}">
      <dgm:prSet phldrT="[Text]" custT="1"/>
      <dgm:spPr>
        <a:xfrm>
          <a:off x="340749" y="4195179"/>
          <a:ext cx="7414425" cy="441444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Осигуряване на максимална публичност и информираност</a:t>
          </a:r>
          <a:r>
            <a:rPr lang="en-US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наличие на широка обществена подкрепа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A9EE68-2300-486D-9370-B773D7169048}" type="parTrans" cxnId="{FF0198B6-2814-40A7-AA34-7FA2589042A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17BD9-7F69-4DEC-AE6F-C3E8ED962C83}" type="sibTrans" cxnId="{FF0198B6-2814-40A7-AA34-7FA2589042A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00E4F-6061-42A0-9236-F5B6DDFAD638}">
      <dgm:prSet phldrT="[Text]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A2BD2-7A87-4340-ACCE-26AD0EF9AE4E}" type="parTrans" cxnId="{1F3151D7-BB88-4525-A2B7-6ADDEE3475E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FED22-8F8F-4151-96A4-4FB56E6021CD}" type="sibTrans" cxnId="{1F3151D7-BB88-4525-A2B7-6ADDEE3475E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29258-76F6-47B1-A54B-52BA78F614DB}" type="pres">
      <dgm:prSet presAssocID="{D9B2CED8-02A2-4C89-8C16-367CF99A82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15F4121-30A9-4923-AB57-B895237A78A7}" type="pres">
      <dgm:prSet presAssocID="{D9B2CED8-02A2-4C89-8C16-367CF99A82B2}" presName="Name1" presStyleCnt="0"/>
      <dgm:spPr/>
    </dgm:pt>
    <dgm:pt modelId="{D588FB45-94BF-4045-A531-1919726A270A}" type="pres">
      <dgm:prSet presAssocID="{D9B2CED8-02A2-4C89-8C16-367CF99A82B2}" presName="cycle" presStyleCnt="0"/>
      <dgm:spPr/>
    </dgm:pt>
    <dgm:pt modelId="{AA5A5719-CDAD-43B6-8AAA-D572557C3970}" type="pres">
      <dgm:prSet presAssocID="{D9B2CED8-02A2-4C89-8C16-367CF99A82B2}" presName="srcNode" presStyleLbl="node1" presStyleIdx="0" presStyleCnt="7"/>
      <dgm:spPr/>
    </dgm:pt>
    <dgm:pt modelId="{B82BEB40-852C-4186-9669-3540073171A6}" type="pres">
      <dgm:prSet presAssocID="{D9B2CED8-02A2-4C89-8C16-367CF99A82B2}" presName="conn" presStyleLbl="parChTrans1D2" presStyleIdx="0" presStyleCnt="1" custLinFactNeighborX="-2928" custLinFactNeighborY="-832"/>
      <dgm:spPr/>
      <dgm:t>
        <a:bodyPr/>
        <a:lstStyle/>
        <a:p>
          <a:endParaRPr lang="en-US"/>
        </a:p>
      </dgm:t>
    </dgm:pt>
    <dgm:pt modelId="{4D3CE088-F1A0-4333-B69E-AF3334708B71}" type="pres">
      <dgm:prSet presAssocID="{D9B2CED8-02A2-4C89-8C16-367CF99A82B2}" presName="extraNode" presStyleLbl="node1" presStyleIdx="0" presStyleCnt="7"/>
      <dgm:spPr/>
    </dgm:pt>
    <dgm:pt modelId="{18E8C1BF-5875-4AAA-9F63-A34EFCE791FB}" type="pres">
      <dgm:prSet presAssocID="{D9B2CED8-02A2-4C89-8C16-367CF99A82B2}" presName="dstNode" presStyleLbl="node1" presStyleIdx="0" presStyleCnt="7"/>
      <dgm:spPr/>
    </dgm:pt>
    <dgm:pt modelId="{CE75AD55-529D-4B69-92BA-2927F31C8FA6}" type="pres">
      <dgm:prSet presAssocID="{BE75BCDB-6316-4C41-9E2E-32F75EED64A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951E5-98E2-4EFF-B775-FDE2DF41DA3B}" type="pres">
      <dgm:prSet presAssocID="{BE75BCDB-6316-4C41-9E2E-32F75EED64A2}" presName="accent_1" presStyleCnt="0"/>
      <dgm:spPr/>
    </dgm:pt>
    <dgm:pt modelId="{3C49466A-976F-43CC-8135-F5AC3E188E37}" type="pres">
      <dgm:prSet presAssocID="{BE75BCDB-6316-4C41-9E2E-32F75EED64A2}" presName="accentRepeatNode" presStyleLbl="solidFgAcc1" presStyleIdx="0" presStyleCnt="7"/>
      <dgm:spPr>
        <a:xfrm>
          <a:off x="64846" y="165638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1D6D7FD-1D2A-4F3F-B869-E624A0C44938}" type="pres">
      <dgm:prSet presAssocID="{B8B8A39B-6294-40E6-9840-F75B93E9C2C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44BF3-0133-46FB-ACF1-39198A388DD2}" type="pres">
      <dgm:prSet presAssocID="{B8B8A39B-6294-40E6-9840-F75B93E9C2C3}" presName="accent_2" presStyleCnt="0"/>
      <dgm:spPr/>
    </dgm:pt>
    <dgm:pt modelId="{3A4E0CA3-45D4-4507-928A-B5E3D07CE068}" type="pres">
      <dgm:prSet presAssocID="{B8B8A39B-6294-40E6-9840-F75B93E9C2C3}" presName="accentRepeatNode" presStyleLbl="solidFgAcc1" presStyleIdx="1" presStyleCnt="7"/>
      <dgm:spPr>
        <a:xfrm>
          <a:off x="464614" y="828194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gm:spPr>
    </dgm:pt>
    <dgm:pt modelId="{E284EC88-B93F-4181-8C71-3EB7EBCF52E4}" type="pres">
      <dgm:prSet presAssocID="{CD8DF3F1-E075-40DC-8F45-A0AF8FDE933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5889B-DFC0-484E-9C47-39A12A27CA98}" type="pres">
      <dgm:prSet presAssocID="{CD8DF3F1-E075-40DC-8F45-A0AF8FDE9339}" presName="accent_3" presStyleCnt="0"/>
      <dgm:spPr/>
    </dgm:pt>
    <dgm:pt modelId="{AB4E06A5-85E6-426F-96FB-F09EFFCA9063}" type="pres">
      <dgm:prSet presAssocID="{CD8DF3F1-E075-40DC-8F45-A0AF8FDE9339}" presName="accentRepeatNode" presStyleLbl="solidFgAcc1" presStyleIdx="2" presStyleCnt="7"/>
      <dgm:spPr>
        <a:xfrm>
          <a:off x="683685" y="1490263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gm:spPr>
    </dgm:pt>
    <dgm:pt modelId="{824850B9-F947-4ADE-B2D3-70A38AE4AEEA}" type="pres">
      <dgm:prSet presAssocID="{1EF83A77-0513-43C0-8315-F0574F91E50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3DF1C-BD43-4C92-A8C2-2709C1FF3BB4}" type="pres">
      <dgm:prSet presAssocID="{1EF83A77-0513-43C0-8315-F0574F91E50E}" presName="accent_4" presStyleCnt="0"/>
      <dgm:spPr/>
    </dgm:pt>
    <dgm:pt modelId="{627654C9-F0A3-4502-A9F9-1AD55A14D78C}" type="pres">
      <dgm:prSet presAssocID="{1EF83A77-0513-43C0-8315-F0574F91E50E}" presName="accentRepeatNode" presStyleLbl="solidFgAcc1" presStyleIdx="3" presStyleCnt="7"/>
      <dgm:spPr>
        <a:xfrm>
          <a:off x="753632" y="2152818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021F25A1-B562-4A10-A8F2-9B75392AC106}" type="pres">
      <dgm:prSet presAssocID="{6EF56C40-F364-4B97-A114-233423775E2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358C9-30E5-4C3F-8FB4-8F229033BC21}" type="pres">
      <dgm:prSet presAssocID="{6EF56C40-F364-4B97-A114-233423775E24}" presName="accent_5" presStyleCnt="0"/>
      <dgm:spPr/>
    </dgm:pt>
    <dgm:pt modelId="{6FB2DC46-1257-43B2-B6B6-79898BF5424B}" type="pres">
      <dgm:prSet presAssocID="{6EF56C40-F364-4B97-A114-233423775E24}" presName="accentRepeatNode" presStyleLbl="solidFgAcc1" presStyleIdx="4" presStyleCnt="7"/>
      <dgm:spPr>
        <a:xfrm>
          <a:off x="683685" y="2815373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gm:spPr>
    </dgm:pt>
    <dgm:pt modelId="{CECD25D0-DE47-47FE-A213-3C9CE39E0703}" type="pres">
      <dgm:prSet presAssocID="{2B9957B0-7AD3-41E1-8873-39B28479BE8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BB68B-250D-40B8-B27A-D9AFA67E413B}" type="pres">
      <dgm:prSet presAssocID="{2B9957B0-7AD3-41E1-8873-39B28479BE8F}" presName="accent_6" presStyleCnt="0"/>
      <dgm:spPr/>
    </dgm:pt>
    <dgm:pt modelId="{E6FC66D0-0F5D-4DEB-A87B-BF04129FD574}" type="pres">
      <dgm:prSet presAssocID="{2B9957B0-7AD3-41E1-8873-39B28479BE8F}" presName="accentRepeatNode" presStyleLbl="solidFgAcc1" presStyleIdx="5" presStyleCnt="7"/>
      <dgm:spPr>
        <a:xfrm>
          <a:off x="464614" y="3477443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gm:spPr>
    </dgm:pt>
    <dgm:pt modelId="{B0498803-7F8D-46DF-AF5F-C7A877C7FA24}" type="pres">
      <dgm:prSet presAssocID="{B169455C-F12E-420D-9288-10A18D64705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DE81A-466B-4754-B558-751C061BA384}" type="pres">
      <dgm:prSet presAssocID="{B169455C-F12E-420D-9288-10A18D64705B}" presName="accent_7" presStyleCnt="0"/>
      <dgm:spPr/>
    </dgm:pt>
    <dgm:pt modelId="{1FE57659-CBBA-4645-8044-99F0C379BDD9}" type="pres">
      <dgm:prSet presAssocID="{B169455C-F12E-420D-9288-10A18D64705B}" presName="accentRepeatNode" presStyleLbl="solidFgAcc1" presStyleIdx="6" presStyleCnt="7"/>
      <dgm:spPr>
        <a:xfrm>
          <a:off x="64846" y="4139998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D1C0212-D825-433F-A3C6-65FA1B8C8902}" srcId="{D9B2CED8-02A2-4C89-8C16-367CF99A82B2}" destId="{24235B12-1718-4974-A870-A9843A47D637}" srcOrd="13" destOrd="0" parTransId="{8EF53B55-2964-400F-A11E-1EBD24249438}" sibTransId="{AC4D739A-8DC3-403A-9A65-22D5531A5090}"/>
    <dgm:cxn modelId="{43EC5BA7-42F5-4EFB-BA2E-7DB6EEB7135B}" type="presOf" srcId="{B8B8A39B-6294-40E6-9840-F75B93E9C2C3}" destId="{41D6D7FD-1D2A-4F3F-B869-E624A0C44938}" srcOrd="0" destOrd="0" presId="urn:microsoft.com/office/officeart/2008/layout/VerticalCurvedList"/>
    <dgm:cxn modelId="{1C022301-1932-433D-8DBA-275352D32424}" type="presOf" srcId="{D9B2CED8-02A2-4C89-8C16-367CF99A82B2}" destId="{59329258-76F6-47B1-A54B-52BA78F614DB}" srcOrd="0" destOrd="0" presId="urn:microsoft.com/office/officeart/2008/layout/VerticalCurvedList"/>
    <dgm:cxn modelId="{E657FF13-BCD8-4E1D-9F7A-C7B9E58C0E8D}" type="presOf" srcId="{2B9957B0-7AD3-41E1-8873-39B28479BE8F}" destId="{CECD25D0-DE47-47FE-A213-3C9CE39E0703}" srcOrd="0" destOrd="0" presId="urn:microsoft.com/office/officeart/2008/layout/VerticalCurvedList"/>
    <dgm:cxn modelId="{D92E90CC-3191-40C9-AC72-E22E66C1B54E}" srcId="{D9B2CED8-02A2-4C89-8C16-367CF99A82B2}" destId="{BE75BCDB-6316-4C41-9E2E-32F75EED64A2}" srcOrd="0" destOrd="0" parTransId="{5C5C9CE1-9DAF-4EBA-B6D7-AF7FAA783290}" sibTransId="{5D6046C2-FD7F-4772-985B-37FCCB195361}"/>
    <dgm:cxn modelId="{B672CF6B-B204-46E6-ACED-38600EA7F533}" srcId="{D9B2CED8-02A2-4C89-8C16-367CF99A82B2}" destId="{2B9957B0-7AD3-41E1-8873-39B28479BE8F}" srcOrd="5" destOrd="0" parTransId="{B19AB308-8A93-440E-BAA8-BDC7FB1D7138}" sibTransId="{8E663F09-0C02-47FD-A062-79B3C75850D9}"/>
    <dgm:cxn modelId="{1B937795-3EFC-4870-A06C-3D98F16010F2}" type="presOf" srcId="{6EF56C40-F364-4B97-A114-233423775E24}" destId="{021F25A1-B562-4A10-A8F2-9B75392AC106}" srcOrd="0" destOrd="0" presId="urn:microsoft.com/office/officeart/2008/layout/VerticalCurvedList"/>
    <dgm:cxn modelId="{D174A3DC-23D8-4584-9855-B2DE33FCBD8C}" type="presOf" srcId="{5D6046C2-FD7F-4772-985B-37FCCB195361}" destId="{B82BEB40-852C-4186-9669-3540073171A6}" srcOrd="0" destOrd="0" presId="urn:microsoft.com/office/officeart/2008/layout/VerticalCurvedList"/>
    <dgm:cxn modelId="{1F3151D7-BB88-4525-A2B7-6ADDEE3475E9}" srcId="{D9B2CED8-02A2-4C89-8C16-367CF99A82B2}" destId="{85200E4F-6061-42A0-9236-F5B6DDFAD638}" srcOrd="7" destOrd="0" parTransId="{19FA2BD2-7A87-4340-ACCE-26AD0EF9AE4E}" sibTransId="{992FED22-8F8F-4151-96A4-4FB56E6021CD}"/>
    <dgm:cxn modelId="{A228BBE6-8A42-4F09-BBEF-FC22F21B0E0B}" type="presOf" srcId="{1EF83A77-0513-43C0-8315-F0574F91E50E}" destId="{824850B9-F947-4ADE-B2D3-70A38AE4AEEA}" srcOrd="0" destOrd="0" presId="urn:microsoft.com/office/officeart/2008/layout/VerticalCurvedList"/>
    <dgm:cxn modelId="{B26C81F4-76A4-461A-99F3-440F9F7E9F30}" srcId="{D9B2CED8-02A2-4C89-8C16-367CF99A82B2}" destId="{CD8DF3F1-E075-40DC-8F45-A0AF8FDE9339}" srcOrd="2" destOrd="0" parTransId="{E10BF37B-B4FF-4FCD-8F04-052A7051C290}" sibTransId="{FE78D260-2833-41B7-8429-CBD11DA47471}"/>
    <dgm:cxn modelId="{278A4050-2976-4B5E-AA29-67725205D776}" srcId="{D9B2CED8-02A2-4C89-8C16-367CF99A82B2}" destId="{6EF56C40-F364-4B97-A114-233423775E24}" srcOrd="4" destOrd="0" parTransId="{058CED4F-7A00-44A6-BE0B-D22896B9F6EF}" sibTransId="{3C34A808-6054-46D9-9EFA-950D8BF64B34}"/>
    <dgm:cxn modelId="{E0E08AFE-CC7D-41AE-BB76-53DF438CC1DF}" srcId="{D9B2CED8-02A2-4C89-8C16-367CF99A82B2}" destId="{92DE9484-36DA-4823-9B39-B231E6AC6F36}" srcOrd="11" destOrd="0" parTransId="{CE7B56C5-B665-487E-B144-9BC09ADE0502}" sibTransId="{16CEFA9F-CC5E-4FA7-849D-99791E6FE153}"/>
    <dgm:cxn modelId="{90A432C8-C5D2-4C09-9BC5-812708F4380E}" srcId="{D9B2CED8-02A2-4C89-8C16-367CF99A82B2}" destId="{880FBE1D-E781-478E-8B0B-FA657AFF17E2}" srcOrd="8" destOrd="0" parTransId="{30031C0E-23F5-4E0A-BE17-686F811D19EA}" sibTransId="{C247F88D-A633-4EEA-BF4B-B2651A114BF4}"/>
    <dgm:cxn modelId="{31285905-DE6C-477B-BB89-09D8024F1A3B}" srcId="{D9B2CED8-02A2-4C89-8C16-367CF99A82B2}" destId="{72FD576E-9DC7-4EAB-B576-814A03986E94}" srcOrd="10" destOrd="0" parTransId="{AEDF468C-B6DC-4CC3-8CC3-B2E46C86BB64}" sibTransId="{ED0F46A2-827A-4673-AC2B-78C789BA9421}"/>
    <dgm:cxn modelId="{852232A7-D3F4-48AC-B77E-8FAA44E1DA10}" srcId="{D9B2CED8-02A2-4C89-8C16-367CF99A82B2}" destId="{BC5A7B6F-5DD3-45C2-9EC2-29DE390A63F1}" srcOrd="12" destOrd="0" parTransId="{104444E7-682C-402C-BF50-D21E2C8588A2}" sibTransId="{333393EB-15E8-4B7B-BFDC-8E10A2B4E0C1}"/>
    <dgm:cxn modelId="{32473B99-0D4A-4417-9970-0599ECE56F2F}" srcId="{D9B2CED8-02A2-4C89-8C16-367CF99A82B2}" destId="{1EF83A77-0513-43C0-8315-F0574F91E50E}" srcOrd="3" destOrd="0" parTransId="{6D756CB3-C1B8-48EB-8685-7A96BFA1DB91}" sibTransId="{1861D98D-800F-46A0-A6C6-7A31A5A223F5}"/>
    <dgm:cxn modelId="{D58C12D0-19F9-4EAB-98F9-D76DCBA52446}" type="presOf" srcId="{BE75BCDB-6316-4C41-9E2E-32F75EED64A2}" destId="{CE75AD55-529D-4B69-92BA-2927F31C8FA6}" srcOrd="0" destOrd="0" presId="urn:microsoft.com/office/officeart/2008/layout/VerticalCurvedList"/>
    <dgm:cxn modelId="{085E5E5F-0192-4424-A93F-700DAF695CBB}" srcId="{D9B2CED8-02A2-4C89-8C16-367CF99A82B2}" destId="{B8B8A39B-6294-40E6-9840-F75B93E9C2C3}" srcOrd="1" destOrd="0" parTransId="{2C4A34D4-768C-424D-8CF4-0D58D8D6A7BD}" sibTransId="{DAE24413-95DC-4CE6-B464-A922694CE25A}"/>
    <dgm:cxn modelId="{CA82BA76-17AE-4F64-9944-321D9225D79E}" srcId="{D9B2CED8-02A2-4C89-8C16-367CF99A82B2}" destId="{F5DA840F-3E44-445C-BA27-0768A91AEC85}" srcOrd="9" destOrd="0" parTransId="{D4CBFADC-931F-4FED-9F92-BB1C0243CC59}" sibTransId="{9091F77C-0A5E-4ED7-9E30-FBD9C34A3E98}"/>
    <dgm:cxn modelId="{CF3E073E-CDF5-4BD8-A22B-04FCC8AE8E1D}" type="presOf" srcId="{CD8DF3F1-E075-40DC-8F45-A0AF8FDE9339}" destId="{E284EC88-B93F-4181-8C71-3EB7EBCF52E4}" srcOrd="0" destOrd="0" presId="urn:microsoft.com/office/officeart/2008/layout/VerticalCurvedList"/>
    <dgm:cxn modelId="{F838162A-F167-440B-857D-86BB15165B07}" type="presOf" srcId="{B169455C-F12E-420D-9288-10A18D64705B}" destId="{B0498803-7F8D-46DF-AF5F-C7A877C7FA24}" srcOrd="0" destOrd="0" presId="urn:microsoft.com/office/officeart/2008/layout/VerticalCurvedList"/>
    <dgm:cxn modelId="{FF0198B6-2814-40A7-AA34-7FA2589042A4}" srcId="{D9B2CED8-02A2-4C89-8C16-367CF99A82B2}" destId="{B169455C-F12E-420D-9288-10A18D64705B}" srcOrd="6" destOrd="0" parTransId="{8AA9EE68-2300-486D-9370-B773D7169048}" sibTransId="{9CA17BD9-7F69-4DEC-AE6F-C3E8ED962C83}"/>
    <dgm:cxn modelId="{92C0D106-30E4-4EEB-9EBE-8AD7446E7920}" type="presParOf" srcId="{59329258-76F6-47B1-A54B-52BA78F614DB}" destId="{A15F4121-30A9-4923-AB57-B895237A78A7}" srcOrd="0" destOrd="0" presId="urn:microsoft.com/office/officeart/2008/layout/VerticalCurvedList"/>
    <dgm:cxn modelId="{BB0EB1D1-A8E1-4675-B8BB-981A3C348B0F}" type="presParOf" srcId="{A15F4121-30A9-4923-AB57-B895237A78A7}" destId="{D588FB45-94BF-4045-A531-1919726A270A}" srcOrd="0" destOrd="0" presId="urn:microsoft.com/office/officeart/2008/layout/VerticalCurvedList"/>
    <dgm:cxn modelId="{E04067A8-9244-4689-8072-69C033B36C8C}" type="presParOf" srcId="{D588FB45-94BF-4045-A531-1919726A270A}" destId="{AA5A5719-CDAD-43B6-8AAA-D572557C3970}" srcOrd="0" destOrd="0" presId="urn:microsoft.com/office/officeart/2008/layout/VerticalCurvedList"/>
    <dgm:cxn modelId="{39D9870B-56B8-4061-98AE-C8CD7A705796}" type="presParOf" srcId="{D588FB45-94BF-4045-A531-1919726A270A}" destId="{B82BEB40-852C-4186-9669-3540073171A6}" srcOrd="1" destOrd="0" presId="urn:microsoft.com/office/officeart/2008/layout/VerticalCurvedList"/>
    <dgm:cxn modelId="{10CECAF9-5FCE-445E-9F13-45B5AB393705}" type="presParOf" srcId="{D588FB45-94BF-4045-A531-1919726A270A}" destId="{4D3CE088-F1A0-4333-B69E-AF3334708B71}" srcOrd="2" destOrd="0" presId="urn:microsoft.com/office/officeart/2008/layout/VerticalCurvedList"/>
    <dgm:cxn modelId="{501F3B96-A23D-49E6-B69D-81D37675DD02}" type="presParOf" srcId="{D588FB45-94BF-4045-A531-1919726A270A}" destId="{18E8C1BF-5875-4AAA-9F63-A34EFCE791FB}" srcOrd="3" destOrd="0" presId="urn:microsoft.com/office/officeart/2008/layout/VerticalCurvedList"/>
    <dgm:cxn modelId="{C5BDFC44-2D30-47D9-933F-4EC71D0F9541}" type="presParOf" srcId="{A15F4121-30A9-4923-AB57-B895237A78A7}" destId="{CE75AD55-529D-4B69-92BA-2927F31C8FA6}" srcOrd="1" destOrd="0" presId="urn:microsoft.com/office/officeart/2008/layout/VerticalCurvedList"/>
    <dgm:cxn modelId="{07054B6E-E6DA-41F5-8B89-31D90DF94324}" type="presParOf" srcId="{A15F4121-30A9-4923-AB57-B895237A78A7}" destId="{C6B951E5-98E2-4EFF-B775-FDE2DF41DA3B}" srcOrd="2" destOrd="0" presId="urn:microsoft.com/office/officeart/2008/layout/VerticalCurvedList"/>
    <dgm:cxn modelId="{EC49E0D5-1B4C-4311-B7FF-33E6109DC128}" type="presParOf" srcId="{C6B951E5-98E2-4EFF-B775-FDE2DF41DA3B}" destId="{3C49466A-976F-43CC-8135-F5AC3E188E37}" srcOrd="0" destOrd="0" presId="urn:microsoft.com/office/officeart/2008/layout/VerticalCurvedList"/>
    <dgm:cxn modelId="{1B9E85B7-0D95-4BC2-8FB5-2092B2557444}" type="presParOf" srcId="{A15F4121-30A9-4923-AB57-B895237A78A7}" destId="{41D6D7FD-1D2A-4F3F-B869-E624A0C44938}" srcOrd="3" destOrd="0" presId="urn:microsoft.com/office/officeart/2008/layout/VerticalCurvedList"/>
    <dgm:cxn modelId="{DEA11266-81CE-45BF-BEEB-90883DF6863B}" type="presParOf" srcId="{A15F4121-30A9-4923-AB57-B895237A78A7}" destId="{25C44BF3-0133-46FB-ACF1-39198A388DD2}" srcOrd="4" destOrd="0" presId="urn:microsoft.com/office/officeart/2008/layout/VerticalCurvedList"/>
    <dgm:cxn modelId="{CA175C5A-889D-49C2-8F20-0F35A540952B}" type="presParOf" srcId="{25C44BF3-0133-46FB-ACF1-39198A388DD2}" destId="{3A4E0CA3-45D4-4507-928A-B5E3D07CE068}" srcOrd="0" destOrd="0" presId="urn:microsoft.com/office/officeart/2008/layout/VerticalCurvedList"/>
    <dgm:cxn modelId="{5C42FA4A-DDC9-43AE-B4E2-C96B775EA76B}" type="presParOf" srcId="{A15F4121-30A9-4923-AB57-B895237A78A7}" destId="{E284EC88-B93F-4181-8C71-3EB7EBCF52E4}" srcOrd="5" destOrd="0" presId="urn:microsoft.com/office/officeart/2008/layout/VerticalCurvedList"/>
    <dgm:cxn modelId="{50FEF931-5ABF-4B2E-B581-469F77480B15}" type="presParOf" srcId="{A15F4121-30A9-4923-AB57-B895237A78A7}" destId="{A0A5889B-DFC0-484E-9C47-39A12A27CA98}" srcOrd="6" destOrd="0" presId="urn:microsoft.com/office/officeart/2008/layout/VerticalCurvedList"/>
    <dgm:cxn modelId="{F1F7C4F2-EF7D-4180-A495-1485E9BEC9DC}" type="presParOf" srcId="{A0A5889B-DFC0-484E-9C47-39A12A27CA98}" destId="{AB4E06A5-85E6-426F-96FB-F09EFFCA9063}" srcOrd="0" destOrd="0" presId="urn:microsoft.com/office/officeart/2008/layout/VerticalCurvedList"/>
    <dgm:cxn modelId="{3488FD61-3AA6-436D-888B-FCD4E0F40054}" type="presParOf" srcId="{A15F4121-30A9-4923-AB57-B895237A78A7}" destId="{824850B9-F947-4ADE-B2D3-70A38AE4AEEA}" srcOrd="7" destOrd="0" presId="urn:microsoft.com/office/officeart/2008/layout/VerticalCurvedList"/>
    <dgm:cxn modelId="{3A6D8BEE-9656-4C5A-8696-9AECFB0A4737}" type="presParOf" srcId="{A15F4121-30A9-4923-AB57-B895237A78A7}" destId="{2573DF1C-BD43-4C92-A8C2-2709C1FF3BB4}" srcOrd="8" destOrd="0" presId="urn:microsoft.com/office/officeart/2008/layout/VerticalCurvedList"/>
    <dgm:cxn modelId="{2D3206B8-E842-43E1-9883-89EBBF40D4A8}" type="presParOf" srcId="{2573DF1C-BD43-4C92-A8C2-2709C1FF3BB4}" destId="{627654C9-F0A3-4502-A9F9-1AD55A14D78C}" srcOrd="0" destOrd="0" presId="urn:microsoft.com/office/officeart/2008/layout/VerticalCurvedList"/>
    <dgm:cxn modelId="{9701D79C-CF02-4BD3-B8B1-1BE29A210C45}" type="presParOf" srcId="{A15F4121-30A9-4923-AB57-B895237A78A7}" destId="{021F25A1-B562-4A10-A8F2-9B75392AC106}" srcOrd="9" destOrd="0" presId="urn:microsoft.com/office/officeart/2008/layout/VerticalCurvedList"/>
    <dgm:cxn modelId="{609A206E-888A-4834-8206-AEB7B072B3DA}" type="presParOf" srcId="{A15F4121-30A9-4923-AB57-B895237A78A7}" destId="{C2C358C9-30E5-4C3F-8FB4-8F229033BC21}" srcOrd="10" destOrd="0" presId="urn:microsoft.com/office/officeart/2008/layout/VerticalCurvedList"/>
    <dgm:cxn modelId="{6131548F-B9C5-4829-B00F-8D616D2FFBD1}" type="presParOf" srcId="{C2C358C9-30E5-4C3F-8FB4-8F229033BC21}" destId="{6FB2DC46-1257-43B2-B6B6-79898BF5424B}" srcOrd="0" destOrd="0" presId="urn:microsoft.com/office/officeart/2008/layout/VerticalCurvedList"/>
    <dgm:cxn modelId="{EA42BB37-5C9C-4C9E-A944-0287F72235B8}" type="presParOf" srcId="{A15F4121-30A9-4923-AB57-B895237A78A7}" destId="{CECD25D0-DE47-47FE-A213-3C9CE39E0703}" srcOrd="11" destOrd="0" presId="urn:microsoft.com/office/officeart/2008/layout/VerticalCurvedList"/>
    <dgm:cxn modelId="{125625B1-A28C-46D6-8C22-B80EB33EA8EE}" type="presParOf" srcId="{A15F4121-30A9-4923-AB57-B895237A78A7}" destId="{E7CBB68B-250D-40B8-B27A-D9AFA67E413B}" srcOrd="12" destOrd="0" presId="urn:microsoft.com/office/officeart/2008/layout/VerticalCurvedList"/>
    <dgm:cxn modelId="{C0B436B4-10F4-4ACB-92BF-89EF77A98E43}" type="presParOf" srcId="{E7CBB68B-250D-40B8-B27A-D9AFA67E413B}" destId="{E6FC66D0-0F5D-4DEB-A87B-BF04129FD574}" srcOrd="0" destOrd="0" presId="urn:microsoft.com/office/officeart/2008/layout/VerticalCurvedList"/>
    <dgm:cxn modelId="{666D0648-1DDD-4996-B374-0A116C9649B0}" type="presParOf" srcId="{A15F4121-30A9-4923-AB57-B895237A78A7}" destId="{B0498803-7F8D-46DF-AF5F-C7A877C7FA24}" srcOrd="13" destOrd="0" presId="urn:microsoft.com/office/officeart/2008/layout/VerticalCurvedList"/>
    <dgm:cxn modelId="{762738FE-BF1F-48F9-B30F-9AF125478E0B}" type="presParOf" srcId="{A15F4121-30A9-4923-AB57-B895237A78A7}" destId="{89DDE81A-466B-4754-B558-751C061BA384}" srcOrd="14" destOrd="0" presId="urn:microsoft.com/office/officeart/2008/layout/VerticalCurvedList"/>
    <dgm:cxn modelId="{3D4A80F2-C666-41B8-80DA-B6C9CCBC7574}" type="presParOf" srcId="{89DDE81A-466B-4754-B558-751C061BA384}" destId="{1FE57659-CBBA-4645-8044-99F0C379BD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75461-87EE-4B39-8098-F1D46E039E59}">
      <dsp:nvSpPr>
        <dsp:cNvPr id="0" name=""/>
        <dsp:cNvSpPr/>
      </dsp:nvSpPr>
      <dsp:spPr>
        <a:xfrm>
          <a:off x="4203289" y="1443880"/>
          <a:ext cx="3385204" cy="124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399"/>
              </a:lnTo>
              <a:lnTo>
                <a:pt x="3385204" y="1076399"/>
              </a:lnTo>
              <a:lnTo>
                <a:pt x="3385204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2B963C9C-D470-478D-AF9D-AE3AEE9422B0}">
      <dsp:nvSpPr>
        <dsp:cNvPr id="0" name=""/>
        <dsp:cNvSpPr/>
      </dsp:nvSpPr>
      <dsp:spPr>
        <a:xfrm>
          <a:off x="4203289" y="1443880"/>
          <a:ext cx="1410910" cy="124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399"/>
              </a:lnTo>
              <a:lnTo>
                <a:pt x="1410910" y="1076399"/>
              </a:lnTo>
              <a:lnTo>
                <a:pt x="1410910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41021BE-4919-402B-8BB2-A396390EAE96}">
      <dsp:nvSpPr>
        <dsp:cNvPr id="0" name=""/>
        <dsp:cNvSpPr/>
      </dsp:nvSpPr>
      <dsp:spPr>
        <a:xfrm>
          <a:off x="3216142" y="1443880"/>
          <a:ext cx="987147" cy="1247722"/>
        </a:xfrm>
        <a:custGeom>
          <a:avLst/>
          <a:gdLst/>
          <a:ahLst/>
          <a:cxnLst/>
          <a:rect l="0" t="0" r="0" b="0"/>
          <a:pathLst>
            <a:path>
              <a:moveTo>
                <a:pt x="987147" y="0"/>
              </a:moveTo>
              <a:lnTo>
                <a:pt x="987147" y="1076399"/>
              </a:lnTo>
              <a:lnTo>
                <a:pt x="0" y="1076399"/>
              </a:lnTo>
              <a:lnTo>
                <a:pt x="0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181AEDFF-0F17-4968-A7F7-DF65458B8ACF}">
      <dsp:nvSpPr>
        <dsp:cNvPr id="0" name=""/>
        <dsp:cNvSpPr/>
      </dsp:nvSpPr>
      <dsp:spPr>
        <a:xfrm>
          <a:off x="818084" y="1443880"/>
          <a:ext cx="3385204" cy="1247722"/>
        </a:xfrm>
        <a:custGeom>
          <a:avLst/>
          <a:gdLst/>
          <a:ahLst/>
          <a:cxnLst/>
          <a:rect l="0" t="0" r="0" b="0"/>
          <a:pathLst>
            <a:path>
              <a:moveTo>
                <a:pt x="3385204" y="0"/>
              </a:moveTo>
              <a:lnTo>
                <a:pt x="3385204" y="1076399"/>
              </a:lnTo>
              <a:lnTo>
                <a:pt x="0" y="1076399"/>
              </a:lnTo>
              <a:lnTo>
                <a:pt x="0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9FF4C3B3-EB07-4713-81D1-CAEDD3E20906}">
      <dsp:nvSpPr>
        <dsp:cNvPr id="0" name=""/>
        <dsp:cNvSpPr/>
      </dsp:nvSpPr>
      <dsp:spPr>
        <a:xfrm>
          <a:off x="2529777" y="628056"/>
          <a:ext cx="33470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BAD69-A97F-487E-97C5-96689C3AC479}">
      <dsp:nvSpPr>
        <dsp:cNvPr id="0" name=""/>
        <dsp:cNvSpPr/>
      </dsp:nvSpPr>
      <dsp:spPr>
        <a:xfrm>
          <a:off x="2529777" y="628056"/>
          <a:ext cx="33470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853B-208F-4F18-950F-6A279B7193CD}">
      <dsp:nvSpPr>
        <dsp:cNvPr id="0" name=""/>
        <dsp:cNvSpPr/>
      </dsp:nvSpPr>
      <dsp:spPr>
        <a:xfrm>
          <a:off x="856265" y="774904"/>
          <a:ext cx="66940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ПРОГРАМА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>
              <a:latin typeface="Arial" panose="020B0604020202020204" pitchFamily="34" charset="0"/>
              <a:cs typeface="Arial" panose="020B0604020202020204" pitchFamily="34" charset="0"/>
            </a:rPr>
            <a:t>ЗА РАЗВИТИЕ НА РЕГИОНИТЕ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2021-2027 </a:t>
          </a:r>
        </a:p>
      </dsp:txBody>
      <dsp:txXfrm>
        <a:off x="856265" y="774904"/>
        <a:ext cx="6694048" cy="522127"/>
      </dsp:txXfrm>
    </dsp:sp>
    <dsp:sp modelId="{1F539CC8-58C5-488B-B57E-8344CA7F7E31}">
      <dsp:nvSpPr>
        <dsp:cNvPr id="0" name=""/>
        <dsp:cNvSpPr/>
      </dsp:nvSpPr>
      <dsp:spPr>
        <a:xfrm>
          <a:off x="410172" y="2691603"/>
          <a:ext cx="8158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F1F34-AC83-463D-9FE7-6BDC5D39CA21}">
      <dsp:nvSpPr>
        <dsp:cNvPr id="0" name=""/>
        <dsp:cNvSpPr/>
      </dsp:nvSpPr>
      <dsp:spPr>
        <a:xfrm>
          <a:off x="410172" y="2691603"/>
          <a:ext cx="8158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F1B7B-A005-4400-B222-D6E0958A7C8B}">
      <dsp:nvSpPr>
        <dsp:cNvPr id="0" name=""/>
        <dsp:cNvSpPr/>
      </dsp:nvSpPr>
      <dsp:spPr>
        <a:xfrm>
          <a:off x="2260" y="2838451"/>
          <a:ext cx="16316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>
              <a:latin typeface="+mj-lt"/>
              <a:cs typeface="Arial" panose="020B0604020202020204" pitchFamily="34" charset="0"/>
            </a:rPr>
            <a:t>Приоритет 1 </a:t>
          </a:r>
          <a:r>
            <a:rPr lang="bg-BG" sz="1000" b="0" kern="1200" dirty="0">
              <a:latin typeface="+mj-lt"/>
              <a:cs typeface="Arial" panose="020B0604020202020204" pitchFamily="34" charset="0"/>
            </a:rPr>
            <a:t>Интегрирано градско развитие</a:t>
          </a:r>
          <a:endParaRPr lang="en-US" sz="1000" b="0" kern="1200" dirty="0">
            <a:latin typeface="+mj-lt"/>
            <a:cs typeface="Arial" panose="020B0604020202020204" pitchFamily="34" charset="0"/>
          </a:endParaRPr>
        </a:p>
      </dsp:txBody>
      <dsp:txXfrm>
        <a:off x="2260" y="2838451"/>
        <a:ext cx="1631648" cy="522127"/>
      </dsp:txXfrm>
    </dsp:sp>
    <dsp:sp modelId="{5B9D0C0E-9F25-48E0-95DA-01A7E0F67DC1}">
      <dsp:nvSpPr>
        <dsp:cNvPr id="0" name=""/>
        <dsp:cNvSpPr/>
      </dsp:nvSpPr>
      <dsp:spPr>
        <a:xfrm>
          <a:off x="2596348" y="2691603"/>
          <a:ext cx="1239587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7CEF6-231A-4ED0-8D2E-B6FAEB243BCC}">
      <dsp:nvSpPr>
        <dsp:cNvPr id="0" name=""/>
        <dsp:cNvSpPr/>
      </dsp:nvSpPr>
      <dsp:spPr>
        <a:xfrm>
          <a:off x="2596348" y="2691603"/>
          <a:ext cx="1239587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7BAB5-1FB7-4733-95FB-50B4F75F04D0}">
      <dsp:nvSpPr>
        <dsp:cNvPr id="0" name=""/>
        <dsp:cNvSpPr/>
      </dsp:nvSpPr>
      <dsp:spPr>
        <a:xfrm>
          <a:off x="1976554" y="2838451"/>
          <a:ext cx="2479174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>
              <a:latin typeface="+mj-lt"/>
              <a:cs typeface="Arial" panose="020B0604020202020204" pitchFamily="34" charset="0"/>
            </a:rPr>
            <a:t>Приоритет</a:t>
          </a:r>
          <a:r>
            <a:rPr lang="en-US" sz="1000" b="1" kern="1200" dirty="0">
              <a:latin typeface="+mj-lt"/>
              <a:cs typeface="Arial" panose="020B0604020202020204" pitchFamily="34" charset="0"/>
            </a:rPr>
            <a:t> 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kern="1200" dirty="0">
              <a:latin typeface="+mj-lt"/>
              <a:cs typeface="Arial" panose="020B0604020202020204" pitchFamily="34" charset="0"/>
            </a:rPr>
            <a:t>Интегрирано териториално развитие на регионите</a:t>
          </a:r>
          <a:endParaRPr lang="en-US" sz="1000" kern="1200" dirty="0">
            <a:latin typeface="+mj-lt"/>
            <a:cs typeface="Arial" panose="020B0604020202020204" pitchFamily="34" charset="0"/>
          </a:endParaRPr>
        </a:p>
      </dsp:txBody>
      <dsp:txXfrm>
        <a:off x="1976554" y="2838451"/>
        <a:ext cx="2479174" cy="522127"/>
      </dsp:txXfrm>
    </dsp:sp>
    <dsp:sp modelId="{69D86CEC-9F9A-4006-BC4C-81630AB02097}">
      <dsp:nvSpPr>
        <dsp:cNvPr id="0" name=""/>
        <dsp:cNvSpPr/>
      </dsp:nvSpPr>
      <dsp:spPr>
        <a:xfrm>
          <a:off x="5206288" y="2691603"/>
          <a:ext cx="8158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02813-4C6E-4AB0-A32A-09D62990A628}">
      <dsp:nvSpPr>
        <dsp:cNvPr id="0" name=""/>
        <dsp:cNvSpPr/>
      </dsp:nvSpPr>
      <dsp:spPr>
        <a:xfrm>
          <a:off x="5206288" y="2691603"/>
          <a:ext cx="8158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7CA01-27C0-41A1-ACF5-BA500053A195}">
      <dsp:nvSpPr>
        <dsp:cNvPr id="0" name=""/>
        <dsp:cNvSpPr/>
      </dsp:nvSpPr>
      <dsp:spPr>
        <a:xfrm>
          <a:off x="4798376" y="2838451"/>
          <a:ext cx="16316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>
              <a:latin typeface="+mj-lt"/>
              <a:cs typeface="Arial" panose="020B0604020202020204" pitchFamily="34" charset="0"/>
            </a:rPr>
            <a:t>Приоритет 3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0" kern="1200" dirty="0">
              <a:latin typeface="+mj-lt"/>
              <a:cs typeface="Arial" panose="020B0604020202020204" pitchFamily="34" charset="0"/>
            </a:rPr>
            <a:t>Справедлив енергиен преход</a:t>
          </a:r>
          <a:endParaRPr lang="en-US" sz="1000" b="0" kern="1200" dirty="0">
            <a:latin typeface="+mj-lt"/>
            <a:cs typeface="Arial" panose="020B0604020202020204" pitchFamily="34" charset="0"/>
          </a:endParaRPr>
        </a:p>
      </dsp:txBody>
      <dsp:txXfrm>
        <a:off x="4798376" y="2838451"/>
        <a:ext cx="1631648" cy="522127"/>
      </dsp:txXfrm>
    </dsp:sp>
    <dsp:sp modelId="{0BCC2A72-95B0-44A2-9928-7EB2675684E1}">
      <dsp:nvSpPr>
        <dsp:cNvPr id="0" name=""/>
        <dsp:cNvSpPr/>
      </dsp:nvSpPr>
      <dsp:spPr>
        <a:xfrm>
          <a:off x="7180582" y="2691603"/>
          <a:ext cx="8158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D6E81-2B1A-4AE5-BE8A-CD77199DAD4E}">
      <dsp:nvSpPr>
        <dsp:cNvPr id="0" name=""/>
        <dsp:cNvSpPr/>
      </dsp:nvSpPr>
      <dsp:spPr>
        <a:xfrm>
          <a:off x="7180582" y="2691603"/>
          <a:ext cx="8158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3E3E0-01B0-40CE-8FC6-BC31B347A308}">
      <dsp:nvSpPr>
        <dsp:cNvPr id="0" name=""/>
        <dsp:cNvSpPr/>
      </dsp:nvSpPr>
      <dsp:spPr>
        <a:xfrm>
          <a:off x="6772670" y="2838451"/>
          <a:ext cx="16316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/>
            <a:t>Приоритет 4 </a:t>
          </a:r>
          <a:endParaRPr lang="bg-BG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kern="1200" dirty="0" smtClean="0"/>
            <a:t>Техническа </a:t>
          </a:r>
          <a:r>
            <a:rPr lang="bg-BG" sz="1000" kern="1200" dirty="0"/>
            <a:t>помощ по чл. </a:t>
          </a:r>
          <a:r>
            <a:rPr lang="bg-BG" sz="1000" kern="1200" dirty="0" smtClean="0"/>
            <a:t>36</a:t>
          </a:r>
          <a:r>
            <a:rPr lang="en-US" sz="1000" kern="1200" dirty="0" smtClean="0"/>
            <a:t>(4)</a:t>
          </a:r>
          <a:r>
            <a:rPr lang="bg-BG" sz="1000" kern="1200" dirty="0" smtClean="0"/>
            <a:t> </a:t>
          </a:r>
          <a:endParaRPr lang="en-US" sz="1000" kern="1200" dirty="0"/>
        </a:p>
      </dsp:txBody>
      <dsp:txXfrm>
        <a:off x="6772670" y="2838451"/>
        <a:ext cx="1631648" cy="522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624F6-6E9E-407C-9EE3-4ECBCA9F203C}">
      <dsp:nvSpPr>
        <dsp:cNvPr id="0" name=""/>
        <dsp:cNvSpPr/>
      </dsp:nvSpPr>
      <dsp:spPr>
        <a:xfrm>
          <a:off x="1965486" y="59918"/>
          <a:ext cx="2876091" cy="28760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Интегрирана териториална стратегия за развитие на регион от ниво </a:t>
          </a:r>
          <a:r>
            <a:rPr lang="en-US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NUTS 2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8965" y="563234"/>
        <a:ext cx="2109133" cy="1294241"/>
      </dsp:txXfrm>
    </dsp:sp>
    <dsp:sp modelId="{2A715C54-3EBC-4354-A8E9-C607B8AA427C}">
      <dsp:nvSpPr>
        <dsp:cNvPr id="0" name=""/>
        <dsp:cNvSpPr/>
      </dsp:nvSpPr>
      <dsp:spPr>
        <a:xfrm>
          <a:off x="3347472" y="1818217"/>
          <a:ext cx="2975230" cy="28760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Фаза 2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 на проектни предложения и предоставяне на финансиране по линия на програмите 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7396" y="2561207"/>
        <a:ext cx="1785138" cy="1581850"/>
      </dsp:txXfrm>
    </dsp:sp>
    <dsp:sp modelId="{3629A4E7-2313-43D2-B29E-1711107E7325}">
      <dsp:nvSpPr>
        <dsp:cNvPr id="0" name=""/>
        <dsp:cNvSpPr/>
      </dsp:nvSpPr>
      <dsp:spPr>
        <a:xfrm>
          <a:off x="157335" y="1818217"/>
          <a:ext cx="3074426" cy="28760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Фаза 1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Подбор на проектни идеи и одобрение</a:t>
          </a:r>
          <a:r>
            <a:rPr lang="en-US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на концепция за приноса на ЕС към ИТСР</a:t>
          </a:r>
          <a:r>
            <a:rPr lang="en-US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 всеки регион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843" y="2561207"/>
        <a:ext cx="1844656" cy="1581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BEB40-852C-4186-9669-3540073171A6}">
      <dsp:nvSpPr>
        <dsp:cNvPr id="0" name=""/>
        <dsp:cNvSpPr/>
      </dsp:nvSpPr>
      <dsp:spPr>
        <a:xfrm>
          <a:off x="-5208123" y="-849686"/>
          <a:ext cx="6204640" cy="620464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5AD55-529D-4B69-92BA-2927F31C8FA6}">
      <dsp:nvSpPr>
        <dsp:cNvPr id="0" name=""/>
        <dsp:cNvSpPr/>
      </dsp:nvSpPr>
      <dsp:spPr>
        <a:xfrm>
          <a:off x="323287" y="209502"/>
          <a:ext cx="8112133" cy="418821"/>
        </a:xfrm>
        <a:prstGeom prst="rect">
          <a:avLst/>
        </a:prstGeom>
        <a:solidFill>
          <a:srgbClr val="4472C4">
            <a:hueOff val="0"/>
            <a:satOff val="0"/>
            <a:lum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 характер на проектните идеи и мерки: </a:t>
          </a:r>
          <a:r>
            <a:rPr lang="bg-BG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взаимосвързани </a:t>
          </a:r>
          <a:r>
            <a:rPr lang="bg-BG" sz="11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допълващи се/интегрирани </a:t>
          </a:r>
          <a:r>
            <a:rPr lang="bg-BG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проекти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287" y="209502"/>
        <a:ext cx="8112133" cy="418821"/>
      </dsp:txXfrm>
    </dsp:sp>
    <dsp:sp modelId="{3C49466A-976F-43CC-8135-F5AC3E188E37}">
      <dsp:nvSpPr>
        <dsp:cNvPr id="0" name=""/>
        <dsp:cNvSpPr/>
      </dsp:nvSpPr>
      <dsp:spPr>
        <a:xfrm>
          <a:off x="61523" y="157150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D7FD-1D2A-4F3F-B869-E624A0C44938}">
      <dsp:nvSpPr>
        <dsp:cNvPr id="0" name=""/>
        <dsp:cNvSpPr/>
      </dsp:nvSpPr>
      <dsp:spPr>
        <a:xfrm>
          <a:off x="702567" y="838103"/>
          <a:ext cx="7732852" cy="418821"/>
        </a:xfrm>
        <a:prstGeom prst="rect">
          <a:avLst/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Съответствие и принос за изпълнение на съответните интегрирани териториални стратегиите за развитие на регионите за планиране от ниво 2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02567" y="838103"/>
        <a:ext cx="7732852" cy="418821"/>
      </dsp:txXfrm>
    </dsp:sp>
    <dsp:sp modelId="{3A4E0CA3-45D4-4507-928A-B5E3D07CE068}">
      <dsp:nvSpPr>
        <dsp:cNvPr id="0" name=""/>
        <dsp:cNvSpPr/>
      </dsp:nvSpPr>
      <dsp:spPr>
        <a:xfrm>
          <a:off x="440804" y="785751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4EC88-B93F-4181-8C71-3EB7EBCF52E4}">
      <dsp:nvSpPr>
        <dsp:cNvPr id="0" name=""/>
        <dsp:cNvSpPr/>
      </dsp:nvSpPr>
      <dsp:spPr>
        <a:xfrm>
          <a:off x="910411" y="1466244"/>
          <a:ext cx="7525008" cy="418821"/>
        </a:xfrm>
        <a:prstGeom prst="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 за партньорство </a:t>
          </a:r>
          <a:r>
            <a:rPr lang="bg-BG" sz="11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сътрудничество: </a:t>
          </a:r>
          <a:r>
            <a:rPr lang="bg-BG" sz="11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представители </a:t>
          </a:r>
          <a:r>
            <a:rPr lang="bg-BG" sz="11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 централни и местни власти и различни заинтересовани страни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0411" y="1466244"/>
        <a:ext cx="7525008" cy="418821"/>
      </dsp:txXfrm>
    </dsp:sp>
    <dsp:sp modelId="{AB4E06A5-85E6-426F-96FB-F09EFFCA9063}">
      <dsp:nvSpPr>
        <dsp:cNvPr id="0" name=""/>
        <dsp:cNvSpPr/>
      </dsp:nvSpPr>
      <dsp:spPr>
        <a:xfrm>
          <a:off x="648648" y="1413891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850B9-F947-4ADE-B2D3-70A38AE4AEEA}">
      <dsp:nvSpPr>
        <dsp:cNvPr id="0" name=""/>
        <dsp:cNvSpPr/>
      </dsp:nvSpPr>
      <dsp:spPr>
        <a:xfrm>
          <a:off x="976774" y="2094845"/>
          <a:ext cx="7458646" cy="418821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5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Приоритетно включване в концепциите за ИТИ на проекти с икономическа насоченост, в партньорство с икономически оператори и/или такива, водещи до икономически ползи и резултати за целевата територия</a:t>
          </a:r>
          <a:endParaRPr lang="en-US" sz="105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76774" y="2094845"/>
        <a:ext cx="7458646" cy="418821"/>
      </dsp:txXfrm>
    </dsp:sp>
    <dsp:sp modelId="{627654C9-F0A3-4502-A9F9-1AD55A14D78C}">
      <dsp:nvSpPr>
        <dsp:cNvPr id="0" name=""/>
        <dsp:cNvSpPr/>
      </dsp:nvSpPr>
      <dsp:spPr>
        <a:xfrm>
          <a:off x="715010" y="2042492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F25A1-B562-4A10-A8F2-9B75392AC106}">
      <dsp:nvSpPr>
        <dsp:cNvPr id="0" name=""/>
        <dsp:cNvSpPr/>
      </dsp:nvSpPr>
      <dsp:spPr>
        <a:xfrm>
          <a:off x="910411" y="2723446"/>
          <a:ext cx="7525008" cy="418821"/>
        </a:xfrm>
        <a:prstGeom prst="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Обхващане на различни по вид и мащаб територии на базата на конкретните нужди и потенциали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0411" y="2723446"/>
        <a:ext cx="7525008" cy="418821"/>
      </dsp:txXfrm>
    </dsp:sp>
    <dsp:sp modelId="{6FB2DC46-1257-43B2-B6B6-79898BF5424B}">
      <dsp:nvSpPr>
        <dsp:cNvPr id="0" name=""/>
        <dsp:cNvSpPr/>
      </dsp:nvSpPr>
      <dsp:spPr>
        <a:xfrm>
          <a:off x="648648" y="2671093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D25D0-DE47-47FE-A213-3C9CE39E0703}">
      <dsp:nvSpPr>
        <dsp:cNvPr id="0" name=""/>
        <dsp:cNvSpPr/>
      </dsp:nvSpPr>
      <dsp:spPr>
        <a:xfrm>
          <a:off x="702567" y="3351586"/>
          <a:ext cx="7732852" cy="418821"/>
        </a:xfrm>
        <a:prstGeom prst="rect">
          <a:avLst/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Интегриране на различни секторни дейности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02567" y="3351586"/>
        <a:ext cx="7732852" cy="418821"/>
      </dsp:txXfrm>
    </dsp:sp>
    <dsp:sp modelId="{E6FC66D0-0F5D-4DEB-A87B-BF04129FD574}">
      <dsp:nvSpPr>
        <dsp:cNvPr id="0" name=""/>
        <dsp:cNvSpPr/>
      </dsp:nvSpPr>
      <dsp:spPr>
        <a:xfrm>
          <a:off x="440804" y="3299233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98803-7F8D-46DF-AF5F-C7A877C7FA24}">
      <dsp:nvSpPr>
        <dsp:cNvPr id="0" name=""/>
        <dsp:cNvSpPr/>
      </dsp:nvSpPr>
      <dsp:spPr>
        <a:xfrm>
          <a:off x="323287" y="3980187"/>
          <a:ext cx="8112133" cy="418821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Осигуряване на максимална публичност и информираност</a:t>
          </a:r>
          <a:r>
            <a:rPr lang="en-US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наличие на широка обществена подкрепа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287" y="3980187"/>
        <a:ext cx="8112133" cy="418821"/>
      </dsp:txXfrm>
    </dsp:sp>
    <dsp:sp modelId="{1FE57659-CBBA-4645-8044-99F0C379BDD9}">
      <dsp:nvSpPr>
        <dsp:cNvPr id="0" name=""/>
        <dsp:cNvSpPr/>
      </dsp:nvSpPr>
      <dsp:spPr>
        <a:xfrm>
          <a:off x="61523" y="3927834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2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3"/>
            <a:ext cx="7200900" cy="1838519"/>
          </a:xfrm>
        </p:spPr>
        <p:txBody>
          <a:bodyPr anchor="b"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3581400"/>
            <a:ext cx="2571749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1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751" y="6549718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7264454" y="6549718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6549718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91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90011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microsoft.com/office/2007/relationships/hdphoto" Target="../media/hdphoto2.wdp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png"/><Relationship Id="rId5" Type="http://schemas.openxmlformats.org/officeDocument/2006/relationships/image" Target="../media/image17.jpeg"/><Relationship Id="rId10" Type="http://schemas.microsoft.com/office/2007/relationships/hdphoto" Target="../media/hdphoto2.wdp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ПРОГРАМА ЗА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РАЗВИТИЕ НА РЕГИОНИТЕ 2021 - 2027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за новия програмен период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8137" y="1340768"/>
            <a:ext cx="3419872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март 2022 </a:t>
            </a:r>
            <a:r>
              <a:rPr lang="bg-BG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bg-BG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20-то заседание на Комитета за наблюдение на ОПРР 2014-2020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77" name="Rectangle 76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27342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за реализаиция на интегрирани териториални инвестиции</a:t>
            </a:r>
            <a:endParaRPr lang="bg-BG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4520523"/>
              </p:ext>
            </p:extLst>
          </p:nvPr>
        </p:nvGraphicFramePr>
        <p:xfrm>
          <a:off x="1126902" y="1155794"/>
          <a:ext cx="6757466" cy="479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046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86878"/>
            <a:ext cx="7848872" cy="4308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Ключови изисквания към концепции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принос на ЕК към ИТСР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85913905"/>
              </p:ext>
            </p:extLst>
          </p:nvPr>
        </p:nvGraphicFramePr>
        <p:xfrm>
          <a:off x="179512" y="1334918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8" name="Rectangle 17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6752" y="544687"/>
            <a:ext cx="6101592" cy="430831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Примерни инвестиции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5534361" y="3281847"/>
            <a:ext cx="1264822" cy="115889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10" name="Hexagon 9"/>
          <p:cNvSpPr/>
          <p:nvPr/>
        </p:nvSpPr>
        <p:spPr>
          <a:xfrm>
            <a:off x="2294507" y="1557789"/>
            <a:ext cx="1316128" cy="10791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232" y="2650015"/>
            <a:ext cx="1428682" cy="1221877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2997" y="2154363"/>
            <a:ext cx="1300787" cy="1100347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916" y="4587633"/>
            <a:ext cx="1315810" cy="1154128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6924" y="4542123"/>
            <a:ext cx="1384943" cy="1129516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03" y="4610706"/>
            <a:ext cx="1412716" cy="1138654"/>
          </a:xfrm>
          <a:prstGeom prst="hexagon">
            <a:avLst/>
          </a:prstGeom>
          <a:ln>
            <a:solidFill>
              <a:srgbClr val="B2D0B4"/>
            </a:solidFill>
          </a:ln>
        </p:spPr>
      </p:pic>
      <p:sp>
        <p:nvSpPr>
          <p:cNvPr id="26" name="Hexagon 25"/>
          <p:cNvSpPr/>
          <p:nvPr/>
        </p:nvSpPr>
        <p:spPr>
          <a:xfrm>
            <a:off x="3423447" y="2165794"/>
            <a:ext cx="1214315" cy="110828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7" name="Hexagon 26"/>
          <p:cNvSpPr/>
          <p:nvPr/>
        </p:nvSpPr>
        <p:spPr>
          <a:xfrm>
            <a:off x="4463899" y="2740540"/>
            <a:ext cx="1235306" cy="108018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8" name="Hexagon 27"/>
          <p:cNvSpPr/>
          <p:nvPr/>
        </p:nvSpPr>
        <p:spPr>
          <a:xfrm>
            <a:off x="2332475" y="3988236"/>
            <a:ext cx="1278160" cy="105700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9" name="Hexagon 28"/>
          <p:cNvSpPr/>
          <p:nvPr/>
        </p:nvSpPr>
        <p:spPr>
          <a:xfrm>
            <a:off x="3423447" y="3376529"/>
            <a:ext cx="1240749" cy="10642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30" name="Hexagon 29"/>
          <p:cNvSpPr/>
          <p:nvPr/>
        </p:nvSpPr>
        <p:spPr>
          <a:xfrm>
            <a:off x="4498172" y="3972404"/>
            <a:ext cx="1273664" cy="107283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32" name="Hexagon 31"/>
          <p:cNvSpPr/>
          <p:nvPr/>
        </p:nvSpPr>
        <p:spPr>
          <a:xfrm>
            <a:off x="4468766" y="1550264"/>
            <a:ext cx="1224300" cy="1073949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36" name="Hexagon 28"/>
          <p:cNvSpPr txBox="1"/>
          <p:nvPr/>
        </p:nvSpPr>
        <p:spPr>
          <a:xfrm>
            <a:off x="2373411" y="1829837"/>
            <a:ext cx="1137818" cy="5116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Спортна инфраструктура, генерираща приходи</a:t>
            </a:r>
          </a:p>
        </p:txBody>
      </p:sp>
      <p:sp>
        <p:nvSpPr>
          <p:cNvPr id="37" name="Hexagon 28"/>
          <p:cNvSpPr txBox="1"/>
          <p:nvPr/>
        </p:nvSpPr>
        <p:spPr>
          <a:xfrm>
            <a:off x="2455692" y="4076283"/>
            <a:ext cx="1079854" cy="808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Пътна инфраструктура </a:t>
            </a:r>
          </a:p>
        </p:txBody>
      </p:sp>
      <p:sp>
        <p:nvSpPr>
          <p:cNvPr id="44" name="Hexagon 28"/>
          <p:cNvSpPr txBox="1"/>
          <p:nvPr/>
        </p:nvSpPr>
        <p:spPr>
          <a:xfrm>
            <a:off x="5686867" y="3476475"/>
            <a:ext cx="1040996" cy="7467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градска инфраструктура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Hexagon 46"/>
          <p:cNvSpPr/>
          <p:nvPr/>
        </p:nvSpPr>
        <p:spPr>
          <a:xfrm>
            <a:off x="2280978" y="2753131"/>
            <a:ext cx="1316128" cy="10791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48" name="Hexagon 47"/>
          <p:cNvSpPr/>
          <p:nvPr/>
        </p:nvSpPr>
        <p:spPr>
          <a:xfrm>
            <a:off x="1159366" y="3428333"/>
            <a:ext cx="1316128" cy="10791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49" name="Hexagon 28"/>
          <p:cNvSpPr txBox="1"/>
          <p:nvPr/>
        </p:nvSpPr>
        <p:spPr>
          <a:xfrm>
            <a:off x="2426387" y="3042318"/>
            <a:ext cx="1010165" cy="4635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Мерки за насърчаване на различни видове туризъм</a:t>
            </a:r>
          </a:p>
        </p:txBody>
      </p:sp>
      <p:sp>
        <p:nvSpPr>
          <p:cNvPr id="51" name="Hexagon 28"/>
          <p:cNvSpPr txBox="1"/>
          <p:nvPr/>
        </p:nvSpPr>
        <p:spPr>
          <a:xfrm>
            <a:off x="1339568" y="3719914"/>
            <a:ext cx="1000200" cy="4635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Достъпна среда</a:t>
            </a:r>
          </a:p>
        </p:txBody>
      </p:sp>
      <p:sp>
        <p:nvSpPr>
          <p:cNvPr id="52" name="Hexagon 28"/>
          <p:cNvSpPr txBox="1"/>
          <p:nvPr/>
        </p:nvSpPr>
        <p:spPr>
          <a:xfrm>
            <a:off x="3641631" y="2395316"/>
            <a:ext cx="806643" cy="6921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Устойчива градска мобилност</a:t>
            </a:r>
          </a:p>
        </p:txBody>
      </p:sp>
      <p:sp>
        <p:nvSpPr>
          <p:cNvPr id="56" name="Hexagon 28"/>
          <p:cNvSpPr txBox="1"/>
          <p:nvPr/>
        </p:nvSpPr>
        <p:spPr>
          <a:xfrm>
            <a:off x="4646680" y="4247850"/>
            <a:ext cx="979877" cy="5617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на околната среда</a:t>
            </a:r>
          </a:p>
        </p:txBody>
      </p:sp>
      <p:sp>
        <p:nvSpPr>
          <p:cNvPr id="57" name="Hexagon 28"/>
          <p:cNvSpPr txBox="1"/>
          <p:nvPr/>
        </p:nvSpPr>
        <p:spPr>
          <a:xfrm>
            <a:off x="3680717" y="3576066"/>
            <a:ext cx="786554" cy="6512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 включване на уязвими групи</a:t>
            </a:r>
          </a:p>
        </p:txBody>
      </p:sp>
      <p:sp>
        <p:nvSpPr>
          <p:cNvPr id="58" name="Hexagon 28"/>
          <p:cNvSpPr txBox="1"/>
          <p:nvPr/>
        </p:nvSpPr>
        <p:spPr>
          <a:xfrm>
            <a:off x="4572000" y="3021473"/>
            <a:ext cx="1028432" cy="5249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квалификации на кадри</a:t>
            </a:r>
          </a:p>
        </p:txBody>
      </p:sp>
      <p:sp>
        <p:nvSpPr>
          <p:cNvPr id="59" name="Hexagon 58"/>
          <p:cNvSpPr/>
          <p:nvPr/>
        </p:nvSpPr>
        <p:spPr>
          <a:xfrm>
            <a:off x="5594834" y="2072388"/>
            <a:ext cx="1239166" cy="109236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60" name="Hexagon 28"/>
          <p:cNvSpPr txBox="1"/>
          <p:nvPr/>
        </p:nvSpPr>
        <p:spPr>
          <a:xfrm>
            <a:off x="5718048" y="2347058"/>
            <a:ext cx="992738" cy="5231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Културни обекти и събития</a:t>
            </a:r>
            <a:endParaRPr lang="bg-BG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50" name="Rectangle 4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Справедлив енергиен преход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53"/>
          <p:cNvSpPr/>
          <p:nvPr/>
        </p:nvSpPr>
        <p:spPr>
          <a:xfrm rot="18900000">
            <a:off x="3509200" y="3300346"/>
            <a:ext cx="2075142" cy="2075142"/>
          </a:xfrm>
          <a:prstGeom prst="frame">
            <a:avLst>
              <a:gd name="adj1" fmla="val 55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004856" y="4627134"/>
            <a:ext cx="912803" cy="900000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12776"/>
            <a:ext cx="8496944" cy="1092607"/>
          </a:xfrm>
          <a:prstGeom prst="rect">
            <a:avLst/>
          </a:prstGeom>
          <a:solidFill>
            <a:schemeClr val="tx1">
              <a:alpha val="86000"/>
            </a:schemeClr>
          </a:solidFill>
          <a:ln w="19050">
            <a:solidFill>
              <a:srgbClr val="DFECE0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на регионите за справяне с последствията от прехода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зелена икономика и климатична неутралност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върху разработването на иновативни продукти и бизнес модели за повишаване на ресурсната ефективност на икономиката; внедряване на иновации, насочени към високата въглеродна интензивност на икономиката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1126903" y="276281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   1/2</a:t>
            </a:r>
          </a:p>
        </p:txBody>
      </p:sp>
      <p:sp>
        <p:nvSpPr>
          <p:cNvPr id="55" name="Oval 54"/>
          <p:cNvSpPr/>
          <p:nvPr/>
        </p:nvSpPr>
        <p:spPr>
          <a:xfrm>
            <a:off x="3262802" y="3083171"/>
            <a:ext cx="905783" cy="90000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71313" y="3042800"/>
            <a:ext cx="2375818" cy="523586"/>
            <a:chOff x="7164287" y="856926"/>
            <a:chExt cx="1439712" cy="523586"/>
          </a:xfrm>
        </p:grpSpPr>
        <p:sp>
          <p:nvSpPr>
            <p:cNvPr id="58" name="TextBox 57"/>
            <p:cNvSpPr txBox="1"/>
            <p:nvPr/>
          </p:nvSpPr>
          <p:spPr>
            <a:xfrm>
              <a:off x="7164287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64288" y="1103513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047" y="4654615"/>
            <a:ext cx="3049057" cy="832681"/>
            <a:chOff x="6882330" y="856926"/>
            <a:chExt cx="1740720" cy="507054"/>
          </a:xfrm>
        </p:grpSpPr>
        <p:sp>
          <p:nvSpPr>
            <p:cNvPr id="61" name="TextBox 6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ОБХВАТ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82330" y="1103513"/>
              <a:ext cx="1740720" cy="2604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1450" indent="-171450" algn="r" latinLnBrk="1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Одобрени от ЕК области: Перник, </a:t>
              </a:r>
            </a:p>
            <a:p>
              <a:pPr algn="r" latinLnBrk="1"/>
              <a:r>
                <a:rPr lang="ru-RU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Кюстендил и </a:t>
              </a:r>
              <a:r>
                <a:rPr lang="ru-RU" sz="120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Стара </a:t>
              </a:r>
              <a:r>
                <a:rPr lang="ru-RU" sz="120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Загора</a:t>
              </a:r>
              <a:endPara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17659" y="3005875"/>
            <a:ext cx="3118837" cy="1184838"/>
            <a:chOff x="7164288" y="856926"/>
            <a:chExt cx="1439711" cy="1064046"/>
          </a:xfrm>
        </p:grpSpPr>
        <p:sp>
          <p:nvSpPr>
            <p:cNvPr id="64" name="TextBox 63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ОТГОВОРНОСТИ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64288" y="1103513"/>
              <a:ext cx="1439711" cy="8174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bg-BG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на енергетиката: </a:t>
              </a: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изготвяне на териториалните планове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bg-BG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МРРБ: изпълнение на плановете чрез ФСП в рамките на ПРР 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20504" y="4779045"/>
            <a:ext cx="2769132" cy="708252"/>
            <a:chOff x="7164287" y="856926"/>
            <a:chExt cx="1439712" cy="708252"/>
          </a:xfrm>
        </p:grpSpPr>
        <p:sp>
          <p:nvSpPr>
            <p:cNvPr id="67" name="TextBox 66"/>
            <p:cNvSpPr txBox="1"/>
            <p:nvPr/>
          </p:nvSpPr>
          <p:spPr>
            <a:xfrm>
              <a:off x="7164287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ТЕРИТОРИАЛНИ ПЛАНОВЕ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справедлив преход на ниво </a:t>
              </a:r>
              <a:r>
                <a:rPr lang="en-GB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NUTS 3</a:t>
              </a:r>
              <a:r>
                <a:rPr lang="bg-BG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39" y="4567724"/>
            <a:ext cx="1071500" cy="1038765"/>
          </a:xfrm>
          <a:prstGeom prst="flowChartConnector">
            <a:avLst/>
          </a:prstGeom>
        </p:spPr>
      </p:pic>
      <p:sp>
        <p:nvSpPr>
          <p:cNvPr id="70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3516483" y="3266511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1346" y="3266304"/>
            <a:ext cx="28521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1"/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Общо: 3</a:t>
            </a:r>
            <a:r>
              <a:rPr lang="en-GB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en-GB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лв.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т.ч.: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лв. – ФСП</a:t>
            </a:r>
          </a:p>
          <a:p>
            <a:pPr algn="r" latinLnBrk="1"/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лв. – Национален принос</a:t>
            </a:r>
          </a:p>
        </p:txBody>
      </p:sp>
      <p:sp>
        <p:nvSpPr>
          <p:cNvPr id="73" name="Rectangle 9"/>
          <p:cNvSpPr/>
          <p:nvPr/>
        </p:nvSpPr>
        <p:spPr>
          <a:xfrm>
            <a:off x="5241397" y="4871286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 cstate="screen">
            <a:duotone>
              <a:srgbClr val="F4BD2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85" y="3062076"/>
            <a:ext cx="983289" cy="983289"/>
          </a:xfrm>
          <a:prstGeom prst="flowChartConnector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88" name="Rectangle 87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5055"/>
            <a:ext cx="8494729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Продуктови инвестиции в МСП и инвестиции в създаването на нови фирми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Научноизследователски и иновационни дейности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Внедряване на технологии, както и системи и инфраструктури за достъпна чиста енергия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във възобновяема енергия; интелигентна и устойчива местна мобилност, цифровизация, цифрови иновации и цифрова свързаност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регенериране и обеззаразяване на изоставени терени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на кръговата икономика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Меки мерки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Повишаване на квалификацията и преквалификация на работници и търсещи работа; помощ при търсене на работа на търсещите работа; включване на търсещите работа</a:t>
            </a:r>
            <a:r>
              <a:rPr lang="bg-BG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дейности в областта на образованието и социалното приобщаване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126903" y="276281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  2/2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Техническа помощ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99450" y="3533385"/>
            <a:ext cx="6533110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и комуникация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Мерки за повишаване на административния капацитет за изпълнение на ПРР 2021-2027 г.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Подготовка, изпълнение, мониторинг и контрол</a:t>
            </a:r>
            <a:endParaRPr lang="bg-BG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и проучвания, събиране на данни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Разработване и актуализиране на стратегически документи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3689" y="1617920"/>
            <a:ext cx="7214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  <a:p>
            <a:pPr>
              <a:lnSpc>
                <a:spcPct val="150000"/>
              </a:lnSpc>
            </a:pPr>
            <a:r>
              <a:rPr lang="bg-BG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 млн. лв.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 101 млн. лв. – ФСП, 18 млн. лв. – Национален принос</a:t>
            </a:r>
          </a:p>
          <a:p>
            <a:pPr>
              <a:lnSpc>
                <a:spcPct val="150000"/>
              </a:lnSpc>
            </a:pPr>
            <a:endParaRPr lang="bg-B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8240" y="3037841"/>
            <a:ext cx="912803" cy="895215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8240" y="1617920"/>
            <a:ext cx="905783" cy="90000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1001921" y="1820177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967764" y="3264647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3118509"/>
            <a:ext cx="2405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дейности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34" name="Rectangle 33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38" name="Title 2"/>
          <p:cNvSpPr txBox="1">
            <a:spLocks/>
          </p:cNvSpPr>
          <p:nvPr/>
        </p:nvSpPr>
        <p:spPr>
          <a:xfrm>
            <a:off x="1150211" y="3029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информация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/>
          </a:bodyPr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Нов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Европейски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Баухаус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99071"/>
            <a:ext cx="428146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79512" y="1027873"/>
            <a:ext cx="353794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bg-B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света на науката и технологиите, изкуството 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културата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основни стълба -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естетика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включване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Специфичен фокус върху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изполване на естествени строителни материали, стремеж към енергийна ефективност, дигитални иновации за ефективно използване на ресурсите, свобода на движението с поглед към бъдещето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34" name="Rectangle 33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38" name="Title 2"/>
          <p:cNvSpPr txBox="1">
            <a:spLocks/>
          </p:cNvSpPr>
          <p:nvPr/>
        </p:nvSpPr>
        <p:spPr>
          <a:xfrm>
            <a:off x="1150211" y="3029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302611" y="4553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917837" y="332898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Визия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827" y="1340769"/>
            <a:ext cx="2129333" cy="2792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550" y="1340769"/>
            <a:ext cx="2094524" cy="2792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031" y="4229731"/>
            <a:ext cx="3203848" cy="19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8334" y="271927"/>
            <a:ext cx="7200800" cy="6441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на ПРР 2021-2027 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470" y="1488594"/>
            <a:ext cx="7344816" cy="2643487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балансирано териториално развитие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справяне с демографските дисбаланси в страната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икономически растеж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създаването на привлекателна среда за живот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 до качествени здравни, образователни и социални услуги, култура, забавления, спорт, работа и отдих</a:t>
            </a: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077072"/>
            <a:ext cx="8496944" cy="1789712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rgbClr val="B2D0B4"/>
            </a:solidFill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endParaRPr lang="bg-BG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Quality Management Check Icon Concept Stock Illustration 50683727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412" y="4283513"/>
            <a:ext cx="2275358" cy="13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451" y="4337713"/>
            <a:ext cx="5768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ПРР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се изпълнява чрез прилагането на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инструменти за интегрирано териториално развитие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 по-добър инвестиционен фокус, засилен междусекторен диалог и успешни партньорства между различни заинтересовани страни на местно ниво</a:t>
            </a:r>
            <a:endParaRPr lang="bg-BG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g-BG" sz="1050" b="1" dirty="0">
                  <a:solidFill>
                    <a:srgbClr val="3D37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допълнителна информация моля посетете страницата на ПРР: www.bgregio.eu, </a:t>
              </a:r>
            </a:p>
            <a:p>
              <a:pPr lvl="0" algn="ctr"/>
              <a:r>
                <a:rPr lang="bg-BG" sz="1050" b="1" dirty="0">
                  <a:solidFill>
                    <a:srgbClr val="3D37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секция „Планиране и програмиране 2021 2027“, където можете да се запознаете с проекта на ПРР 2021-2027</a:t>
              </a: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547" y="0"/>
            <a:ext cx="1323453" cy="1163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/>
          </a:bodyPr>
          <a:lstStyle/>
          <a:p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Следващи стъпки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11561" y="1286465"/>
            <a:ext cx="77768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Отразяване на коментари на ЕК и подготовка на финална версия на ПРР 2021-2027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одобряване от ЕК на Териториални планове за справедлив преход за областите Перник, Кюстендил и Стара Загора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водеща институция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</a:t>
            </a:r>
            <a:r>
              <a:rPr lang="bg-B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терство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енергетиката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Финализиране на Интегрианите териториални стратегии за развитие на регионите от ниво 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Разработване на Насоки за подготовка на концепции за ИТИ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на РСР и на експертните звена към тях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Механизъм за координация между Управляващите органи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34" name="Rectangle 33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38" name="Title 2"/>
          <p:cNvSpPr txBox="1">
            <a:spLocks/>
          </p:cNvSpPr>
          <p:nvPr/>
        </p:nvSpPr>
        <p:spPr>
          <a:xfrm>
            <a:off x="1150211" y="3029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302611" y="4553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Следващи стъпки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рб. Ивайло Стоянов, нач. отдел СПП, ГД СППРР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март 2022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  <a:p>
            <a:pPr algn="r"/>
            <a:r>
              <a:rPr lang="bg-BG" b="1" smtClean="0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925" y="293582"/>
            <a:ext cx="6552728" cy="5246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Интервенции и подходи за изпълнение 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282492"/>
            <a:ext cx="9144000" cy="461665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„ОТГОРЕ-НАДОЛУ“</a:t>
            </a:r>
          </a:p>
          <a:p>
            <a:pPr lvl="0" algn="ctr">
              <a:defRPr/>
            </a:pP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Сектори пътна инфраструктура, образование, здравеопазване, социална политика и култура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952" y="5703639"/>
            <a:ext cx="9144000" cy="461665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 lvl="0" algn="ctr">
              <a:defRPr sz="1400" b="1">
                <a:ln/>
                <a:solidFill>
                  <a:srgbClr val="2E6CA4"/>
                </a:solidFill>
                <a:latin typeface="Calibri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bg-BG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„ОТДОЛУ-НАГОРЕ“</a:t>
            </a:r>
          </a:p>
          <a:p>
            <a:pPr>
              <a:defRPr/>
            </a:pPr>
            <a:r>
              <a:rPr lang="bg-BG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Идентифицирани на местно ниво нужди, потенциали, приоритети и цели за развитие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93489" y="1744157"/>
            <a:ext cx="456614" cy="3809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697" y="5333956"/>
            <a:ext cx="456613" cy="36561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179512" y="2154323"/>
            <a:ext cx="8818698" cy="3168352"/>
            <a:chOff x="36512" y="2257392"/>
            <a:chExt cx="9107488" cy="354787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2" y="2257392"/>
              <a:ext cx="9107488" cy="35478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787615" y="4981788"/>
              <a:ext cx="7515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здраве-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опазване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45512" y="3964069"/>
              <a:ext cx="971456" cy="338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туризъм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969987" y="3020861"/>
              <a:ext cx="940653" cy="2757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образование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16968" y="2623165"/>
              <a:ext cx="950976" cy="62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устойчива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градска мобилност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00673" y="2516832"/>
              <a:ext cx="662529" cy="284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култура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26012" y="3473102"/>
              <a:ext cx="5565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спорт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66077" y="3699993"/>
              <a:ext cx="6944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социални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услуги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098920" y="4434261"/>
              <a:ext cx="928393" cy="338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техническа инфраструктура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14688" y="2881077"/>
              <a:ext cx="10846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цифровата и безопасна транспортна свързаност</a:t>
              </a:r>
              <a:endPara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9329" y="4252634"/>
              <a:ext cx="91469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кръгова икономика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68152" y="3033669"/>
              <a:ext cx="106003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енергийна ефективност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74936" y="4974891"/>
              <a:ext cx="851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достъпни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жилища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01667" y="4092956"/>
              <a:ext cx="1058193" cy="1008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мерки за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подобряване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качеството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околната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среда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67108" y="4365341"/>
              <a:ext cx="1324564" cy="827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инфраструктура 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 развитие на икономически дейности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31810" y="3884659"/>
              <a:ext cx="12241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иновации и развитие на МСП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6800" y="4568437"/>
              <a:ext cx="4732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други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мерки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0" y="6347833"/>
            <a:ext cx="9144000" cy="510167"/>
            <a:chOff x="0" y="6347833"/>
            <a:chExt cx="9144000" cy="510167"/>
          </a:xfrm>
        </p:grpSpPr>
        <p:sp>
          <p:nvSpPr>
            <p:cNvPr id="73" name="Rectangle 7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cxnSp>
        <p:nvCxnSpPr>
          <p:cNvPr id="78" name="Straight Connector 7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547" y="0"/>
            <a:ext cx="1323453" cy="1163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7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3338840702"/>
              </p:ext>
            </p:extLst>
          </p:nvPr>
        </p:nvGraphicFramePr>
        <p:xfrm>
          <a:off x="368709" y="720081"/>
          <a:ext cx="840657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01934" y="489294"/>
            <a:ext cx="6340131" cy="419426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на ПРР 2021-2027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42" name="Rectangle 41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1 </a:t>
            </a:r>
            <a:b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Интегрирано градско развитие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6903" y="264531"/>
            <a:ext cx="6966531" cy="644189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rame 46"/>
          <p:cNvSpPr/>
          <p:nvPr/>
        </p:nvSpPr>
        <p:spPr>
          <a:xfrm rot="18900000">
            <a:off x="3450246" y="2359126"/>
            <a:ext cx="2075142" cy="2075142"/>
          </a:xfrm>
          <a:prstGeom prst="frame">
            <a:avLst>
              <a:gd name="adj1" fmla="val 551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03848" y="2141951"/>
            <a:ext cx="905783" cy="900000"/>
          </a:xfrm>
          <a:prstGeom prst="ellipse">
            <a:avLst/>
          </a:prstGeom>
          <a:solidFill>
            <a:srgbClr val="F076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943165" y="3725593"/>
            <a:ext cx="912803" cy="900000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6147" y="2278893"/>
            <a:ext cx="2375818" cy="554364"/>
            <a:chOff x="7164287" y="856926"/>
            <a:chExt cx="1439712" cy="554364"/>
          </a:xfrm>
        </p:grpSpPr>
        <p:sp>
          <p:nvSpPr>
            <p:cNvPr id="51" name="TextBox 50"/>
            <p:cNvSpPr txBox="1"/>
            <p:nvPr/>
          </p:nvSpPr>
          <p:spPr>
            <a:xfrm>
              <a:off x="7164287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4288" y="1103513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8814" y="3848016"/>
            <a:ext cx="2921249" cy="1037243"/>
            <a:chOff x="6878303" y="856926"/>
            <a:chExt cx="1770236" cy="1037243"/>
          </a:xfrm>
        </p:grpSpPr>
        <p:sp>
          <p:nvSpPr>
            <p:cNvPr id="54" name="TextBox 53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ОБХВАТ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78303" y="1124728"/>
              <a:ext cx="1770236" cy="769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latinLnBrk="1"/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градски общини 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bg-BG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центрове на растеж): </a:t>
              </a:r>
              <a:endPara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latinLnBrk="1"/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Видин, Плевен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Русе, Велико Търново, </a:t>
              </a:r>
            </a:p>
            <a:p>
              <a:pPr algn="r" latinLnBrk="1"/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Варна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Бургас, Стара Загора, Пловдив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endParaRPr lang="bg-BG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latinLnBrk="1"/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Столична община,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Благоевград</a:t>
              </a:r>
              <a:endPara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05484" y="2261571"/>
            <a:ext cx="2375816" cy="743504"/>
            <a:chOff x="7164288" y="856926"/>
            <a:chExt cx="1439711" cy="528168"/>
          </a:xfrm>
        </p:grpSpPr>
        <p:sp>
          <p:nvSpPr>
            <p:cNvPr id="57" name="TextBox 56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ТЕРИТОРИАЛЕН ОРГАН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64288" y="1077317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Общинска администрация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40903" y="3785277"/>
            <a:ext cx="2879569" cy="1515931"/>
            <a:chOff x="7164287" y="856926"/>
            <a:chExt cx="1744978" cy="769807"/>
          </a:xfrm>
        </p:grpSpPr>
        <p:sp>
          <p:nvSpPr>
            <p:cNvPr id="60" name="TextBox 59"/>
            <p:cNvSpPr txBox="1"/>
            <p:nvPr/>
          </p:nvSpPr>
          <p:spPr>
            <a:xfrm>
              <a:off x="7164288" y="856926"/>
              <a:ext cx="1439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ТЕРИТОРИАЛНА СТРАТЕГИЯ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64287" y="1103513"/>
              <a:ext cx="174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 за интегрирано развитие на общината</a:t>
              </a:r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rgbClr val="1C7D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104" y="3715904"/>
            <a:ext cx="995624" cy="995624"/>
          </a:xfrm>
          <a:prstGeom prst="flowChartConnector">
            <a:avLst/>
          </a:prstGeom>
        </p:spPr>
      </p:pic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3457529" y="2325291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screen">
            <a:duotone>
              <a:srgbClr val="F4BD2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679" y="2108167"/>
            <a:ext cx="983289" cy="983289"/>
          </a:xfrm>
          <a:prstGeom prst="flowChartConnector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30222" y="2502397"/>
            <a:ext cx="284885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atinLnBrk="1"/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Общо: 1,</a:t>
            </a:r>
            <a:r>
              <a:rPr 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047</a:t>
            </a:r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лв.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т.ч.: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млн. лв. – ЕФРР</a:t>
            </a:r>
          </a:p>
          <a:p>
            <a:pPr algn="r" latinLnBrk="1"/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лв. – национален принос</a:t>
            </a:r>
          </a:p>
        </p:txBody>
      </p:sp>
      <p:sp>
        <p:nvSpPr>
          <p:cNvPr id="66" name="Rectangle 9"/>
          <p:cNvSpPr/>
          <p:nvPr/>
        </p:nvSpPr>
        <p:spPr>
          <a:xfrm>
            <a:off x="5179706" y="3969745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74" name="Rectangle 73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78" name="Rectangle 77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3299" y="405881"/>
            <a:ext cx="5306090" cy="4308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Градски клъстери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22436"/>
              </p:ext>
            </p:extLst>
          </p:nvPr>
        </p:nvGraphicFramePr>
        <p:xfrm>
          <a:off x="470282" y="1602146"/>
          <a:ext cx="5544616" cy="2246290"/>
        </p:xfrm>
        <a:graphic>
          <a:graphicData uri="http://schemas.openxmlformats.org/drawingml/2006/table">
            <a:tbl>
              <a:tblPr firstRow="1" bandRow="1"/>
              <a:tblGrid>
                <a:gridCol w="1454483">
                  <a:extLst>
                    <a:ext uri="{9D8B030D-6E8A-4147-A177-3AD203B41FA5}">
                      <a16:colId xmlns:a16="http://schemas.microsoft.com/office/drawing/2014/main" val="1144474027"/>
                    </a:ext>
                  </a:extLst>
                </a:gridCol>
                <a:gridCol w="2173368">
                  <a:extLst>
                    <a:ext uri="{9D8B030D-6E8A-4147-A177-3AD203B41FA5}">
                      <a16:colId xmlns:a16="http://schemas.microsoft.com/office/drawing/2014/main" val="3296774447"/>
                    </a:ext>
                  </a:extLst>
                </a:gridCol>
                <a:gridCol w="1916765">
                  <a:extLst>
                    <a:ext uri="{9D8B030D-6E8A-4147-A177-3AD203B41FA5}">
                      <a16:colId xmlns:a16="http://schemas.microsoft.com/office/drawing/2014/main" val="2712684333"/>
                    </a:ext>
                  </a:extLst>
                </a:gridCol>
              </a:tblGrid>
              <a:tr h="61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Градски клъстер</a:t>
                      </a:r>
                      <a:endParaRPr lang="en-GB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g-BG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 градски</a:t>
                      </a:r>
                      <a:r>
                        <a:rPr lang="bg-BG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общини</a:t>
                      </a:r>
                      <a:endParaRPr lang="bg-BG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g-BG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Дял от</a:t>
                      </a:r>
                      <a:r>
                        <a:rPr lang="ru-RU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общия ресурс по ЕФРР за интегрирано градско развитие в %:</a:t>
                      </a:r>
                      <a:endParaRPr lang="bg-BG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78647"/>
                  </a:ext>
                </a:extLst>
              </a:tr>
              <a:tr h="367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Видин и Плевен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03330"/>
                  </a:ext>
                </a:extLst>
              </a:tr>
              <a:tr h="438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СЦР и СИР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Русе, Велико Търново, Варна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9871"/>
                  </a:ext>
                </a:extLst>
              </a:tr>
              <a:tr h="438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 defTabSz="1333500">
                        <a:spcBef>
                          <a:spcPct val="0"/>
                        </a:spcBef>
                        <a:buNone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ЮИР и ЮЦР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Бургас, Стара Загора, Пловдив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,6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83660"/>
                  </a:ext>
                </a:extLst>
              </a:tr>
              <a:tr h="367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ЮЗР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Столична община и Благоевград 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3038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374646" y="1841921"/>
            <a:ext cx="2376264" cy="1816604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</a:ln>
          <a:effectLst/>
        </p:spPr>
        <p:txBody>
          <a:bodyPr wrap="square">
            <a:noAutofit/>
          </a:bodyPr>
          <a:lstStyle/>
          <a:p>
            <a:pPr algn="ctr" defTabSz="514350">
              <a:lnSpc>
                <a:spcPct val="150000"/>
              </a:lnSpc>
            </a:pPr>
            <a:r>
              <a:rPr lang="bg-BG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Използвани показатели:</a:t>
            </a:r>
          </a:p>
          <a:p>
            <a:pPr marL="96441" indent="-96441" defTabSz="514350">
              <a:lnSpc>
                <a:spcPct val="15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тежест 15 %</a:t>
            </a:r>
          </a:p>
          <a:p>
            <a:pPr marL="96441" indent="-96441" defTabSz="514350">
              <a:lnSpc>
                <a:spcPct val="20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Територия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тежест 15 % </a:t>
            </a:r>
          </a:p>
          <a:p>
            <a:pPr marL="96441" indent="-96441" defTabSz="514350">
              <a:lnSpc>
                <a:spcPct val="20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БДС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тежест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  <a:p>
            <a:pPr marL="96441" indent="-96441" defTabSz="514350">
              <a:lnSpc>
                <a:spcPct val="20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тежест 5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83969" y="449126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441" indent="-96441">
              <a:buFont typeface="Arial" panose="020B0604020202020204" pitchFamily="34" charset="0"/>
              <a:buChar char="•"/>
            </a:pPr>
            <a:r>
              <a:rPr lang="bg-BG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Самостоятелни проектни предложения или партньорски проекти </a:t>
            </a:r>
            <a:r>
              <a:rPr lang="bg-BG" sz="12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територията на общината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bg-BG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Партньорски проекти </a:t>
            </a:r>
            <a:r>
              <a:rPr lang="bg-BG" sz="12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територията на градския клъстер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12799" y="5348798"/>
            <a:ext cx="4479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на потенциалните бенефициенти от градските общини в концепции за ИТИ </a:t>
            </a: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ниво регион за планиране</a:t>
            </a: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рамките на изпълнение на Приоритет 2 на ПРР</a:t>
            </a:r>
            <a:endParaRPr lang="bg-BG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5756" y="4224706"/>
            <a:ext cx="310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на градски клъстер: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3117783" y="5573400"/>
            <a:ext cx="86663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ko-KR" altLang="en-US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17783" y="4795104"/>
            <a:ext cx="86663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ko-KR" altLang="en-US" sz="1600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35905" y="5565843"/>
            <a:ext cx="2520000" cy="288000"/>
            <a:chOff x="925943" y="1690403"/>
            <a:chExt cx="5435727" cy="623061"/>
          </a:xfrm>
        </p:grpSpPr>
        <p:sp>
          <p:nvSpPr>
            <p:cNvPr id="133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4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5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6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7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8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9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0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1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2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95773" y="4813254"/>
            <a:ext cx="2520000" cy="288000"/>
            <a:chOff x="925943" y="1690403"/>
            <a:chExt cx="5435727" cy="623061"/>
          </a:xfrm>
        </p:grpSpPr>
        <p:sp>
          <p:nvSpPr>
            <p:cNvPr id="144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5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6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7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8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9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0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1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2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3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326041" y="5285218"/>
            <a:ext cx="8494431" cy="301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 fontScale="90000"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Интегрирано териториално развитие на регионите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ame 48"/>
          <p:cNvSpPr/>
          <p:nvPr/>
        </p:nvSpPr>
        <p:spPr>
          <a:xfrm rot="18900000">
            <a:off x="3534429" y="2521662"/>
            <a:ext cx="2075142" cy="2075142"/>
          </a:xfrm>
          <a:prstGeom prst="frame">
            <a:avLst>
              <a:gd name="adj1" fmla="val 551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288031" y="2304487"/>
            <a:ext cx="905783" cy="900000"/>
          </a:xfrm>
          <a:prstGeom prst="ellipse">
            <a:avLst/>
          </a:prstGeom>
          <a:solidFill>
            <a:srgbClr val="F076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027348" y="3888129"/>
            <a:ext cx="912803" cy="900000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00330" y="2441429"/>
            <a:ext cx="2375818" cy="554364"/>
            <a:chOff x="7164287" y="856926"/>
            <a:chExt cx="1439712" cy="554364"/>
          </a:xfrm>
        </p:grpSpPr>
        <p:sp>
          <p:nvSpPr>
            <p:cNvPr id="53" name="TextBox 52"/>
            <p:cNvSpPr txBox="1"/>
            <p:nvPr/>
          </p:nvSpPr>
          <p:spPr>
            <a:xfrm>
              <a:off x="7164287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4288" y="1103513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2792" y="4040199"/>
            <a:ext cx="2770967" cy="503778"/>
            <a:chOff x="6943883" y="856926"/>
            <a:chExt cx="1679167" cy="507054"/>
          </a:xfrm>
        </p:grpSpPr>
        <p:sp>
          <p:nvSpPr>
            <p:cNvPr id="56" name="TextBox 55"/>
            <p:cNvSpPr txBox="1"/>
            <p:nvPr/>
          </p:nvSpPr>
          <p:spPr>
            <a:xfrm>
              <a:off x="7164288" y="856926"/>
              <a:ext cx="1439711" cy="30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ОБХВАТ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43883" y="1103513"/>
              <a:ext cx="1679167" cy="2604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latinLnBrk="1"/>
              <a:r>
                <a:rPr lang="ru-RU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по-малки </a:t>
              </a:r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градски общини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0604" y="2383112"/>
            <a:ext cx="2881538" cy="615554"/>
            <a:chOff x="7164288" y="856926"/>
            <a:chExt cx="1746172" cy="615554"/>
          </a:xfrm>
        </p:grpSpPr>
        <p:sp>
          <p:nvSpPr>
            <p:cNvPr id="59" name="TextBox 58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ТЕРИТОРИАЛЕН ОРГАН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77179" y="1164703"/>
              <a:ext cx="1733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Регионален съвет за развитие</a:t>
              </a:r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25086" y="3947813"/>
            <a:ext cx="2867395" cy="1182790"/>
            <a:chOff x="7164288" y="856926"/>
            <a:chExt cx="1737601" cy="1182790"/>
          </a:xfrm>
        </p:grpSpPr>
        <p:sp>
          <p:nvSpPr>
            <p:cNvPr id="62" name="TextBox 61"/>
            <p:cNvSpPr txBox="1"/>
            <p:nvPr/>
          </p:nvSpPr>
          <p:spPr>
            <a:xfrm>
              <a:off x="7164288" y="856926"/>
              <a:ext cx="1439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ТЕРИТОРИАЛНА СТРАТЕГИЯ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92032" y="1347219"/>
              <a:ext cx="170985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Интегрирана териториална стратегия за развитие на региона за планиране от ниво 2</a:t>
              </a:r>
              <a:endPara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rgbClr val="1C7D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468" y="3789040"/>
            <a:ext cx="1071500" cy="1038765"/>
          </a:xfrm>
          <a:prstGeom prst="flowChartConnector">
            <a:avLst/>
          </a:prstGeom>
        </p:spPr>
      </p:pic>
      <p:sp>
        <p:nvSpPr>
          <p:cNvPr id="65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3541712" y="2487827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screen">
            <a:duotone>
              <a:srgbClr val="F4BD2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862" y="2270703"/>
            <a:ext cx="983289" cy="983289"/>
          </a:xfrm>
          <a:prstGeom prst="flowChartConnector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85551" y="2664933"/>
            <a:ext cx="287771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atinLnBrk="1"/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Общо: 2,</a:t>
            </a:r>
            <a:r>
              <a:rPr 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лв.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т.ч.: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млрд. лв. – ЕФРР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лв. – Национален принос</a:t>
            </a:r>
          </a:p>
        </p:txBody>
      </p:sp>
      <p:sp>
        <p:nvSpPr>
          <p:cNvPr id="68" name="Rectangle 9"/>
          <p:cNvSpPr/>
          <p:nvPr/>
        </p:nvSpPr>
        <p:spPr>
          <a:xfrm>
            <a:off x="5263889" y="4132281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1126903" y="276281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77" name="Rectangle 76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1750</TotalTime>
  <Words>1573</Words>
  <Application>Microsoft Office PowerPoint</Application>
  <PresentationFormat>On-screen Show (4:3)</PresentationFormat>
  <Paragraphs>218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맑은 고딕</vt:lpstr>
      <vt:lpstr>Arial</vt:lpstr>
      <vt:lpstr>Calibri</vt:lpstr>
      <vt:lpstr>Century Schoolbook</vt:lpstr>
      <vt:lpstr>Wingdings</vt:lpstr>
      <vt:lpstr>CITY SKETCH 16X9</vt:lpstr>
      <vt:lpstr>ПРОГРАМА ЗА РАЗВИТИЕ НА РЕГИОНИТЕ 2021 - 2027</vt:lpstr>
      <vt:lpstr> Цели на ПРР 2021-2027 </vt:lpstr>
      <vt:lpstr>Интервенции и подходи за изпълнение </vt:lpstr>
      <vt:lpstr>Структура на ПРР 2021-2027</vt:lpstr>
      <vt:lpstr>Приоритет 1  Интегрирано градско развитие</vt:lpstr>
      <vt:lpstr>Основни данни</vt:lpstr>
      <vt:lpstr>Градски клъстери</vt:lpstr>
      <vt:lpstr>Приоритет 2  Интегрирано териториално развитие на регионите</vt:lpstr>
      <vt:lpstr>PowerPoint Presentation</vt:lpstr>
      <vt:lpstr>PowerPoint Presentation</vt:lpstr>
      <vt:lpstr>Ключови изисквания към концепциите  за принос на ЕК към ИТСР</vt:lpstr>
      <vt:lpstr>Примерни инвестиции</vt:lpstr>
      <vt:lpstr>Приоритет 3  Справедлив енергиен преход</vt:lpstr>
      <vt:lpstr>PowerPoint Presentation</vt:lpstr>
      <vt:lpstr>PowerPoint Presentation</vt:lpstr>
      <vt:lpstr>Приоритет 4  Техническа помощ</vt:lpstr>
      <vt:lpstr>PowerPoint Presentation</vt:lpstr>
      <vt:lpstr>Нов Европейски Баухаус</vt:lpstr>
      <vt:lpstr>PowerPoint Presentation</vt:lpstr>
      <vt:lpstr>Следващи стъпки</vt:lpstr>
      <vt:lpstr>PowerPoint Presentation</vt:lpstr>
      <vt:lpstr>Благодаря за вниманието!  урб. Ивайло Стоянов, нач. отдел СПП, ГД СППРР</vt:lpstr>
    </vt:vector>
  </TitlesOfParts>
  <Company>Ministry of Regional Development and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MONIKA VALENTINOVA STOYANOVA</dc:creator>
  <cp:lastModifiedBy>IVAYLO HRISTOV STOYANOV</cp:lastModifiedBy>
  <cp:revision>175</cp:revision>
  <dcterms:created xsi:type="dcterms:W3CDTF">2021-03-29T08:42:53Z</dcterms:created>
  <dcterms:modified xsi:type="dcterms:W3CDTF">2022-03-15T11:56:45Z</dcterms:modified>
</cp:coreProperties>
</file>