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93" r:id="rId6"/>
    <p:sldId id="294" r:id="rId7"/>
    <p:sldId id="295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8295"/>
    <a:srgbClr val="EEBA5E"/>
    <a:srgbClr val="11AEC7"/>
    <a:srgbClr val="EA995E"/>
    <a:srgbClr val="F8BA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2" autoAdjust="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3CEED5-C358-4BC2-9C1A-8C3FDA312452}" type="doc">
      <dgm:prSet loTypeId="urn:microsoft.com/office/officeart/2008/layout/Square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7E51660-FD4A-4039-9F37-856E2EBB6920}">
      <dgm:prSet phldrT="[Text]" custT="1"/>
      <dgm:spPr/>
      <dgm:t>
        <a:bodyPr/>
        <a:lstStyle/>
        <a:p>
          <a:r>
            <a:rPr lang="bg-BG" sz="2000" b="1" dirty="0" smtClean="0"/>
            <a:t>1. Преразпределяне на неусвоен ресурс</a:t>
          </a:r>
          <a:endParaRPr lang="en-US" sz="2000" b="1" dirty="0"/>
        </a:p>
      </dgm:t>
    </dgm:pt>
    <dgm:pt modelId="{4A30E50E-90C9-4A0B-9E5F-67DE1B3E5FFC}" type="parTrans" cxnId="{927F2888-F45F-42C4-8704-AB742ED88EE8}">
      <dgm:prSet/>
      <dgm:spPr/>
      <dgm:t>
        <a:bodyPr/>
        <a:lstStyle/>
        <a:p>
          <a:endParaRPr lang="en-US" sz="2000"/>
        </a:p>
      </dgm:t>
    </dgm:pt>
    <dgm:pt modelId="{64E8F52D-B695-49F1-B503-A1347C546B7F}" type="sibTrans" cxnId="{927F2888-F45F-42C4-8704-AB742ED88EE8}">
      <dgm:prSet/>
      <dgm:spPr/>
      <dgm:t>
        <a:bodyPr/>
        <a:lstStyle/>
        <a:p>
          <a:endParaRPr lang="en-US" sz="2000"/>
        </a:p>
      </dgm:t>
    </dgm:pt>
    <dgm:pt modelId="{36F6607D-0442-4700-BF1C-49672EF80BDB}">
      <dgm:prSet phldrT="[Text]" custT="1"/>
      <dgm:spPr/>
      <dgm:t>
        <a:bodyPr/>
        <a:lstStyle/>
        <a:p>
          <a:r>
            <a:rPr lang="bg-BG" sz="2000" dirty="0" smtClean="0"/>
            <a:t>Изваждане от ПО6 и насочване към ПО1</a:t>
          </a:r>
          <a:r>
            <a:rPr lang="en-US" sz="2000" dirty="0" smtClean="0"/>
            <a:t> </a:t>
          </a:r>
          <a:r>
            <a:rPr lang="bg-BG" sz="2000" dirty="0" smtClean="0"/>
            <a:t>за ФИ </a:t>
          </a:r>
          <a:r>
            <a:rPr lang="en-US" sz="2000" dirty="0" smtClean="0"/>
            <a:t>(27,8</a:t>
          </a:r>
          <a:r>
            <a:rPr lang="bg-BG" sz="2000" dirty="0" smtClean="0"/>
            <a:t>9</a:t>
          </a:r>
          <a:r>
            <a:rPr lang="en-US" sz="2000" dirty="0" smtClean="0"/>
            <a:t> </a:t>
          </a:r>
          <a:r>
            <a:rPr lang="bg-BG" sz="2000" dirty="0" smtClean="0"/>
            <a:t>млн. евро) </a:t>
          </a:r>
          <a:endParaRPr lang="en-US" sz="2000" dirty="0"/>
        </a:p>
      </dgm:t>
    </dgm:pt>
    <dgm:pt modelId="{81F142E6-42B8-4815-BC23-2750ABA243F2}" type="parTrans" cxnId="{167E5DAF-B784-4A77-9169-FCB0EA144F4B}">
      <dgm:prSet/>
      <dgm:spPr/>
      <dgm:t>
        <a:bodyPr/>
        <a:lstStyle/>
        <a:p>
          <a:endParaRPr lang="en-US" sz="2000"/>
        </a:p>
      </dgm:t>
    </dgm:pt>
    <dgm:pt modelId="{0A9D452A-BCFF-4513-8890-B80497C15FA0}" type="sibTrans" cxnId="{167E5DAF-B784-4A77-9169-FCB0EA144F4B}">
      <dgm:prSet/>
      <dgm:spPr/>
      <dgm:t>
        <a:bodyPr/>
        <a:lstStyle/>
        <a:p>
          <a:endParaRPr lang="en-US" sz="2000"/>
        </a:p>
      </dgm:t>
    </dgm:pt>
    <dgm:pt modelId="{482EDDAB-639B-4691-8A14-7188C470FA21}">
      <dgm:prSet phldrT="[Text]" custT="1"/>
      <dgm:spPr/>
      <dgm:t>
        <a:bodyPr/>
        <a:lstStyle/>
        <a:p>
          <a:r>
            <a:rPr lang="bg-BG" sz="2000" dirty="0" smtClean="0">
              <a:solidFill>
                <a:schemeClr val="tx1"/>
              </a:solidFill>
            </a:rPr>
            <a:t>Изваждане от ПО5 и насочване към ПО1</a:t>
          </a:r>
          <a:r>
            <a:rPr lang="en-US" sz="2000" dirty="0" smtClean="0">
              <a:solidFill>
                <a:schemeClr val="tx1"/>
              </a:solidFill>
            </a:rPr>
            <a:t> </a:t>
          </a:r>
          <a:r>
            <a:rPr lang="bg-BG" sz="2000" dirty="0" smtClean="0">
              <a:solidFill>
                <a:schemeClr val="tx1"/>
              </a:solidFill>
            </a:rPr>
            <a:t>за БФП (5,5 млн. евро) </a:t>
          </a:r>
          <a:endParaRPr lang="en-US" sz="2000" dirty="0">
            <a:solidFill>
              <a:schemeClr val="tx1"/>
            </a:solidFill>
          </a:endParaRPr>
        </a:p>
      </dgm:t>
    </dgm:pt>
    <dgm:pt modelId="{616B10CE-6355-4B86-9AFB-C813E80E2D5D}" type="parTrans" cxnId="{7B28E236-E37D-4A96-85E4-AA427B2A81C7}">
      <dgm:prSet/>
      <dgm:spPr/>
      <dgm:t>
        <a:bodyPr/>
        <a:lstStyle/>
        <a:p>
          <a:endParaRPr lang="en-US" sz="2000"/>
        </a:p>
      </dgm:t>
    </dgm:pt>
    <dgm:pt modelId="{2B9AE410-D8B3-4F78-A7C7-B9FDAE0D1977}" type="sibTrans" cxnId="{7B28E236-E37D-4A96-85E4-AA427B2A81C7}">
      <dgm:prSet/>
      <dgm:spPr/>
      <dgm:t>
        <a:bodyPr/>
        <a:lstStyle/>
        <a:p>
          <a:endParaRPr lang="en-US" sz="2000"/>
        </a:p>
      </dgm:t>
    </dgm:pt>
    <dgm:pt modelId="{840363DE-0FA3-4620-8CE8-ED17EC679785}">
      <dgm:prSet phldrT="[Text]" custT="1"/>
      <dgm:spPr/>
      <dgm:t>
        <a:bodyPr/>
        <a:lstStyle/>
        <a:p>
          <a:r>
            <a:rPr lang="bg-BG" sz="2000" dirty="0" smtClean="0"/>
            <a:t>За проекти с ФИ, за индексация</a:t>
          </a:r>
          <a:r>
            <a:rPr lang="en-US" sz="2000" dirty="0" smtClean="0"/>
            <a:t> </a:t>
          </a:r>
          <a:r>
            <a:rPr lang="bg-BG" sz="2000" dirty="0" smtClean="0"/>
            <a:t>на всички проекти</a:t>
          </a:r>
          <a:endParaRPr lang="en-US" sz="2000" dirty="0"/>
        </a:p>
      </dgm:t>
    </dgm:pt>
    <dgm:pt modelId="{8A4F78A5-338D-47E4-8C4A-D6F5514FD84E}" type="sibTrans" cxnId="{CC2E36C8-8D97-4959-81D0-D460B56B0857}">
      <dgm:prSet/>
      <dgm:spPr/>
      <dgm:t>
        <a:bodyPr/>
        <a:lstStyle/>
        <a:p>
          <a:endParaRPr lang="en-US" sz="2000"/>
        </a:p>
      </dgm:t>
    </dgm:pt>
    <dgm:pt modelId="{5B5F0251-63DA-4682-A9FB-CEEC9E2B1E49}" type="parTrans" cxnId="{CC2E36C8-8D97-4959-81D0-D460B56B0857}">
      <dgm:prSet/>
      <dgm:spPr/>
      <dgm:t>
        <a:bodyPr/>
        <a:lstStyle/>
        <a:p>
          <a:endParaRPr lang="en-US" sz="2000"/>
        </a:p>
      </dgm:t>
    </dgm:pt>
    <dgm:pt modelId="{E25B1721-C7B8-43DF-BA07-DEC90CC05E6B}">
      <dgm:prSet phldrT="[Text]" custT="1"/>
      <dgm:spPr/>
      <dgm:t>
        <a:bodyPr/>
        <a:lstStyle/>
        <a:p>
          <a:r>
            <a:rPr lang="bg-BG" sz="2000" b="1" dirty="0" smtClean="0"/>
            <a:t>2. Актуализиране на стойности на индикатори</a:t>
          </a:r>
          <a:endParaRPr lang="en-US" sz="2000" b="1" dirty="0"/>
        </a:p>
      </dgm:t>
    </dgm:pt>
    <dgm:pt modelId="{A8CECE31-D224-4311-9830-25A33E4BD826}" type="parTrans" cxnId="{0B5CE613-D616-4674-A13D-DC3A5A41284F}">
      <dgm:prSet/>
      <dgm:spPr/>
      <dgm:t>
        <a:bodyPr/>
        <a:lstStyle/>
        <a:p>
          <a:endParaRPr lang="en-US"/>
        </a:p>
      </dgm:t>
    </dgm:pt>
    <dgm:pt modelId="{C466F82C-C98D-437D-96AF-34913B149F7C}" type="sibTrans" cxnId="{0B5CE613-D616-4674-A13D-DC3A5A41284F}">
      <dgm:prSet/>
      <dgm:spPr/>
      <dgm:t>
        <a:bodyPr/>
        <a:lstStyle/>
        <a:p>
          <a:endParaRPr lang="en-US"/>
        </a:p>
      </dgm:t>
    </dgm:pt>
    <dgm:pt modelId="{F3219797-57CC-4961-8892-E71344B98442}">
      <dgm:prSet phldrT="[Text]" custT="1"/>
      <dgm:spPr/>
      <dgm:t>
        <a:bodyPr/>
        <a:lstStyle/>
        <a:p>
          <a:r>
            <a:rPr lang="bg-BG" sz="2000" dirty="0" smtClean="0"/>
            <a:t>Увеличаване по ПО1 заради нов ресурс за ФИ – </a:t>
          </a:r>
          <a:r>
            <a:rPr lang="en-US" sz="2000" dirty="0" smtClean="0"/>
            <a:t>CO38, CO39, </a:t>
          </a:r>
          <a:r>
            <a:rPr lang="bg-BG" sz="2000" dirty="0" smtClean="0"/>
            <a:t>финансов индикатор</a:t>
          </a:r>
          <a:endParaRPr lang="en-US" sz="2000" dirty="0"/>
        </a:p>
      </dgm:t>
    </dgm:pt>
    <dgm:pt modelId="{5284A719-B16B-4F80-8631-78064E655C6B}" type="parTrans" cxnId="{4BF03923-1FA4-4122-9F61-CFBE15183A33}">
      <dgm:prSet/>
      <dgm:spPr/>
      <dgm:t>
        <a:bodyPr/>
        <a:lstStyle/>
        <a:p>
          <a:endParaRPr lang="en-US"/>
        </a:p>
      </dgm:t>
    </dgm:pt>
    <dgm:pt modelId="{AE387959-13F7-4A62-BC5D-A5714C3B5BF2}" type="sibTrans" cxnId="{4BF03923-1FA4-4122-9F61-CFBE15183A33}">
      <dgm:prSet/>
      <dgm:spPr/>
      <dgm:t>
        <a:bodyPr/>
        <a:lstStyle/>
        <a:p>
          <a:endParaRPr lang="en-US"/>
        </a:p>
      </dgm:t>
    </dgm:pt>
    <dgm:pt modelId="{B6E854CD-1764-4825-AC29-60EAF3BBF696}">
      <dgm:prSet phldrT="[Text]" custT="1"/>
      <dgm:spPr/>
      <dgm:t>
        <a:bodyPr/>
        <a:lstStyle/>
        <a:p>
          <a:r>
            <a:rPr lang="bg-BG" sz="2000" dirty="0" smtClean="0"/>
            <a:t>Намаляване по ПО6 – 6111, финансов индикатор</a:t>
          </a:r>
          <a:endParaRPr lang="en-US" sz="2000" dirty="0"/>
        </a:p>
      </dgm:t>
    </dgm:pt>
    <dgm:pt modelId="{A2807832-A37A-472F-B12D-FE09D6913328}" type="parTrans" cxnId="{8C3F76A2-69CC-4511-9225-C8B9B222FB6B}">
      <dgm:prSet/>
      <dgm:spPr/>
      <dgm:t>
        <a:bodyPr/>
        <a:lstStyle/>
        <a:p>
          <a:endParaRPr lang="en-US"/>
        </a:p>
      </dgm:t>
    </dgm:pt>
    <dgm:pt modelId="{F8593622-6B84-4340-BA4A-5FAB2A8BD243}" type="sibTrans" cxnId="{8C3F76A2-69CC-4511-9225-C8B9B222FB6B}">
      <dgm:prSet/>
      <dgm:spPr/>
      <dgm:t>
        <a:bodyPr/>
        <a:lstStyle/>
        <a:p>
          <a:endParaRPr lang="en-US"/>
        </a:p>
      </dgm:t>
    </dgm:pt>
    <dgm:pt modelId="{5AC71378-D596-4346-9CD8-FF7AD84D9558}">
      <dgm:prSet phldrT="[Text]" custT="1"/>
      <dgm:spPr/>
      <dgm:t>
        <a:bodyPr/>
        <a:lstStyle/>
        <a:p>
          <a:r>
            <a:rPr lang="bg-BG" sz="2000" dirty="0" smtClean="0"/>
            <a:t>Намаляване по ПО5 заради намален ресурс – 5111, финансов индикатор</a:t>
          </a:r>
          <a:endParaRPr lang="en-US" sz="2000" dirty="0"/>
        </a:p>
      </dgm:t>
    </dgm:pt>
    <dgm:pt modelId="{5DC5004B-3061-419F-9B03-EA0D672D1252}" type="parTrans" cxnId="{2F737E35-8A25-44C6-83B1-2E8E2618098C}">
      <dgm:prSet/>
      <dgm:spPr/>
      <dgm:t>
        <a:bodyPr/>
        <a:lstStyle/>
        <a:p>
          <a:endParaRPr lang="en-US"/>
        </a:p>
      </dgm:t>
    </dgm:pt>
    <dgm:pt modelId="{3FCF1D60-1B40-40C5-BC14-3D5BF015AF00}" type="sibTrans" cxnId="{2F737E35-8A25-44C6-83B1-2E8E2618098C}">
      <dgm:prSet/>
      <dgm:spPr/>
      <dgm:t>
        <a:bodyPr/>
        <a:lstStyle/>
        <a:p>
          <a:endParaRPr lang="en-US"/>
        </a:p>
      </dgm:t>
    </dgm:pt>
    <dgm:pt modelId="{DFBDC146-501C-43F5-A493-97BD0B96E2C7}" type="pres">
      <dgm:prSet presAssocID="{E43CEED5-C358-4BC2-9C1A-8C3FDA312452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DC8855C-8ACC-481A-B1B0-D2534949CDD2}" type="pres">
      <dgm:prSet presAssocID="{77E51660-FD4A-4039-9F37-856E2EBB6920}" presName="root" presStyleCnt="0">
        <dgm:presLayoutVars>
          <dgm:chMax/>
          <dgm:chPref/>
        </dgm:presLayoutVars>
      </dgm:prSet>
      <dgm:spPr/>
    </dgm:pt>
    <dgm:pt modelId="{AA7BB20F-91DD-4657-B8AD-4BD3AECC5D83}" type="pres">
      <dgm:prSet presAssocID="{77E51660-FD4A-4039-9F37-856E2EBB6920}" presName="rootComposite" presStyleCnt="0">
        <dgm:presLayoutVars/>
      </dgm:prSet>
      <dgm:spPr/>
    </dgm:pt>
    <dgm:pt modelId="{288BC575-72EB-4D75-AB54-EEEDE94B51C6}" type="pres">
      <dgm:prSet presAssocID="{77E51660-FD4A-4039-9F37-856E2EBB6920}" presName="ParentAccent" presStyleLbl="alignNode1" presStyleIdx="0" presStyleCnt="2"/>
      <dgm:spPr/>
    </dgm:pt>
    <dgm:pt modelId="{BED4A6EE-BFC4-4653-8C93-EFD34AB82024}" type="pres">
      <dgm:prSet presAssocID="{77E51660-FD4A-4039-9F37-856E2EBB6920}" presName="ParentSmallAccent" presStyleLbl="fgAcc1" presStyleIdx="0" presStyleCnt="2"/>
      <dgm:spPr/>
    </dgm:pt>
    <dgm:pt modelId="{C3FE9D8C-4D59-4AB3-AA94-3106E114AB08}" type="pres">
      <dgm:prSet presAssocID="{77E51660-FD4A-4039-9F37-856E2EBB6920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50E36-1C0B-478E-BE80-0D5F8F95DD12}" type="pres">
      <dgm:prSet presAssocID="{77E51660-FD4A-4039-9F37-856E2EBB6920}" presName="childShape" presStyleCnt="0">
        <dgm:presLayoutVars>
          <dgm:chMax val="0"/>
          <dgm:chPref val="0"/>
        </dgm:presLayoutVars>
      </dgm:prSet>
      <dgm:spPr/>
    </dgm:pt>
    <dgm:pt modelId="{46430E38-6E7D-466C-A913-877EA3D49946}" type="pres">
      <dgm:prSet presAssocID="{36F6607D-0442-4700-BF1C-49672EF80BDB}" presName="childComposite" presStyleCnt="0">
        <dgm:presLayoutVars>
          <dgm:chMax val="0"/>
          <dgm:chPref val="0"/>
        </dgm:presLayoutVars>
      </dgm:prSet>
      <dgm:spPr/>
    </dgm:pt>
    <dgm:pt modelId="{BBADC86B-BBBE-4E65-A842-84944D80169D}" type="pres">
      <dgm:prSet presAssocID="{36F6607D-0442-4700-BF1C-49672EF80BDB}" presName="ChildAccent" presStyleLbl="solidFgAcc1" presStyleIdx="0" presStyleCnt="6"/>
      <dgm:spPr/>
    </dgm:pt>
    <dgm:pt modelId="{4B52525E-7590-4D05-8623-E865D983CB24}" type="pres">
      <dgm:prSet presAssocID="{36F6607D-0442-4700-BF1C-49672EF80BDB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5760EC-83DE-437F-920F-80DFA00C3487}" type="pres">
      <dgm:prSet presAssocID="{482EDDAB-639B-4691-8A14-7188C470FA21}" presName="childComposite" presStyleCnt="0">
        <dgm:presLayoutVars>
          <dgm:chMax val="0"/>
          <dgm:chPref val="0"/>
        </dgm:presLayoutVars>
      </dgm:prSet>
      <dgm:spPr/>
    </dgm:pt>
    <dgm:pt modelId="{421E6B57-5504-4285-AF21-970685975E19}" type="pres">
      <dgm:prSet presAssocID="{482EDDAB-639B-4691-8A14-7188C470FA21}" presName="ChildAccent" presStyleLbl="solidFgAcc1" presStyleIdx="1" presStyleCnt="6"/>
      <dgm:spPr/>
    </dgm:pt>
    <dgm:pt modelId="{7AFDFF0F-54BF-4302-8670-92AD3D015452}" type="pres">
      <dgm:prSet presAssocID="{482EDDAB-639B-4691-8A14-7188C470FA21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BEA36B-0156-4CB6-9A66-B59E552F4735}" type="pres">
      <dgm:prSet presAssocID="{840363DE-0FA3-4620-8CE8-ED17EC679785}" presName="childComposite" presStyleCnt="0">
        <dgm:presLayoutVars>
          <dgm:chMax val="0"/>
          <dgm:chPref val="0"/>
        </dgm:presLayoutVars>
      </dgm:prSet>
      <dgm:spPr/>
    </dgm:pt>
    <dgm:pt modelId="{954717B7-2D2F-419E-BD92-E9E565EF8583}" type="pres">
      <dgm:prSet presAssocID="{840363DE-0FA3-4620-8CE8-ED17EC679785}" presName="ChildAccent" presStyleLbl="solidFgAcc1" presStyleIdx="2" presStyleCnt="6"/>
      <dgm:spPr/>
    </dgm:pt>
    <dgm:pt modelId="{6AE88F4F-38F8-41DF-B0B6-3A28864B0B22}" type="pres">
      <dgm:prSet presAssocID="{840363DE-0FA3-4620-8CE8-ED17EC679785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513BED-5449-4098-9290-7E64D178B873}" type="pres">
      <dgm:prSet presAssocID="{E25B1721-C7B8-43DF-BA07-DEC90CC05E6B}" presName="root" presStyleCnt="0">
        <dgm:presLayoutVars>
          <dgm:chMax/>
          <dgm:chPref/>
        </dgm:presLayoutVars>
      </dgm:prSet>
      <dgm:spPr/>
    </dgm:pt>
    <dgm:pt modelId="{03432190-93A1-4597-8969-B635F09504F7}" type="pres">
      <dgm:prSet presAssocID="{E25B1721-C7B8-43DF-BA07-DEC90CC05E6B}" presName="rootComposite" presStyleCnt="0">
        <dgm:presLayoutVars/>
      </dgm:prSet>
      <dgm:spPr/>
    </dgm:pt>
    <dgm:pt modelId="{00932F6D-34C9-42C0-BAFF-620CDF3BFCE8}" type="pres">
      <dgm:prSet presAssocID="{E25B1721-C7B8-43DF-BA07-DEC90CC05E6B}" presName="ParentAccent" presStyleLbl="alignNode1" presStyleIdx="1" presStyleCnt="2"/>
      <dgm:spPr/>
    </dgm:pt>
    <dgm:pt modelId="{7300E5CA-054B-46BC-875A-2BE39A27B337}" type="pres">
      <dgm:prSet presAssocID="{E25B1721-C7B8-43DF-BA07-DEC90CC05E6B}" presName="ParentSmallAccent" presStyleLbl="fgAcc1" presStyleIdx="1" presStyleCnt="2"/>
      <dgm:spPr/>
    </dgm:pt>
    <dgm:pt modelId="{EFFD7AD6-DAFA-417E-9EA7-30FE85224443}" type="pres">
      <dgm:prSet presAssocID="{E25B1721-C7B8-43DF-BA07-DEC90CC05E6B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AAAEA5-8DF8-434F-9C3F-CEEA25307136}" type="pres">
      <dgm:prSet presAssocID="{E25B1721-C7B8-43DF-BA07-DEC90CC05E6B}" presName="childShape" presStyleCnt="0">
        <dgm:presLayoutVars>
          <dgm:chMax val="0"/>
          <dgm:chPref val="0"/>
        </dgm:presLayoutVars>
      </dgm:prSet>
      <dgm:spPr/>
    </dgm:pt>
    <dgm:pt modelId="{E0B19A61-89CE-4CAD-BB9A-061B3BB91D72}" type="pres">
      <dgm:prSet presAssocID="{F3219797-57CC-4961-8892-E71344B98442}" presName="childComposite" presStyleCnt="0">
        <dgm:presLayoutVars>
          <dgm:chMax val="0"/>
          <dgm:chPref val="0"/>
        </dgm:presLayoutVars>
      </dgm:prSet>
      <dgm:spPr/>
    </dgm:pt>
    <dgm:pt modelId="{EC9853C8-BF12-4A29-91C2-BA23CB869917}" type="pres">
      <dgm:prSet presAssocID="{F3219797-57CC-4961-8892-E71344B98442}" presName="ChildAccent" presStyleLbl="solidFgAcc1" presStyleIdx="3" presStyleCnt="6"/>
      <dgm:spPr/>
    </dgm:pt>
    <dgm:pt modelId="{FBF865A5-B320-4F58-88FC-C18075B2F229}" type="pres">
      <dgm:prSet presAssocID="{F3219797-57CC-4961-8892-E71344B98442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9FAD5-FC66-4404-B300-82160F19160C}" type="pres">
      <dgm:prSet presAssocID="{B6E854CD-1764-4825-AC29-60EAF3BBF696}" presName="childComposite" presStyleCnt="0">
        <dgm:presLayoutVars>
          <dgm:chMax val="0"/>
          <dgm:chPref val="0"/>
        </dgm:presLayoutVars>
      </dgm:prSet>
      <dgm:spPr/>
    </dgm:pt>
    <dgm:pt modelId="{A33875FD-E326-4A8F-ABBD-917BE70B665E}" type="pres">
      <dgm:prSet presAssocID="{B6E854CD-1764-4825-AC29-60EAF3BBF696}" presName="ChildAccent" presStyleLbl="solidFgAcc1" presStyleIdx="4" presStyleCnt="6" custLinFactNeighborX="1976" custLinFactNeighborY="9037"/>
      <dgm:spPr/>
    </dgm:pt>
    <dgm:pt modelId="{3A3C2FFB-F1C3-4AA4-8AD2-4A8C87774A4B}" type="pres">
      <dgm:prSet presAssocID="{B6E854CD-1764-4825-AC29-60EAF3BBF696}" presName="Child" presStyleLbl="revTx" presStyleIdx="6" presStyleCnt="8" custLinFactNeighborX="156" custLinFactNeighborY="38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EF59F8-0F66-49A7-B86B-9B5FAA6A3976}" type="pres">
      <dgm:prSet presAssocID="{5AC71378-D596-4346-9CD8-FF7AD84D9558}" presName="childComposite" presStyleCnt="0">
        <dgm:presLayoutVars>
          <dgm:chMax val="0"/>
          <dgm:chPref val="0"/>
        </dgm:presLayoutVars>
      </dgm:prSet>
      <dgm:spPr/>
    </dgm:pt>
    <dgm:pt modelId="{6EB46D1A-582E-465F-94D9-D3CDCB1417FB}" type="pres">
      <dgm:prSet presAssocID="{5AC71378-D596-4346-9CD8-FF7AD84D9558}" presName="ChildAccent" presStyleLbl="solidFgAcc1" presStyleIdx="5" presStyleCnt="6"/>
      <dgm:spPr/>
    </dgm:pt>
    <dgm:pt modelId="{E7743ABF-DCE1-45BA-9CC7-7AE357E65998}" type="pres">
      <dgm:prSet presAssocID="{5AC71378-D596-4346-9CD8-FF7AD84D9558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5CE613-D616-4674-A13D-DC3A5A41284F}" srcId="{E43CEED5-C358-4BC2-9C1A-8C3FDA312452}" destId="{E25B1721-C7B8-43DF-BA07-DEC90CC05E6B}" srcOrd="1" destOrd="0" parTransId="{A8CECE31-D224-4311-9830-25A33E4BD826}" sibTransId="{C466F82C-C98D-437D-96AF-34913B149F7C}"/>
    <dgm:cxn modelId="{7B28E236-E37D-4A96-85E4-AA427B2A81C7}" srcId="{77E51660-FD4A-4039-9F37-856E2EBB6920}" destId="{482EDDAB-639B-4691-8A14-7188C470FA21}" srcOrd="1" destOrd="0" parTransId="{616B10CE-6355-4B86-9AFB-C813E80E2D5D}" sibTransId="{2B9AE410-D8B3-4F78-A7C7-B9FDAE0D1977}"/>
    <dgm:cxn modelId="{1CC26EA2-0FB7-41B9-B285-AABCA977522A}" type="presOf" srcId="{5AC71378-D596-4346-9CD8-FF7AD84D9558}" destId="{E7743ABF-DCE1-45BA-9CC7-7AE357E65998}" srcOrd="0" destOrd="0" presId="urn:microsoft.com/office/officeart/2008/layout/SquareAccentList"/>
    <dgm:cxn modelId="{2F737E35-8A25-44C6-83B1-2E8E2618098C}" srcId="{E25B1721-C7B8-43DF-BA07-DEC90CC05E6B}" destId="{5AC71378-D596-4346-9CD8-FF7AD84D9558}" srcOrd="2" destOrd="0" parTransId="{5DC5004B-3061-419F-9B03-EA0D672D1252}" sibTransId="{3FCF1D60-1B40-40C5-BC14-3D5BF015AF00}"/>
    <dgm:cxn modelId="{D34570C4-1684-4931-8ED5-7C48263D69E9}" type="presOf" srcId="{E43CEED5-C358-4BC2-9C1A-8C3FDA312452}" destId="{DFBDC146-501C-43F5-A493-97BD0B96E2C7}" srcOrd="0" destOrd="0" presId="urn:microsoft.com/office/officeart/2008/layout/SquareAccentList"/>
    <dgm:cxn modelId="{167E5DAF-B784-4A77-9169-FCB0EA144F4B}" srcId="{77E51660-FD4A-4039-9F37-856E2EBB6920}" destId="{36F6607D-0442-4700-BF1C-49672EF80BDB}" srcOrd="0" destOrd="0" parTransId="{81F142E6-42B8-4815-BC23-2750ABA243F2}" sibTransId="{0A9D452A-BCFF-4513-8890-B80497C15FA0}"/>
    <dgm:cxn modelId="{3D8DB889-621C-4C09-83B4-4CCE18B55FFC}" type="presOf" srcId="{E25B1721-C7B8-43DF-BA07-DEC90CC05E6B}" destId="{EFFD7AD6-DAFA-417E-9EA7-30FE85224443}" srcOrd="0" destOrd="0" presId="urn:microsoft.com/office/officeart/2008/layout/SquareAccentList"/>
    <dgm:cxn modelId="{8C3F76A2-69CC-4511-9225-C8B9B222FB6B}" srcId="{E25B1721-C7B8-43DF-BA07-DEC90CC05E6B}" destId="{B6E854CD-1764-4825-AC29-60EAF3BBF696}" srcOrd="1" destOrd="0" parTransId="{A2807832-A37A-472F-B12D-FE09D6913328}" sibTransId="{F8593622-6B84-4340-BA4A-5FAB2A8BD243}"/>
    <dgm:cxn modelId="{49459B45-0B3A-4032-B15B-0EEC9CD35490}" type="presOf" srcId="{F3219797-57CC-4961-8892-E71344B98442}" destId="{FBF865A5-B320-4F58-88FC-C18075B2F229}" srcOrd="0" destOrd="0" presId="urn:microsoft.com/office/officeart/2008/layout/SquareAccentList"/>
    <dgm:cxn modelId="{4BF03923-1FA4-4122-9F61-CFBE15183A33}" srcId="{E25B1721-C7B8-43DF-BA07-DEC90CC05E6B}" destId="{F3219797-57CC-4961-8892-E71344B98442}" srcOrd="0" destOrd="0" parTransId="{5284A719-B16B-4F80-8631-78064E655C6B}" sibTransId="{AE387959-13F7-4A62-BC5D-A5714C3B5BF2}"/>
    <dgm:cxn modelId="{CC2E36C8-8D97-4959-81D0-D460B56B0857}" srcId="{77E51660-FD4A-4039-9F37-856E2EBB6920}" destId="{840363DE-0FA3-4620-8CE8-ED17EC679785}" srcOrd="2" destOrd="0" parTransId="{5B5F0251-63DA-4682-A9FB-CEEC9E2B1E49}" sibTransId="{8A4F78A5-338D-47E4-8C4A-D6F5514FD84E}"/>
    <dgm:cxn modelId="{CD5714CB-89E9-42C0-8366-8EA7E6FE39B3}" type="presOf" srcId="{36F6607D-0442-4700-BF1C-49672EF80BDB}" destId="{4B52525E-7590-4D05-8623-E865D983CB24}" srcOrd="0" destOrd="0" presId="urn:microsoft.com/office/officeart/2008/layout/SquareAccentList"/>
    <dgm:cxn modelId="{8E52E19A-9459-4039-984F-516EC659E195}" type="presOf" srcId="{77E51660-FD4A-4039-9F37-856E2EBB6920}" destId="{C3FE9D8C-4D59-4AB3-AA94-3106E114AB08}" srcOrd="0" destOrd="0" presId="urn:microsoft.com/office/officeart/2008/layout/SquareAccentList"/>
    <dgm:cxn modelId="{421913CF-03E4-4A4D-B4C2-659B6B12478B}" type="presOf" srcId="{482EDDAB-639B-4691-8A14-7188C470FA21}" destId="{7AFDFF0F-54BF-4302-8670-92AD3D015452}" srcOrd="0" destOrd="0" presId="urn:microsoft.com/office/officeart/2008/layout/SquareAccentList"/>
    <dgm:cxn modelId="{447897F9-B83C-4096-AC18-A6260801EC59}" type="presOf" srcId="{840363DE-0FA3-4620-8CE8-ED17EC679785}" destId="{6AE88F4F-38F8-41DF-B0B6-3A28864B0B22}" srcOrd="0" destOrd="0" presId="urn:microsoft.com/office/officeart/2008/layout/SquareAccentList"/>
    <dgm:cxn modelId="{927F2888-F45F-42C4-8704-AB742ED88EE8}" srcId="{E43CEED5-C358-4BC2-9C1A-8C3FDA312452}" destId="{77E51660-FD4A-4039-9F37-856E2EBB6920}" srcOrd="0" destOrd="0" parTransId="{4A30E50E-90C9-4A0B-9E5F-67DE1B3E5FFC}" sibTransId="{64E8F52D-B695-49F1-B503-A1347C546B7F}"/>
    <dgm:cxn modelId="{582E5CAB-272F-4292-808D-A09D7107443B}" type="presOf" srcId="{B6E854CD-1764-4825-AC29-60EAF3BBF696}" destId="{3A3C2FFB-F1C3-4AA4-8AD2-4A8C87774A4B}" srcOrd="0" destOrd="0" presId="urn:microsoft.com/office/officeart/2008/layout/SquareAccentList"/>
    <dgm:cxn modelId="{E12096BD-BDD4-48C3-963D-277150C9E281}" type="presParOf" srcId="{DFBDC146-501C-43F5-A493-97BD0B96E2C7}" destId="{6DC8855C-8ACC-481A-B1B0-D2534949CDD2}" srcOrd="0" destOrd="0" presId="urn:microsoft.com/office/officeart/2008/layout/SquareAccentList"/>
    <dgm:cxn modelId="{FF19B256-AB7E-498B-B460-62A836186FA9}" type="presParOf" srcId="{6DC8855C-8ACC-481A-B1B0-D2534949CDD2}" destId="{AA7BB20F-91DD-4657-B8AD-4BD3AECC5D83}" srcOrd="0" destOrd="0" presId="urn:microsoft.com/office/officeart/2008/layout/SquareAccentList"/>
    <dgm:cxn modelId="{03CDE92E-227E-4A34-8F2B-02D42373038F}" type="presParOf" srcId="{AA7BB20F-91DD-4657-B8AD-4BD3AECC5D83}" destId="{288BC575-72EB-4D75-AB54-EEEDE94B51C6}" srcOrd="0" destOrd="0" presId="urn:microsoft.com/office/officeart/2008/layout/SquareAccentList"/>
    <dgm:cxn modelId="{BB1331C6-5612-44DA-A525-6443467E1D73}" type="presParOf" srcId="{AA7BB20F-91DD-4657-B8AD-4BD3AECC5D83}" destId="{BED4A6EE-BFC4-4653-8C93-EFD34AB82024}" srcOrd="1" destOrd="0" presId="urn:microsoft.com/office/officeart/2008/layout/SquareAccentList"/>
    <dgm:cxn modelId="{0AA755DD-16AF-48C9-B36E-D9322F1C77E0}" type="presParOf" srcId="{AA7BB20F-91DD-4657-B8AD-4BD3AECC5D83}" destId="{C3FE9D8C-4D59-4AB3-AA94-3106E114AB08}" srcOrd="2" destOrd="0" presId="urn:microsoft.com/office/officeart/2008/layout/SquareAccentList"/>
    <dgm:cxn modelId="{8ED6917A-ABAE-4E6B-BED2-D180CF94D129}" type="presParOf" srcId="{6DC8855C-8ACC-481A-B1B0-D2534949CDD2}" destId="{B1650E36-1C0B-478E-BE80-0D5F8F95DD12}" srcOrd="1" destOrd="0" presId="urn:microsoft.com/office/officeart/2008/layout/SquareAccentList"/>
    <dgm:cxn modelId="{631F7320-A39B-400B-9EEE-21A921A30959}" type="presParOf" srcId="{B1650E36-1C0B-478E-BE80-0D5F8F95DD12}" destId="{46430E38-6E7D-466C-A913-877EA3D49946}" srcOrd="0" destOrd="0" presId="urn:microsoft.com/office/officeart/2008/layout/SquareAccentList"/>
    <dgm:cxn modelId="{5BF67B48-4EA4-48E9-B2EB-1840D2EFAF19}" type="presParOf" srcId="{46430E38-6E7D-466C-A913-877EA3D49946}" destId="{BBADC86B-BBBE-4E65-A842-84944D80169D}" srcOrd="0" destOrd="0" presId="urn:microsoft.com/office/officeart/2008/layout/SquareAccentList"/>
    <dgm:cxn modelId="{3313B2A0-8D36-4396-8152-4CAC8D020462}" type="presParOf" srcId="{46430E38-6E7D-466C-A913-877EA3D49946}" destId="{4B52525E-7590-4D05-8623-E865D983CB24}" srcOrd="1" destOrd="0" presId="urn:microsoft.com/office/officeart/2008/layout/SquareAccentList"/>
    <dgm:cxn modelId="{8CECE8EB-A759-4004-8414-F2F985163831}" type="presParOf" srcId="{B1650E36-1C0B-478E-BE80-0D5F8F95DD12}" destId="{4F5760EC-83DE-437F-920F-80DFA00C3487}" srcOrd="1" destOrd="0" presId="urn:microsoft.com/office/officeart/2008/layout/SquareAccentList"/>
    <dgm:cxn modelId="{F9AD5B59-EE1A-4806-94CC-4960838ED014}" type="presParOf" srcId="{4F5760EC-83DE-437F-920F-80DFA00C3487}" destId="{421E6B57-5504-4285-AF21-970685975E19}" srcOrd="0" destOrd="0" presId="urn:microsoft.com/office/officeart/2008/layout/SquareAccentList"/>
    <dgm:cxn modelId="{449C9D34-94AE-4959-8800-05EEB3B2EB42}" type="presParOf" srcId="{4F5760EC-83DE-437F-920F-80DFA00C3487}" destId="{7AFDFF0F-54BF-4302-8670-92AD3D015452}" srcOrd="1" destOrd="0" presId="urn:microsoft.com/office/officeart/2008/layout/SquareAccentList"/>
    <dgm:cxn modelId="{6BFA18B4-112F-480E-BAE7-66AB3585566D}" type="presParOf" srcId="{B1650E36-1C0B-478E-BE80-0D5F8F95DD12}" destId="{97BEA36B-0156-4CB6-9A66-B59E552F4735}" srcOrd="2" destOrd="0" presId="urn:microsoft.com/office/officeart/2008/layout/SquareAccentList"/>
    <dgm:cxn modelId="{8A6BD8A0-6C95-404D-BF8E-D9C5061028FC}" type="presParOf" srcId="{97BEA36B-0156-4CB6-9A66-B59E552F4735}" destId="{954717B7-2D2F-419E-BD92-E9E565EF8583}" srcOrd="0" destOrd="0" presId="urn:microsoft.com/office/officeart/2008/layout/SquareAccentList"/>
    <dgm:cxn modelId="{B7E8FCE8-4400-4543-888A-077621B2492B}" type="presParOf" srcId="{97BEA36B-0156-4CB6-9A66-B59E552F4735}" destId="{6AE88F4F-38F8-41DF-B0B6-3A28864B0B22}" srcOrd="1" destOrd="0" presId="urn:microsoft.com/office/officeart/2008/layout/SquareAccentList"/>
    <dgm:cxn modelId="{9ED50FD0-82CC-4717-B7B4-A50E8CC6FA7C}" type="presParOf" srcId="{DFBDC146-501C-43F5-A493-97BD0B96E2C7}" destId="{49513BED-5449-4098-9290-7E64D178B873}" srcOrd="1" destOrd="0" presId="urn:microsoft.com/office/officeart/2008/layout/SquareAccentList"/>
    <dgm:cxn modelId="{095F0D04-2880-49CA-9606-6B65277303C8}" type="presParOf" srcId="{49513BED-5449-4098-9290-7E64D178B873}" destId="{03432190-93A1-4597-8969-B635F09504F7}" srcOrd="0" destOrd="0" presId="urn:microsoft.com/office/officeart/2008/layout/SquareAccentList"/>
    <dgm:cxn modelId="{4C551120-0BF1-4AB1-B2AA-6FFD291020F1}" type="presParOf" srcId="{03432190-93A1-4597-8969-B635F09504F7}" destId="{00932F6D-34C9-42C0-BAFF-620CDF3BFCE8}" srcOrd="0" destOrd="0" presId="urn:microsoft.com/office/officeart/2008/layout/SquareAccentList"/>
    <dgm:cxn modelId="{4B1C15D9-3699-4583-9909-44083D1B9726}" type="presParOf" srcId="{03432190-93A1-4597-8969-B635F09504F7}" destId="{7300E5CA-054B-46BC-875A-2BE39A27B337}" srcOrd="1" destOrd="0" presId="urn:microsoft.com/office/officeart/2008/layout/SquareAccentList"/>
    <dgm:cxn modelId="{AA31A3AE-B807-44D1-9807-AD10F2E228B1}" type="presParOf" srcId="{03432190-93A1-4597-8969-B635F09504F7}" destId="{EFFD7AD6-DAFA-417E-9EA7-30FE85224443}" srcOrd="2" destOrd="0" presId="urn:microsoft.com/office/officeart/2008/layout/SquareAccentList"/>
    <dgm:cxn modelId="{E90328CA-B1F6-44EC-9C48-01A52CE37AF6}" type="presParOf" srcId="{49513BED-5449-4098-9290-7E64D178B873}" destId="{6FAAAEA5-8DF8-434F-9C3F-CEEA25307136}" srcOrd="1" destOrd="0" presId="urn:microsoft.com/office/officeart/2008/layout/SquareAccentList"/>
    <dgm:cxn modelId="{A74591EB-F58E-4B1C-B102-6C1CC8496527}" type="presParOf" srcId="{6FAAAEA5-8DF8-434F-9C3F-CEEA25307136}" destId="{E0B19A61-89CE-4CAD-BB9A-061B3BB91D72}" srcOrd="0" destOrd="0" presId="urn:microsoft.com/office/officeart/2008/layout/SquareAccentList"/>
    <dgm:cxn modelId="{AB3E399A-23F3-4506-919D-25C1DEA2B04C}" type="presParOf" srcId="{E0B19A61-89CE-4CAD-BB9A-061B3BB91D72}" destId="{EC9853C8-BF12-4A29-91C2-BA23CB869917}" srcOrd="0" destOrd="0" presId="urn:microsoft.com/office/officeart/2008/layout/SquareAccentList"/>
    <dgm:cxn modelId="{22347E5F-6AC3-48F2-BD96-8D291AD65C4F}" type="presParOf" srcId="{E0B19A61-89CE-4CAD-BB9A-061B3BB91D72}" destId="{FBF865A5-B320-4F58-88FC-C18075B2F229}" srcOrd="1" destOrd="0" presId="urn:microsoft.com/office/officeart/2008/layout/SquareAccentList"/>
    <dgm:cxn modelId="{BDFBF9CF-4BF7-434E-8756-F24D42F8E458}" type="presParOf" srcId="{6FAAAEA5-8DF8-434F-9C3F-CEEA25307136}" destId="{E579FAD5-FC66-4404-B300-82160F19160C}" srcOrd="1" destOrd="0" presId="urn:microsoft.com/office/officeart/2008/layout/SquareAccentList"/>
    <dgm:cxn modelId="{2A50B529-FFCF-4C19-9ECE-AA632FEE3F6F}" type="presParOf" srcId="{E579FAD5-FC66-4404-B300-82160F19160C}" destId="{A33875FD-E326-4A8F-ABBD-917BE70B665E}" srcOrd="0" destOrd="0" presId="urn:microsoft.com/office/officeart/2008/layout/SquareAccentList"/>
    <dgm:cxn modelId="{91DB15C4-CFE5-4D38-9B50-A554E597B60E}" type="presParOf" srcId="{E579FAD5-FC66-4404-B300-82160F19160C}" destId="{3A3C2FFB-F1C3-4AA4-8AD2-4A8C87774A4B}" srcOrd="1" destOrd="0" presId="urn:microsoft.com/office/officeart/2008/layout/SquareAccentList"/>
    <dgm:cxn modelId="{0D71B81F-6775-40E2-93E0-9E2DA9E13AFA}" type="presParOf" srcId="{6FAAAEA5-8DF8-434F-9C3F-CEEA25307136}" destId="{16EF59F8-0F66-49A7-B86B-9B5FAA6A3976}" srcOrd="2" destOrd="0" presId="urn:microsoft.com/office/officeart/2008/layout/SquareAccentList"/>
    <dgm:cxn modelId="{AC447991-B361-4263-8958-FB879FE37C1D}" type="presParOf" srcId="{16EF59F8-0F66-49A7-B86B-9B5FAA6A3976}" destId="{6EB46D1A-582E-465F-94D9-D3CDCB1417FB}" srcOrd="0" destOrd="0" presId="urn:microsoft.com/office/officeart/2008/layout/SquareAccentList"/>
    <dgm:cxn modelId="{23B3DA54-73B7-45DB-84AA-6AA872FB716B}" type="presParOf" srcId="{16EF59F8-0F66-49A7-B86B-9B5FAA6A3976}" destId="{E7743ABF-DCE1-45BA-9CC7-7AE357E6599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BC575-72EB-4D75-AB54-EEEDE94B51C6}">
      <dsp:nvSpPr>
        <dsp:cNvPr id="0" name=""/>
        <dsp:cNvSpPr/>
      </dsp:nvSpPr>
      <dsp:spPr>
        <a:xfrm>
          <a:off x="6934" y="1009459"/>
          <a:ext cx="4776388" cy="5619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4A6EE-BFC4-4653-8C93-EFD34AB82024}">
      <dsp:nvSpPr>
        <dsp:cNvPr id="0" name=""/>
        <dsp:cNvSpPr/>
      </dsp:nvSpPr>
      <dsp:spPr>
        <a:xfrm>
          <a:off x="6934" y="1220496"/>
          <a:ext cx="350890" cy="3508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FE9D8C-4D59-4AB3-AA94-3106E114AB08}">
      <dsp:nvSpPr>
        <dsp:cNvPr id="0" name=""/>
        <dsp:cNvSpPr/>
      </dsp:nvSpPr>
      <dsp:spPr>
        <a:xfrm>
          <a:off x="6934" y="0"/>
          <a:ext cx="4776388" cy="1009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/>
            <a:t>1. Преразпределяне на неусвоен ресурс</a:t>
          </a:r>
          <a:endParaRPr lang="en-US" sz="2000" b="1" kern="1200" dirty="0"/>
        </a:p>
      </dsp:txBody>
      <dsp:txXfrm>
        <a:off x="6934" y="0"/>
        <a:ext cx="4776388" cy="1009459"/>
      </dsp:txXfrm>
    </dsp:sp>
    <dsp:sp modelId="{BBADC86B-BBBE-4E65-A842-84944D80169D}">
      <dsp:nvSpPr>
        <dsp:cNvPr id="0" name=""/>
        <dsp:cNvSpPr/>
      </dsp:nvSpPr>
      <dsp:spPr>
        <a:xfrm>
          <a:off x="6934" y="2038412"/>
          <a:ext cx="350882" cy="3508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2525E-7590-4D05-8623-E865D983CB24}">
      <dsp:nvSpPr>
        <dsp:cNvPr id="0" name=""/>
        <dsp:cNvSpPr/>
      </dsp:nvSpPr>
      <dsp:spPr>
        <a:xfrm>
          <a:off x="341281" y="1804899"/>
          <a:ext cx="4442041" cy="817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Изваждане от ПО6 и насочване към ПО1</a:t>
          </a:r>
          <a:r>
            <a:rPr lang="en-US" sz="2000" kern="1200" dirty="0" smtClean="0"/>
            <a:t> </a:t>
          </a:r>
          <a:r>
            <a:rPr lang="bg-BG" sz="2000" kern="1200" dirty="0" smtClean="0"/>
            <a:t>за ФИ </a:t>
          </a:r>
          <a:r>
            <a:rPr lang="en-US" sz="2000" kern="1200" dirty="0" smtClean="0"/>
            <a:t>(27,8</a:t>
          </a:r>
          <a:r>
            <a:rPr lang="bg-BG" sz="2000" kern="1200" dirty="0" smtClean="0"/>
            <a:t>9</a:t>
          </a:r>
          <a:r>
            <a:rPr lang="en-US" sz="2000" kern="1200" dirty="0" smtClean="0"/>
            <a:t> </a:t>
          </a:r>
          <a:r>
            <a:rPr lang="bg-BG" sz="2000" kern="1200" dirty="0" smtClean="0"/>
            <a:t>млн. евро) </a:t>
          </a:r>
          <a:endParaRPr lang="en-US" sz="2000" kern="1200" dirty="0"/>
        </a:p>
      </dsp:txBody>
      <dsp:txXfrm>
        <a:off x="341281" y="1804899"/>
        <a:ext cx="4442041" cy="817906"/>
      </dsp:txXfrm>
    </dsp:sp>
    <dsp:sp modelId="{421E6B57-5504-4285-AF21-970685975E19}">
      <dsp:nvSpPr>
        <dsp:cNvPr id="0" name=""/>
        <dsp:cNvSpPr/>
      </dsp:nvSpPr>
      <dsp:spPr>
        <a:xfrm>
          <a:off x="6934" y="2856319"/>
          <a:ext cx="350882" cy="3508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417137"/>
              <a:satOff val="5883"/>
              <a:lumOff val="-12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DFF0F-54BF-4302-8670-92AD3D015452}">
      <dsp:nvSpPr>
        <dsp:cNvPr id="0" name=""/>
        <dsp:cNvSpPr/>
      </dsp:nvSpPr>
      <dsp:spPr>
        <a:xfrm>
          <a:off x="341281" y="2622806"/>
          <a:ext cx="4442041" cy="817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solidFill>
                <a:schemeClr val="tx1"/>
              </a:solidFill>
            </a:rPr>
            <a:t>Изваждане от ПО5 и насочване към ПО1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bg-BG" sz="2000" kern="1200" dirty="0" smtClean="0">
              <a:solidFill>
                <a:schemeClr val="tx1"/>
              </a:solidFill>
            </a:rPr>
            <a:t>за БФП (5,5 млн. евро)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1281" y="2622806"/>
        <a:ext cx="4442041" cy="817906"/>
      </dsp:txXfrm>
    </dsp:sp>
    <dsp:sp modelId="{954717B7-2D2F-419E-BD92-E9E565EF8583}">
      <dsp:nvSpPr>
        <dsp:cNvPr id="0" name=""/>
        <dsp:cNvSpPr/>
      </dsp:nvSpPr>
      <dsp:spPr>
        <a:xfrm>
          <a:off x="6934" y="3674225"/>
          <a:ext cx="350882" cy="3508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2834274"/>
              <a:satOff val="11765"/>
              <a:lumOff val="-25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88F4F-38F8-41DF-B0B6-3A28864B0B22}">
      <dsp:nvSpPr>
        <dsp:cNvPr id="0" name=""/>
        <dsp:cNvSpPr/>
      </dsp:nvSpPr>
      <dsp:spPr>
        <a:xfrm>
          <a:off x="341281" y="3440713"/>
          <a:ext cx="4442041" cy="817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За проекти с ФИ, за индексация</a:t>
          </a:r>
          <a:r>
            <a:rPr lang="en-US" sz="2000" kern="1200" dirty="0" smtClean="0"/>
            <a:t> </a:t>
          </a:r>
          <a:r>
            <a:rPr lang="bg-BG" sz="2000" kern="1200" dirty="0" smtClean="0"/>
            <a:t>на всички проекти</a:t>
          </a:r>
          <a:endParaRPr lang="en-US" sz="2000" kern="1200" dirty="0"/>
        </a:p>
      </dsp:txBody>
      <dsp:txXfrm>
        <a:off x="341281" y="3440713"/>
        <a:ext cx="4442041" cy="817906"/>
      </dsp:txXfrm>
    </dsp:sp>
    <dsp:sp modelId="{00932F6D-34C9-42C0-BAFF-620CDF3BFCE8}">
      <dsp:nvSpPr>
        <dsp:cNvPr id="0" name=""/>
        <dsp:cNvSpPr/>
      </dsp:nvSpPr>
      <dsp:spPr>
        <a:xfrm>
          <a:off x="5022142" y="1009459"/>
          <a:ext cx="4776388" cy="561928"/>
        </a:xfrm>
        <a:prstGeom prst="rect">
          <a:avLst/>
        </a:prstGeom>
        <a:solidFill>
          <a:schemeClr val="accent2">
            <a:hueOff val="7085685"/>
            <a:satOff val="29413"/>
            <a:lumOff val="-6273"/>
            <a:alphaOff val="0"/>
          </a:schemeClr>
        </a:solidFill>
        <a:ln w="12700" cap="flat" cmpd="sng" algn="ctr">
          <a:solidFill>
            <a:schemeClr val="accent2">
              <a:hueOff val="7085685"/>
              <a:satOff val="29413"/>
              <a:lumOff val="-62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0E5CA-054B-46BC-875A-2BE39A27B337}">
      <dsp:nvSpPr>
        <dsp:cNvPr id="0" name=""/>
        <dsp:cNvSpPr/>
      </dsp:nvSpPr>
      <dsp:spPr>
        <a:xfrm>
          <a:off x="5022142" y="1220496"/>
          <a:ext cx="350890" cy="3508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7085685"/>
              <a:satOff val="29413"/>
              <a:lumOff val="-62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D7AD6-DAFA-417E-9EA7-30FE85224443}">
      <dsp:nvSpPr>
        <dsp:cNvPr id="0" name=""/>
        <dsp:cNvSpPr/>
      </dsp:nvSpPr>
      <dsp:spPr>
        <a:xfrm>
          <a:off x="5022142" y="0"/>
          <a:ext cx="4776388" cy="1009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/>
            <a:t>2. Актуализиране на стойности на индикатори</a:t>
          </a:r>
          <a:endParaRPr lang="en-US" sz="2000" b="1" kern="1200" dirty="0"/>
        </a:p>
      </dsp:txBody>
      <dsp:txXfrm>
        <a:off x="5022142" y="0"/>
        <a:ext cx="4776388" cy="1009459"/>
      </dsp:txXfrm>
    </dsp:sp>
    <dsp:sp modelId="{EC9853C8-BF12-4A29-91C2-BA23CB869917}">
      <dsp:nvSpPr>
        <dsp:cNvPr id="0" name=""/>
        <dsp:cNvSpPr/>
      </dsp:nvSpPr>
      <dsp:spPr>
        <a:xfrm>
          <a:off x="5022142" y="2038412"/>
          <a:ext cx="350882" cy="3508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4251411"/>
              <a:satOff val="17648"/>
              <a:lumOff val="-37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F865A5-B320-4F58-88FC-C18075B2F229}">
      <dsp:nvSpPr>
        <dsp:cNvPr id="0" name=""/>
        <dsp:cNvSpPr/>
      </dsp:nvSpPr>
      <dsp:spPr>
        <a:xfrm>
          <a:off x="5356489" y="1804899"/>
          <a:ext cx="4442041" cy="817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Увеличаване по ПО1 заради нов ресурс за ФИ – </a:t>
          </a:r>
          <a:r>
            <a:rPr lang="en-US" sz="2000" kern="1200" dirty="0" smtClean="0"/>
            <a:t>CO38, CO39, </a:t>
          </a:r>
          <a:r>
            <a:rPr lang="bg-BG" sz="2000" kern="1200" dirty="0" smtClean="0"/>
            <a:t>финансов индикатор</a:t>
          </a:r>
          <a:endParaRPr lang="en-US" sz="2000" kern="1200" dirty="0"/>
        </a:p>
      </dsp:txBody>
      <dsp:txXfrm>
        <a:off x="5356489" y="1804899"/>
        <a:ext cx="4442041" cy="817906"/>
      </dsp:txXfrm>
    </dsp:sp>
    <dsp:sp modelId="{A33875FD-E326-4A8F-ABBD-917BE70B665E}">
      <dsp:nvSpPr>
        <dsp:cNvPr id="0" name=""/>
        <dsp:cNvSpPr/>
      </dsp:nvSpPr>
      <dsp:spPr>
        <a:xfrm>
          <a:off x="5029075" y="2888028"/>
          <a:ext cx="350882" cy="3508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5668548"/>
              <a:satOff val="23530"/>
              <a:lumOff val="-50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C2FFB-F1C3-4AA4-8AD2-4A8C87774A4B}">
      <dsp:nvSpPr>
        <dsp:cNvPr id="0" name=""/>
        <dsp:cNvSpPr/>
      </dsp:nvSpPr>
      <dsp:spPr>
        <a:xfrm>
          <a:off x="5363418" y="2654541"/>
          <a:ext cx="4442041" cy="817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Намаляване по ПО6 – 6111, финансов индикатор</a:t>
          </a:r>
          <a:endParaRPr lang="en-US" sz="2000" kern="1200" dirty="0"/>
        </a:p>
      </dsp:txBody>
      <dsp:txXfrm>
        <a:off x="5363418" y="2654541"/>
        <a:ext cx="4442041" cy="817906"/>
      </dsp:txXfrm>
    </dsp:sp>
    <dsp:sp modelId="{6EB46D1A-582E-465F-94D9-D3CDCB1417FB}">
      <dsp:nvSpPr>
        <dsp:cNvPr id="0" name=""/>
        <dsp:cNvSpPr/>
      </dsp:nvSpPr>
      <dsp:spPr>
        <a:xfrm>
          <a:off x="5022142" y="3674225"/>
          <a:ext cx="350882" cy="3508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7085685"/>
              <a:satOff val="29413"/>
              <a:lumOff val="-62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743ABF-DCE1-45BA-9CC7-7AE357E65998}">
      <dsp:nvSpPr>
        <dsp:cNvPr id="0" name=""/>
        <dsp:cNvSpPr/>
      </dsp:nvSpPr>
      <dsp:spPr>
        <a:xfrm>
          <a:off x="5356489" y="3440713"/>
          <a:ext cx="4442041" cy="817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Намаляване по ПО5 заради намален ресурс – 5111, финансов индикатор</a:t>
          </a:r>
          <a:endParaRPr lang="en-US" sz="2000" kern="1200" dirty="0"/>
        </a:p>
      </dsp:txBody>
      <dsp:txXfrm>
        <a:off x="5356489" y="3440713"/>
        <a:ext cx="4442041" cy="817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0719-993D-42E1-80ED-8F01056F36C2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27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29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73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359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797" y="2671927"/>
            <a:ext cx="9144000" cy="1661993"/>
          </a:xfrm>
        </p:spPr>
        <p:txBody>
          <a:bodyPr lIns="0" tIns="0" rIns="0" bIns="0" anchor="t">
            <a:spAutoFit/>
          </a:bodyPr>
          <a:lstStyle/>
          <a:p>
            <a:pPr algn="l"/>
            <a:r>
              <a:rPr lang="ru-RU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за изменение на</a:t>
            </a:r>
            <a:br>
              <a:rPr lang="ru-RU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ОПРР 2014-2020</a:t>
            </a:r>
            <a:br>
              <a:rPr lang="ru-RU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2885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03810" y="5872280"/>
            <a:ext cx="8531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21-во заседание на КН на ОПРР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ноември 2022 г., гр. Стара Загора 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ED2F5393-91A3-4102-A584-E902285C50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2885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75340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/>
              <a:t>Предлагани промени в ОПРР 2014-2020</a:t>
            </a:r>
            <a:endParaRPr lang="bg-BG" sz="32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51763450"/>
              </p:ext>
            </p:extLst>
          </p:nvPr>
        </p:nvGraphicFramePr>
        <p:xfrm>
          <a:off x="1126903" y="1502193"/>
          <a:ext cx="9805465" cy="4981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6142" y="5934192"/>
            <a:ext cx="10199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 smtClean="0"/>
              <a:t>3. Разширяване на териториалния обхват за допустимост на мерките за ЕЕ с ФИ по ПО1</a:t>
            </a:r>
            <a:endParaRPr lang="bg-BG" sz="2000" b="1" dirty="0"/>
          </a:p>
        </p:txBody>
      </p:sp>
    </p:spTree>
    <p:extLst>
      <p:ext uri="{BB962C8B-B14F-4D97-AF65-F5344CB8AC3E}">
        <p14:creationId xmlns:p14="http://schemas.microsoft.com/office/powerpoint/2010/main" val="41389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ED2F5393-91A3-4102-A584-E902285C50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2885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75340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/>
              <a:t>Проект на решения (1)</a:t>
            </a:r>
            <a:endParaRPr lang="bg-BG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9956" y="1670858"/>
            <a:ext cx="106070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bg-BG" sz="2600" b="1" dirty="0" smtClean="0"/>
              <a:t>Комитетът за наблюдение на ОПРР: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600" b="1" dirty="0"/>
              <a:t>О</a:t>
            </a:r>
            <a:r>
              <a:rPr lang="ru-RU" sz="2600" b="1" dirty="0" smtClean="0"/>
              <a:t>добрява </a:t>
            </a:r>
            <a:r>
              <a:rPr lang="ru-RU" sz="2600" b="1" dirty="0"/>
              <a:t>предложените от УО промени в </a:t>
            </a:r>
            <a:r>
              <a:rPr lang="ru-RU" sz="2600" b="1" dirty="0" smtClean="0"/>
              <a:t>ОПРР, </a:t>
            </a:r>
            <a:r>
              <a:rPr lang="ru-RU" sz="2600" b="1" dirty="0"/>
              <a:t>свързани с преразпределяне на неусвоен финансов ресурс между приоритетни оси, с актуализиране на стойности на индикатори и с разширяване на териториалния обхват на допустимост за мерките за </a:t>
            </a:r>
            <a:r>
              <a:rPr lang="ru-RU" sz="2600" b="1" dirty="0" smtClean="0"/>
              <a:t>ЕЕ в </a:t>
            </a:r>
            <a:r>
              <a:rPr lang="ru-RU" sz="2600" b="1" dirty="0" smtClean="0"/>
              <a:t>сгради </a:t>
            </a:r>
            <a:r>
              <a:rPr lang="ru-RU" sz="2600" b="1" dirty="0"/>
              <a:t>по </a:t>
            </a:r>
            <a:r>
              <a:rPr lang="ru-RU" sz="2600" b="1" dirty="0" smtClean="0"/>
              <a:t>ПО1, </a:t>
            </a:r>
            <a:r>
              <a:rPr lang="ru-RU" sz="2600" b="1" dirty="0"/>
              <a:t>финансирани с финансови инструменти</a:t>
            </a:r>
            <a:r>
              <a:rPr lang="ru-RU" sz="2600" b="1" dirty="0" smtClean="0"/>
              <a:t>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bg-BG" sz="2600" b="1" dirty="0"/>
              <a:t>Д</a:t>
            </a:r>
            <a:r>
              <a:rPr lang="bg-BG" sz="2600" b="1" dirty="0" smtClean="0"/>
              <a:t>ава мандат на РУО да предприеме необходимите действие за промяна на Оперативната програма на основание чл. 30 от Регламент (ЕС) 1303/2013, в т.ч. водене на преговори на национално и европейско ниво до етап официално одобрение на изменението на програмата от страна на Европейската комисия. </a:t>
            </a:r>
            <a:endParaRPr lang="bg-BG" sz="2600" b="1" dirty="0"/>
          </a:p>
        </p:txBody>
      </p:sp>
    </p:spTree>
    <p:extLst>
      <p:ext uri="{BB962C8B-B14F-4D97-AF65-F5344CB8AC3E}">
        <p14:creationId xmlns:p14="http://schemas.microsoft.com/office/powerpoint/2010/main" val="40426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ED2F5393-91A3-4102-A584-E902285C50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2885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75340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/>
              <a:t>Проект на решения (2)</a:t>
            </a:r>
            <a:endParaRPr lang="bg-BG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0204" y="1670858"/>
            <a:ext cx="1086473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spcAft>
                <a:spcPts val="1200"/>
              </a:spcAft>
              <a:buFont typeface="+mj-lt"/>
              <a:buAutoNum type="arabicPeriod" startAt="2"/>
            </a:pPr>
            <a:r>
              <a:rPr lang="bg-BG" sz="2400" b="1" dirty="0" smtClean="0"/>
              <a:t>Комитетът за наблюдение на ОПРР </a:t>
            </a:r>
            <a:r>
              <a:rPr lang="ru-RU" sz="2400" b="1" dirty="0" smtClean="0"/>
              <a:t>актуализира </a:t>
            </a:r>
            <a:r>
              <a:rPr lang="ru-RU" sz="2400" b="1" dirty="0"/>
              <a:t>Решение № 1 на КН от 11 май 2022 г., както следва: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b="1" dirty="0"/>
              <a:t>КН одобрява спестеният ресурс в резултат на икономии от проведени обществени поръчки, приключили и прекратени АДБФП, включително наложени финансови корекции по влезли в сила актове на УО на ОПРР </a:t>
            </a:r>
            <a:r>
              <a:rPr lang="ru-RU" sz="2400" b="1" dirty="0" smtClean="0"/>
              <a:t>и </a:t>
            </a:r>
            <a:r>
              <a:rPr lang="ru-RU" sz="2400" b="1" dirty="0"/>
              <a:t>неверифицирани разходи по АДБФП по ПО1, ПО2, ПО3, ПО4, ПО5, ПО6, ПО7 и ПО9 да се запазва в рамките на съответната приоритетна </a:t>
            </a:r>
            <a:r>
              <a:rPr lang="ru-RU" sz="2400" b="1" dirty="0" smtClean="0"/>
              <a:t>ос, </a:t>
            </a:r>
            <a:r>
              <a:rPr lang="ru-RU" sz="2400" b="1" dirty="0"/>
              <a:t>с оглед използването му за индексиране на АДБФП, както и ресурсът по ПО8 да се запазва в рамките на приоритетната ос предвид спецификите ѝ. В случай на възникване на необходимост от </a:t>
            </a:r>
            <a:r>
              <a:rPr lang="ru-RU" sz="2400" b="1" dirty="0" smtClean="0"/>
              <a:t>преразпределяне </a:t>
            </a:r>
            <a:r>
              <a:rPr lang="ru-RU" sz="2400" b="1" dirty="0"/>
              <a:t>на спестен ресурс между приоритетните оси на </a:t>
            </a:r>
            <a:r>
              <a:rPr lang="ru-RU" sz="2400" b="1" dirty="0" smtClean="0"/>
              <a:t>ОПРР, </a:t>
            </a:r>
            <a:r>
              <a:rPr lang="ru-RU" sz="2400" b="1" dirty="0"/>
              <a:t>на КН да бъде предложен нов проект на изменение на програмата.</a:t>
            </a:r>
          </a:p>
        </p:txBody>
      </p:sp>
    </p:spTree>
    <p:extLst>
      <p:ext uri="{BB962C8B-B14F-4D97-AF65-F5344CB8AC3E}">
        <p14:creationId xmlns:p14="http://schemas.microsoft.com/office/powerpoint/2010/main" val="38728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0403"/>
            <a:ext cx="9144000" cy="997196"/>
          </a:xfrm>
        </p:spPr>
        <p:txBody>
          <a:bodyPr lIns="0" tIns="0" rIns="0" bIns="0" anchor="ctr">
            <a:spAutoFit/>
          </a:bodyPr>
          <a:lstStyle/>
          <a:p>
            <a:r>
              <a:rPr lang="bg-BG" sz="7200" b="1" dirty="0" smtClean="0">
                <a:solidFill>
                  <a:schemeClr val="bg1"/>
                </a:solidFill>
              </a:rPr>
              <a:t>Благодаря!</a:t>
            </a:r>
            <a:endParaRPr lang="en-US" sz="7200" dirty="0">
              <a:solidFill>
                <a:schemeClr val="accent4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2885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703810" y="6055159"/>
            <a:ext cx="8531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ноември 2022 г. 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15694" y="4435539"/>
            <a:ext cx="48296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Десислава Георгиева</a:t>
            </a:r>
          </a:p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Заместник-министър и Ръководител на УО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609EDA-869E-4BE5-AE5D-B898C584B6FF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16c05727-aa75-4e4a-9b5f-8a80a1165891"/>
    <ds:schemaRef ds:uri="71af3243-3dd4-4a8d-8c0d-dd76da1f02a5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A00BBF-EEBB-4E18-B8CB-F926EAAC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0</TotalTime>
  <Words>415</Words>
  <Application>Microsoft Office PowerPoint</Application>
  <PresentationFormat>Widescreen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Segoe UI Light</vt:lpstr>
      <vt:lpstr>Office Theme</vt:lpstr>
      <vt:lpstr>Предложение за изменение на ОПРР 2014-2020 </vt:lpstr>
      <vt:lpstr>Project analysis slide 4</vt:lpstr>
      <vt:lpstr>Project analysis slide 4</vt:lpstr>
      <vt:lpstr>Project analysis slide 4</vt:lpstr>
      <vt:lpstr>Благодаря!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2022-10-20T08:40:33Z</dcterms:created>
  <dcterms:modified xsi:type="dcterms:W3CDTF">2022-11-16T11:06:54Z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