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93" r:id="rId6"/>
    <p:sldId id="28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8295"/>
    <a:srgbClr val="EEBA5E"/>
    <a:srgbClr val="11AEC7"/>
    <a:srgbClr val="EA995E"/>
    <a:srgbClr val="F8BA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2" autoAdjust="0"/>
  </p:normalViewPr>
  <p:slideViewPr>
    <p:cSldViewPr snapToGrid="0" showGuides="1">
      <p:cViewPr varScale="1">
        <p:scale>
          <a:sx n="115" d="100"/>
          <a:sy n="115" d="100"/>
        </p:scale>
        <p:origin x="372" y="126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549F63-62CB-4288-AFD9-D8671ABE6074}" type="doc">
      <dgm:prSet loTypeId="urn:microsoft.com/office/officeart/2005/8/layout/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12F38E22-A103-4579-9E81-303E12293C0F}">
      <dgm:prSet phldrT="[Text]" custT="1"/>
      <dgm:spPr/>
      <dgm:t>
        <a:bodyPr/>
        <a:lstStyle/>
        <a:p>
          <a:r>
            <a:rPr lang="bg-BG" sz="1400" b="1" dirty="0" smtClean="0">
              <a:solidFill>
                <a:schemeClr val="tx1"/>
              </a:solidFill>
            </a:rPr>
            <a:t>Подадена за одобрение от ЕК на 15 ноември 2022 г. с включени Приоритет 1 и Приоритет 2 от ЕФРР</a:t>
          </a:r>
          <a:endParaRPr lang="en-US" sz="1400" b="1" dirty="0">
            <a:solidFill>
              <a:schemeClr val="tx1"/>
            </a:solidFill>
          </a:endParaRPr>
        </a:p>
      </dgm:t>
    </dgm:pt>
    <dgm:pt modelId="{679FF011-C413-416D-ABFC-A93805CF5758}" type="parTrans" cxnId="{ED53A210-115F-4014-B1F3-4458BF4116A9}">
      <dgm:prSet/>
      <dgm:spPr/>
      <dgm:t>
        <a:bodyPr/>
        <a:lstStyle/>
        <a:p>
          <a:endParaRPr lang="en-US"/>
        </a:p>
      </dgm:t>
    </dgm:pt>
    <dgm:pt modelId="{1423391E-F1B1-4FCC-8A06-30DCB579868E}" type="sibTrans" cxnId="{ED53A210-115F-4014-B1F3-4458BF4116A9}">
      <dgm:prSet/>
      <dgm:spPr/>
      <dgm:t>
        <a:bodyPr/>
        <a:lstStyle/>
        <a:p>
          <a:endParaRPr lang="en-US"/>
        </a:p>
      </dgm:t>
    </dgm:pt>
    <dgm:pt modelId="{7472A5A4-1FD9-4578-82CF-DFFF8E38E57A}">
      <dgm:prSet phldrT="[Text]" custT="1"/>
      <dgm:spPr/>
      <dgm:t>
        <a:bodyPr/>
        <a:lstStyle/>
        <a:p>
          <a:r>
            <a:rPr lang="bg-BG" sz="1400" b="1" dirty="0" smtClean="0">
              <a:solidFill>
                <a:schemeClr val="tx1"/>
              </a:solidFill>
            </a:rPr>
            <a:t>Проект за изменение на Правилника за прилагане на ЗРР</a:t>
          </a:r>
          <a:endParaRPr lang="en-US" sz="1400" b="1" dirty="0">
            <a:solidFill>
              <a:schemeClr val="tx1"/>
            </a:solidFill>
          </a:endParaRPr>
        </a:p>
      </dgm:t>
    </dgm:pt>
    <dgm:pt modelId="{B4E07C35-25F8-4CB5-A0D3-C48265AD1A20}" type="parTrans" cxnId="{2088F35B-0509-4BE9-A293-76D5D358FB63}">
      <dgm:prSet/>
      <dgm:spPr/>
      <dgm:t>
        <a:bodyPr/>
        <a:lstStyle/>
        <a:p>
          <a:endParaRPr lang="en-US"/>
        </a:p>
      </dgm:t>
    </dgm:pt>
    <dgm:pt modelId="{E8DA5A7D-657F-46F3-925C-4C2C1A08CB72}" type="sibTrans" cxnId="{2088F35B-0509-4BE9-A293-76D5D358FB63}">
      <dgm:prSet/>
      <dgm:spPr/>
      <dgm:t>
        <a:bodyPr/>
        <a:lstStyle/>
        <a:p>
          <a:endParaRPr lang="en-US"/>
        </a:p>
      </dgm:t>
    </dgm:pt>
    <dgm:pt modelId="{542BA843-578E-4B4F-84CF-869DE0C242FF}">
      <dgm:prSet phldrT="[Text]" custT="1"/>
      <dgm:spPr/>
      <dgm:t>
        <a:bodyPr/>
        <a:lstStyle/>
        <a:p>
          <a:r>
            <a:rPr lang="bg-BG" sz="1400" b="1" dirty="0" smtClean="0">
              <a:solidFill>
                <a:schemeClr val="tx1"/>
              </a:solidFill>
            </a:rPr>
            <a:t>Подготовка на правила за структуриране на териториалните органи</a:t>
          </a:r>
          <a:endParaRPr lang="en-US" sz="1400" b="1" dirty="0">
            <a:solidFill>
              <a:schemeClr val="tx1"/>
            </a:solidFill>
          </a:endParaRPr>
        </a:p>
      </dgm:t>
    </dgm:pt>
    <dgm:pt modelId="{FB35CC76-4EC3-40C6-A1BF-F3F17712988F}" type="parTrans" cxnId="{C40B0C30-9D5C-4527-91BC-2EDEEA05A1B2}">
      <dgm:prSet/>
      <dgm:spPr/>
      <dgm:t>
        <a:bodyPr/>
        <a:lstStyle/>
        <a:p>
          <a:endParaRPr lang="en-US"/>
        </a:p>
      </dgm:t>
    </dgm:pt>
    <dgm:pt modelId="{1AA81331-E4D3-40D6-A0D3-F88507F86DD5}" type="sibTrans" cxnId="{C40B0C30-9D5C-4527-91BC-2EDEEA05A1B2}">
      <dgm:prSet/>
      <dgm:spPr/>
      <dgm:t>
        <a:bodyPr/>
        <a:lstStyle/>
        <a:p>
          <a:endParaRPr lang="en-US"/>
        </a:p>
      </dgm:t>
    </dgm:pt>
    <dgm:pt modelId="{58BFD6CB-0B42-4670-8D2F-D3B650E22C0C}">
      <dgm:prSet custT="1"/>
      <dgm:spPr/>
      <dgm:t>
        <a:bodyPr/>
        <a:lstStyle/>
        <a:p>
          <a:r>
            <a:rPr lang="bg-BG" sz="1400" b="1" dirty="0" smtClean="0">
              <a:solidFill>
                <a:schemeClr val="tx1"/>
              </a:solidFill>
            </a:rPr>
            <a:t>Одобрени от Министерски съвет ИТСР на регионите от ниво 2 		</a:t>
          </a:r>
          <a:endParaRPr lang="en-US" sz="1400" b="1" dirty="0">
            <a:solidFill>
              <a:schemeClr val="tx1"/>
            </a:solidFill>
          </a:endParaRPr>
        </a:p>
      </dgm:t>
    </dgm:pt>
    <dgm:pt modelId="{1369F133-9110-40AE-B123-376BADEA35D4}" type="parTrans" cxnId="{DD0E4450-5B52-4496-A6E5-6B4A7A6E7730}">
      <dgm:prSet/>
      <dgm:spPr/>
      <dgm:t>
        <a:bodyPr/>
        <a:lstStyle/>
        <a:p>
          <a:endParaRPr lang="en-US"/>
        </a:p>
      </dgm:t>
    </dgm:pt>
    <dgm:pt modelId="{77AA39EA-B975-4F6F-983C-D6BA2F5601F5}" type="sibTrans" cxnId="{DD0E4450-5B52-4496-A6E5-6B4A7A6E7730}">
      <dgm:prSet/>
      <dgm:spPr/>
      <dgm:t>
        <a:bodyPr/>
        <a:lstStyle/>
        <a:p>
          <a:endParaRPr lang="en-US"/>
        </a:p>
      </dgm:t>
    </dgm:pt>
    <dgm:pt modelId="{4B16DCE2-75EB-4494-9233-6E133B1B14A0}" type="pres">
      <dgm:prSet presAssocID="{86549F63-62CB-4288-AFD9-D8671ABE60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DC1D4F-94F2-4A87-8074-853C7D41077C}" type="pres">
      <dgm:prSet presAssocID="{12F38E22-A103-4579-9E81-303E12293C0F}" presName="parentLin" presStyleCnt="0"/>
      <dgm:spPr/>
    </dgm:pt>
    <dgm:pt modelId="{68903783-BAD9-4D16-BC7C-0FB7BE75FA66}" type="pres">
      <dgm:prSet presAssocID="{12F38E22-A103-4579-9E81-303E12293C0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2B4F129-DCBF-4BE7-B047-C25A5016C1F3}" type="pres">
      <dgm:prSet presAssocID="{12F38E22-A103-4579-9E81-303E12293C0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157BE-4272-48C2-AFAB-B449F65BE1C2}" type="pres">
      <dgm:prSet presAssocID="{12F38E22-A103-4579-9E81-303E12293C0F}" presName="negativeSpace" presStyleCnt="0"/>
      <dgm:spPr/>
    </dgm:pt>
    <dgm:pt modelId="{8CB01023-9DEE-4F04-A8BF-079B78797F1C}" type="pres">
      <dgm:prSet presAssocID="{12F38E22-A103-4579-9E81-303E12293C0F}" presName="childText" presStyleLbl="conFgAcc1" presStyleIdx="0" presStyleCnt="4">
        <dgm:presLayoutVars>
          <dgm:bulletEnabled val="1"/>
        </dgm:presLayoutVars>
      </dgm:prSet>
      <dgm:spPr/>
    </dgm:pt>
    <dgm:pt modelId="{5C682E8E-CC50-45DC-9708-61029BF3D538}" type="pres">
      <dgm:prSet presAssocID="{1423391E-F1B1-4FCC-8A06-30DCB579868E}" presName="spaceBetweenRectangles" presStyleCnt="0"/>
      <dgm:spPr/>
    </dgm:pt>
    <dgm:pt modelId="{B8E624F9-8CC1-4463-9809-D27E48A7D47B}" type="pres">
      <dgm:prSet presAssocID="{58BFD6CB-0B42-4670-8D2F-D3B650E22C0C}" presName="parentLin" presStyleCnt="0"/>
      <dgm:spPr/>
    </dgm:pt>
    <dgm:pt modelId="{04083FCB-E728-472D-85C2-922EEA289BFE}" type="pres">
      <dgm:prSet presAssocID="{58BFD6CB-0B42-4670-8D2F-D3B650E22C0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DBA3A70-2DA5-44D3-82B2-9268BF69928F}" type="pres">
      <dgm:prSet presAssocID="{58BFD6CB-0B42-4670-8D2F-D3B650E22C0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ABA5F-49CE-409B-BE4E-4D3F35DF4063}" type="pres">
      <dgm:prSet presAssocID="{58BFD6CB-0B42-4670-8D2F-D3B650E22C0C}" presName="negativeSpace" presStyleCnt="0"/>
      <dgm:spPr/>
    </dgm:pt>
    <dgm:pt modelId="{039F264F-A849-469F-B579-4388D8437E81}" type="pres">
      <dgm:prSet presAssocID="{58BFD6CB-0B42-4670-8D2F-D3B650E22C0C}" presName="childText" presStyleLbl="conFgAcc1" presStyleIdx="1" presStyleCnt="4">
        <dgm:presLayoutVars>
          <dgm:bulletEnabled val="1"/>
        </dgm:presLayoutVars>
      </dgm:prSet>
      <dgm:spPr/>
    </dgm:pt>
    <dgm:pt modelId="{9F9D49EB-7283-4CB0-B1CD-6329CFC8342A}" type="pres">
      <dgm:prSet presAssocID="{77AA39EA-B975-4F6F-983C-D6BA2F5601F5}" presName="spaceBetweenRectangles" presStyleCnt="0"/>
      <dgm:spPr/>
    </dgm:pt>
    <dgm:pt modelId="{0F97CF96-DAFE-4A75-9965-E346EADC0572}" type="pres">
      <dgm:prSet presAssocID="{7472A5A4-1FD9-4578-82CF-DFFF8E38E57A}" presName="parentLin" presStyleCnt="0"/>
      <dgm:spPr/>
    </dgm:pt>
    <dgm:pt modelId="{91227E62-15E6-4A70-84A8-4B32D98D3EA3}" type="pres">
      <dgm:prSet presAssocID="{7472A5A4-1FD9-4578-82CF-DFFF8E38E57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6A7A411A-71C1-4DA7-8BD4-F389576433EB}" type="pres">
      <dgm:prSet presAssocID="{7472A5A4-1FD9-4578-82CF-DFFF8E38E57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FFDFF-D5B5-4B31-A5C3-48108C6223DF}" type="pres">
      <dgm:prSet presAssocID="{7472A5A4-1FD9-4578-82CF-DFFF8E38E57A}" presName="negativeSpace" presStyleCnt="0"/>
      <dgm:spPr/>
    </dgm:pt>
    <dgm:pt modelId="{E5C29FD0-A8F6-459F-AC4C-3B97FEAF6427}" type="pres">
      <dgm:prSet presAssocID="{7472A5A4-1FD9-4578-82CF-DFFF8E38E57A}" presName="childText" presStyleLbl="conFgAcc1" presStyleIdx="2" presStyleCnt="4">
        <dgm:presLayoutVars>
          <dgm:bulletEnabled val="1"/>
        </dgm:presLayoutVars>
      </dgm:prSet>
      <dgm:spPr/>
    </dgm:pt>
    <dgm:pt modelId="{1DB88A8F-EB25-44F4-A37B-1069D4B071C7}" type="pres">
      <dgm:prSet presAssocID="{E8DA5A7D-657F-46F3-925C-4C2C1A08CB72}" presName="spaceBetweenRectangles" presStyleCnt="0"/>
      <dgm:spPr/>
    </dgm:pt>
    <dgm:pt modelId="{7B036525-9FF6-48ED-AFC8-631198FA27AD}" type="pres">
      <dgm:prSet presAssocID="{542BA843-578E-4B4F-84CF-869DE0C242FF}" presName="parentLin" presStyleCnt="0"/>
      <dgm:spPr/>
    </dgm:pt>
    <dgm:pt modelId="{107E66EF-4474-4DBB-A9B8-B8C22AB92F64}" type="pres">
      <dgm:prSet presAssocID="{542BA843-578E-4B4F-84CF-869DE0C242FF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393A907E-620C-4A2F-9D6C-679CDC97B03C}" type="pres">
      <dgm:prSet presAssocID="{542BA843-578E-4B4F-84CF-869DE0C242F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1419F-8F7C-4C31-9291-A2CF6746238C}" type="pres">
      <dgm:prSet presAssocID="{542BA843-578E-4B4F-84CF-869DE0C242FF}" presName="negativeSpace" presStyleCnt="0"/>
      <dgm:spPr/>
    </dgm:pt>
    <dgm:pt modelId="{FBA6179B-EF8C-43DE-82A6-C7E4D56DD14B}" type="pres">
      <dgm:prSet presAssocID="{542BA843-578E-4B4F-84CF-869DE0C242F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9599C9A-F810-441D-8F2F-09462FD81590}" type="presOf" srcId="{58BFD6CB-0B42-4670-8D2F-D3B650E22C0C}" destId="{04083FCB-E728-472D-85C2-922EEA289BFE}" srcOrd="0" destOrd="0" presId="urn:microsoft.com/office/officeart/2005/8/layout/list1"/>
    <dgm:cxn modelId="{E31C7504-91A7-4F61-B468-179EEA9A8842}" type="presOf" srcId="{542BA843-578E-4B4F-84CF-869DE0C242FF}" destId="{107E66EF-4474-4DBB-A9B8-B8C22AB92F64}" srcOrd="0" destOrd="0" presId="urn:microsoft.com/office/officeart/2005/8/layout/list1"/>
    <dgm:cxn modelId="{12D3CDE4-A0C2-4763-A4BE-4DA4E86138B9}" type="presOf" srcId="{7472A5A4-1FD9-4578-82CF-DFFF8E38E57A}" destId="{91227E62-15E6-4A70-84A8-4B32D98D3EA3}" srcOrd="0" destOrd="0" presId="urn:microsoft.com/office/officeart/2005/8/layout/list1"/>
    <dgm:cxn modelId="{8443069E-B9C2-4FB9-9787-93E3EEBC8578}" type="presOf" srcId="{12F38E22-A103-4579-9E81-303E12293C0F}" destId="{68903783-BAD9-4D16-BC7C-0FB7BE75FA66}" srcOrd="0" destOrd="0" presId="urn:microsoft.com/office/officeart/2005/8/layout/list1"/>
    <dgm:cxn modelId="{C40B0C30-9D5C-4527-91BC-2EDEEA05A1B2}" srcId="{86549F63-62CB-4288-AFD9-D8671ABE6074}" destId="{542BA843-578E-4B4F-84CF-869DE0C242FF}" srcOrd="3" destOrd="0" parTransId="{FB35CC76-4EC3-40C6-A1BF-F3F17712988F}" sibTransId="{1AA81331-E4D3-40D6-A0D3-F88507F86DD5}"/>
    <dgm:cxn modelId="{B7819C17-A4D0-4DE8-8DAD-EB1B7DA9149D}" type="presOf" srcId="{12F38E22-A103-4579-9E81-303E12293C0F}" destId="{42B4F129-DCBF-4BE7-B047-C25A5016C1F3}" srcOrd="1" destOrd="0" presId="urn:microsoft.com/office/officeart/2005/8/layout/list1"/>
    <dgm:cxn modelId="{03C538DE-4B51-4A0C-8DB7-28AB3A71C4AD}" type="presOf" srcId="{7472A5A4-1FD9-4578-82CF-DFFF8E38E57A}" destId="{6A7A411A-71C1-4DA7-8BD4-F389576433EB}" srcOrd="1" destOrd="0" presId="urn:microsoft.com/office/officeart/2005/8/layout/list1"/>
    <dgm:cxn modelId="{84E18D71-9DE9-483D-BBC8-E6AA9463CBE7}" type="presOf" srcId="{58BFD6CB-0B42-4670-8D2F-D3B650E22C0C}" destId="{7DBA3A70-2DA5-44D3-82B2-9268BF69928F}" srcOrd="1" destOrd="0" presId="urn:microsoft.com/office/officeart/2005/8/layout/list1"/>
    <dgm:cxn modelId="{ED53A210-115F-4014-B1F3-4458BF4116A9}" srcId="{86549F63-62CB-4288-AFD9-D8671ABE6074}" destId="{12F38E22-A103-4579-9E81-303E12293C0F}" srcOrd="0" destOrd="0" parTransId="{679FF011-C413-416D-ABFC-A93805CF5758}" sibTransId="{1423391E-F1B1-4FCC-8A06-30DCB579868E}"/>
    <dgm:cxn modelId="{2088F35B-0509-4BE9-A293-76D5D358FB63}" srcId="{86549F63-62CB-4288-AFD9-D8671ABE6074}" destId="{7472A5A4-1FD9-4578-82CF-DFFF8E38E57A}" srcOrd="2" destOrd="0" parTransId="{B4E07C35-25F8-4CB5-A0D3-C48265AD1A20}" sibTransId="{E8DA5A7D-657F-46F3-925C-4C2C1A08CB72}"/>
    <dgm:cxn modelId="{156C2ECA-FC48-4F89-94AA-B7226DEF1DDF}" type="presOf" srcId="{542BA843-578E-4B4F-84CF-869DE0C242FF}" destId="{393A907E-620C-4A2F-9D6C-679CDC97B03C}" srcOrd="1" destOrd="0" presId="urn:microsoft.com/office/officeart/2005/8/layout/list1"/>
    <dgm:cxn modelId="{DD0E4450-5B52-4496-A6E5-6B4A7A6E7730}" srcId="{86549F63-62CB-4288-AFD9-D8671ABE6074}" destId="{58BFD6CB-0B42-4670-8D2F-D3B650E22C0C}" srcOrd="1" destOrd="0" parTransId="{1369F133-9110-40AE-B123-376BADEA35D4}" sibTransId="{77AA39EA-B975-4F6F-983C-D6BA2F5601F5}"/>
    <dgm:cxn modelId="{6B3A80E7-3BBB-4A9C-8762-9A9AB15B7C77}" type="presOf" srcId="{86549F63-62CB-4288-AFD9-D8671ABE6074}" destId="{4B16DCE2-75EB-4494-9233-6E133B1B14A0}" srcOrd="0" destOrd="0" presId="urn:microsoft.com/office/officeart/2005/8/layout/list1"/>
    <dgm:cxn modelId="{1A51FF5D-D443-4F7C-9088-6BC41CBC94E9}" type="presParOf" srcId="{4B16DCE2-75EB-4494-9233-6E133B1B14A0}" destId="{91DC1D4F-94F2-4A87-8074-853C7D41077C}" srcOrd="0" destOrd="0" presId="urn:microsoft.com/office/officeart/2005/8/layout/list1"/>
    <dgm:cxn modelId="{732D73F3-E871-4282-B1A0-0D81D6500A9E}" type="presParOf" srcId="{91DC1D4F-94F2-4A87-8074-853C7D41077C}" destId="{68903783-BAD9-4D16-BC7C-0FB7BE75FA66}" srcOrd="0" destOrd="0" presId="urn:microsoft.com/office/officeart/2005/8/layout/list1"/>
    <dgm:cxn modelId="{07856B5B-F0E7-48A5-9128-9ADE20680399}" type="presParOf" srcId="{91DC1D4F-94F2-4A87-8074-853C7D41077C}" destId="{42B4F129-DCBF-4BE7-B047-C25A5016C1F3}" srcOrd="1" destOrd="0" presId="urn:microsoft.com/office/officeart/2005/8/layout/list1"/>
    <dgm:cxn modelId="{944A3185-90DA-42F3-ABBA-87F4C6676B6E}" type="presParOf" srcId="{4B16DCE2-75EB-4494-9233-6E133B1B14A0}" destId="{7A4157BE-4272-48C2-AFAB-B449F65BE1C2}" srcOrd="1" destOrd="0" presId="urn:microsoft.com/office/officeart/2005/8/layout/list1"/>
    <dgm:cxn modelId="{911149F2-095C-4D06-B46E-C89943B36122}" type="presParOf" srcId="{4B16DCE2-75EB-4494-9233-6E133B1B14A0}" destId="{8CB01023-9DEE-4F04-A8BF-079B78797F1C}" srcOrd="2" destOrd="0" presId="urn:microsoft.com/office/officeart/2005/8/layout/list1"/>
    <dgm:cxn modelId="{EFFD89E2-0AB1-4032-8AD5-899C7DA23D3E}" type="presParOf" srcId="{4B16DCE2-75EB-4494-9233-6E133B1B14A0}" destId="{5C682E8E-CC50-45DC-9708-61029BF3D538}" srcOrd="3" destOrd="0" presId="urn:microsoft.com/office/officeart/2005/8/layout/list1"/>
    <dgm:cxn modelId="{AB2C3711-417B-4DC2-A147-4422FA52A386}" type="presParOf" srcId="{4B16DCE2-75EB-4494-9233-6E133B1B14A0}" destId="{B8E624F9-8CC1-4463-9809-D27E48A7D47B}" srcOrd="4" destOrd="0" presId="urn:microsoft.com/office/officeart/2005/8/layout/list1"/>
    <dgm:cxn modelId="{A14484C8-4818-4D01-B798-BF092AF85227}" type="presParOf" srcId="{B8E624F9-8CC1-4463-9809-D27E48A7D47B}" destId="{04083FCB-E728-472D-85C2-922EEA289BFE}" srcOrd="0" destOrd="0" presId="urn:microsoft.com/office/officeart/2005/8/layout/list1"/>
    <dgm:cxn modelId="{78EB8EFF-34E7-4055-8B0B-577EF69A35FF}" type="presParOf" srcId="{B8E624F9-8CC1-4463-9809-D27E48A7D47B}" destId="{7DBA3A70-2DA5-44D3-82B2-9268BF69928F}" srcOrd="1" destOrd="0" presId="urn:microsoft.com/office/officeart/2005/8/layout/list1"/>
    <dgm:cxn modelId="{A9F82BF6-E339-4507-829F-3AE69354BD1A}" type="presParOf" srcId="{4B16DCE2-75EB-4494-9233-6E133B1B14A0}" destId="{82EABA5F-49CE-409B-BE4E-4D3F35DF4063}" srcOrd="5" destOrd="0" presId="urn:microsoft.com/office/officeart/2005/8/layout/list1"/>
    <dgm:cxn modelId="{B364A580-2ACF-4579-8796-6575DC271628}" type="presParOf" srcId="{4B16DCE2-75EB-4494-9233-6E133B1B14A0}" destId="{039F264F-A849-469F-B579-4388D8437E81}" srcOrd="6" destOrd="0" presId="urn:microsoft.com/office/officeart/2005/8/layout/list1"/>
    <dgm:cxn modelId="{3EE49864-B0C3-4667-94C7-369D7488546A}" type="presParOf" srcId="{4B16DCE2-75EB-4494-9233-6E133B1B14A0}" destId="{9F9D49EB-7283-4CB0-B1CD-6329CFC8342A}" srcOrd="7" destOrd="0" presId="urn:microsoft.com/office/officeart/2005/8/layout/list1"/>
    <dgm:cxn modelId="{291D09EF-FD97-4FCF-B833-865D73034D8A}" type="presParOf" srcId="{4B16DCE2-75EB-4494-9233-6E133B1B14A0}" destId="{0F97CF96-DAFE-4A75-9965-E346EADC0572}" srcOrd="8" destOrd="0" presId="urn:microsoft.com/office/officeart/2005/8/layout/list1"/>
    <dgm:cxn modelId="{F52DC440-150B-4C30-AD2F-C685D843C18C}" type="presParOf" srcId="{0F97CF96-DAFE-4A75-9965-E346EADC0572}" destId="{91227E62-15E6-4A70-84A8-4B32D98D3EA3}" srcOrd="0" destOrd="0" presId="urn:microsoft.com/office/officeart/2005/8/layout/list1"/>
    <dgm:cxn modelId="{7DCFB9BA-C65C-4BA5-B567-5BD9CED1B312}" type="presParOf" srcId="{0F97CF96-DAFE-4A75-9965-E346EADC0572}" destId="{6A7A411A-71C1-4DA7-8BD4-F389576433EB}" srcOrd="1" destOrd="0" presId="urn:microsoft.com/office/officeart/2005/8/layout/list1"/>
    <dgm:cxn modelId="{C9DB48E2-AD4B-4E40-A2E3-CD3D167B1DA8}" type="presParOf" srcId="{4B16DCE2-75EB-4494-9233-6E133B1B14A0}" destId="{E3CFFDFF-D5B5-4B31-A5C3-48108C6223DF}" srcOrd="9" destOrd="0" presId="urn:microsoft.com/office/officeart/2005/8/layout/list1"/>
    <dgm:cxn modelId="{A4EA6B34-56F9-484D-B570-8E2F2F5D4E4E}" type="presParOf" srcId="{4B16DCE2-75EB-4494-9233-6E133B1B14A0}" destId="{E5C29FD0-A8F6-459F-AC4C-3B97FEAF6427}" srcOrd="10" destOrd="0" presId="urn:microsoft.com/office/officeart/2005/8/layout/list1"/>
    <dgm:cxn modelId="{4C20B2D8-5E56-4334-B0B5-FF7B80797989}" type="presParOf" srcId="{4B16DCE2-75EB-4494-9233-6E133B1B14A0}" destId="{1DB88A8F-EB25-44F4-A37B-1069D4B071C7}" srcOrd="11" destOrd="0" presId="urn:microsoft.com/office/officeart/2005/8/layout/list1"/>
    <dgm:cxn modelId="{35B749EB-AE32-4BDB-99B6-121CCAD55EC2}" type="presParOf" srcId="{4B16DCE2-75EB-4494-9233-6E133B1B14A0}" destId="{7B036525-9FF6-48ED-AFC8-631198FA27AD}" srcOrd="12" destOrd="0" presId="urn:microsoft.com/office/officeart/2005/8/layout/list1"/>
    <dgm:cxn modelId="{A4FFD275-CB4B-43E0-B40A-D0B2F48DF2B0}" type="presParOf" srcId="{7B036525-9FF6-48ED-AFC8-631198FA27AD}" destId="{107E66EF-4474-4DBB-A9B8-B8C22AB92F64}" srcOrd="0" destOrd="0" presId="urn:microsoft.com/office/officeart/2005/8/layout/list1"/>
    <dgm:cxn modelId="{AEB2CA2E-279F-43E8-B919-FCE55E2B65D8}" type="presParOf" srcId="{7B036525-9FF6-48ED-AFC8-631198FA27AD}" destId="{393A907E-620C-4A2F-9D6C-679CDC97B03C}" srcOrd="1" destOrd="0" presId="urn:microsoft.com/office/officeart/2005/8/layout/list1"/>
    <dgm:cxn modelId="{FB9D895E-65D4-4F61-84CD-89E959DB10DA}" type="presParOf" srcId="{4B16DCE2-75EB-4494-9233-6E133B1B14A0}" destId="{C9D1419F-8F7C-4C31-9291-A2CF6746238C}" srcOrd="13" destOrd="0" presId="urn:microsoft.com/office/officeart/2005/8/layout/list1"/>
    <dgm:cxn modelId="{BF9F05A8-103C-4D2A-B61E-0AFAC18A9C83}" type="presParOf" srcId="{4B16DCE2-75EB-4494-9233-6E133B1B14A0}" destId="{FBA6179B-EF8C-43DE-82A6-C7E4D56DD14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01023-9DEE-4F04-A8BF-079B78797F1C}">
      <dsp:nvSpPr>
        <dsp:cNvPr id="0" name=""/>
        <dsp:cNvSpPr/>
      </dsp:nvSpPr>
      <dsp:spPr>
        <a:xfrm>
          <a:off x="0" y="417599"/>
          <a:ext cx="850853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4F129-DCBF-4BE7-B047-C25A5016C1F3}">
      <dsp:nvSpPr>
        <dsp:cNvPr id="0" name=""/>
        <dsp:cNvSpPr/>
      </dsp:nvSpPr>
      <dsp:spPr>
        <a:xfrm>
          <a:off x="425426" y="4319"/>
          <a:ext cx="5955976" cy="826560"/>
        </a:xfrm>
        <a:prstGeom prst="round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122" tIns="0" rIns="2251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tx1"/>
              </a:solidFill>
            </a:rPr>
            <a:t>Подадена за одобрение от ЕК на 15 ноември 2022 г. с включени Приоритет 1 и Приоритет 2 от ЕФРР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465775" y="44668"/>
        <a:ext cx="5875278" cy="745862"/>
      </dsp:txXfrm>
    </dsp:sp>
    <dsp:sp modelId="{039F264F-A849-469F-B579-4388D8437E81}">
      <dsp:nvSpPr>
        <dsp:cNvPr id="0" name=""/>
        <dsp:cNvSpPr/>
      </dsp:nvSpPr>
      <dsp:spPr>
        <a:xfrm>
          <a:off x="0" y="1687680"/>
          <a:ext cx="850853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-301525"/>
              <a:satOff val="5353"/>
              <a:lumOff val="220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A3A70-2DA5-44D3-82B2-9268BF69928F}">
      <dsp:nvSpPr>
        <dsp:cNvPr id="0" name=""/>
        <dsp:cNvSpPr/>
      </dsp:nvSpPr>
      <dsp:spPr>
        <a:xfrm>
          <a:off x="425426" y="1274399"/>
          <a:ext cx="5955976" cy="826560"/>
        </a:xfrm>
        <a:prstGeom prst="roundRect">
          <a:avLst/>
        </a:prstGeom>
        <a:solidFill>
          <a:schemeClr val="accent4">
            <a:shade val="50000"/>
            <a:hueOff val="-301525"/>
            <a:satOff val="5353"/>
            <a:lumOff val="220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122" tIns="0" rIns="2251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tx1"/>
              </a:solidFill>
            </a:rPr>
            <a:t>Одобрени от Министерски съвет ИТСР на регионите от ниво 2 		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465775" y="1314748"/>
        <a:ext cx="5875278" cy="745862"/>
      </dsp:txXfrm>
    </dsp:sp>
    <dsp:sp modelId="{E5C29FD0-A8F6-459F-AC4C-3B97FEAF6427}">
      <dsp:nvSpPr>
        <dsp:cNvPr id="0" name=""/>
        <dsp:cNvSpPr/>
      </dsp:nvSpPr>
      <dsp:spPr>
        <a:xfrm>
          <a:off x="0" y="2957760"/>
          <a:ext cx="850853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-603050"/>
              <a:satOff val="10705"/>
              <a:lumOff val="441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A411A-71C1-4DA7-8BD4-F389576433EB}">
      <dsp:nvSpPr>
        <dsp:cNvPr id="0" name=""/>
        <dsp:cNvSpPr/>
      </dsp:nvSpPr>
      <dsp:spPr>
        <a:xfrm>
          <a:off x="425426" y="2544480"/>
          <a:ext cx="5955976" cy="826560"/>
        </a:xfrm>
        <a:prstGeom prst="roundRect">
          <a:avLst/>
        </a:prstGeom>
        <a:solidFill>
          <a:schemeClr val="accent4">
            <a:shade val="50000"/>
            <a:hueOff val="-603050"/>
            <a:satOff val="10705"/>
            <a:lumOff val="441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122" tIns="0" rIns="2251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tx1"/>
              </a:solidFill>
            </a:rPr>
            <a:t>Проект за изменение на Правилника за прилагане на ЗРР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465775" y="2584829"/>
        <a:ext cx="5875278" cy="745862"/>
      </dsp:txXfrm>
    </dsp:sp>
    <dsp:sp modelId="{FBA6179B-EF8C-43DE-82A6-C7E4D56DD14B}">
      <dsp:nvSpPr>
        <dsp:cNvPr id="0" name=""/>
        <dsp:cNvSpPr/>
      </dsp:nvSpPr>
      <dsp:spPr>
        <a:xfrm>
          <a:off x="0" y="4227840"/>
          <a:ext cx="850853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-301525"/>
              <a:satOff val="5353"/>
              <a:lumOff val="220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A907E-620C-4A2F-9D6C-679CDC97B03C}">
      <dsp:nvSpPr>
        <dsp:cNvPr id="0" name=""/>
        <dsp:cNvSpPr/>
      </dsp:nvSpPr>
      <dsp:spPr>
        <a:xfrm>
          <a:off x="425426" y="3814560"/>
          <a:ext cx="5955976" cy="826560"/>
        </a:xfrm>
        <a:prstGeom prst="roundRect">
          <a:avLst/>
        </a:prstGeom>
        <a:solidFill>
          <a:schemeClr val="accent4">
            <a:shade val="50000"/>
            <a:hueOff val="-301525"/>
            <a:satOff val="5353"/>
            <a:lumOff val="220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122" tIns="0" rIns="2251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tx1"/>
              </a:solidFill>
            </a:rPr>
            <a:t>Подготовка на правила за структуриране на териториалните органи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465775" y="3854909"/>
        <a:ext cx="5875278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27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29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11/14/2022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797" y="2671927"/>
            <a:ext cx="9144000" cy="1107996"/>
          </a:xfrm>
        </p:spPr>
        <p:txBody>
          <a:bodyPr lIns="0" tIns="0" rIns="0" bIns="0" anchor="t">
            <a:spAutoFit/>
          </a:bodyPr>
          <a:lstStyle/>
          <a:p>
            <a:pPr algn="l"/>
            <a: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Напредък в </a:t>
            </a: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подготовката за новия програмен период </a:t>
            </a:r>
            <a:r>
              <a:rPr lang="ru-RU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2021-2027 г.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2885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03810" y="6055159"/>
            <a:ext cx="8531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ноември 2022 г. 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ED2F5393-91A3-4102-A584-E902285C50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1011849"/>
              </p:ext>
            </p:extLst>
          </p:nvPr>
        </p:nvGraphicFramePr>
        <p:xfrm>
          <a:off x="2032000" y="1562793"/>
          <a:ext cx="8508538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2885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75340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/>
              <a:t>Програма „Развитие на регионите“</a:t>
            </a:r>
            <a:endParaRPr lang="bg-BG" sz="3200" b="1" dirty="0"/>
          </a:p>
        </p:txBody>
      </p:sp>
    </p:spTree>
    <p:extLst>
      <p:ext uri="{BB962C8B-B14F-4D97-AF65-F5344CB8AC3E}">
        <p14:creationId xmlns:p14="http://schemas.microsoft.com/office/powerpoint/2010/main" val="41389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0403"/>
            <a:ext cx="9144000" cy="997196"/>
          </a:xfrm>
        </p:spPr>
        <p:txBody>
          <a:bodyPr lIns="0" tIns="0" rIns="0" bIns="0" anchor="ctr">
            <a:spAutoFit/>
          </a:bodyPr>
          <a:lstStyle/>
          <a:p>
            <a:r>
              <a:rPr lang="bg-BG" sz="7200" b="1" dirty="0" smtClean="0">
                <a:solidFill>
                  <a:schemeClr val="bg1"/>
                </a:solidFill>
              </a:rPr>
              <a:t>Благодаря!</a:t>
            </a:r>
            <a:endParaRPr lang="en-US" sz="7200" dirty="0">
              <a:solidFill>
                <a:schemeClr val="accent4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2368" y="2885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03810" y="6055159"/>
            <a:ext cx="8531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ноември 2022 г. 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40138" y="4227735"/>
            <a:ext cx="47050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рб. Ивайло Стоянов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ач. отдел </a:t>
            </a: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Стратегическо планиране и програмиране</a:t>
            </a:r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609EDA-869E-4BE5-AE5D-B898C584B6FF}">
  <ds:schemaRefs>
    <ds:schemaRef ds:uri="http://www.w3.org/XML/1998/namespace"/>
    <ds:schemaRef ds:uri="16c05727-aa75-4e4a-9b5f-8a80a1165891"/>
    <ds:schemaRef ds:uri="http://purl.org/dc/terms/"/>
    <ds:schemaRef ds:uri="71af3243-3dd4-4a8d-8c0d-dd76da1f02a5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0</TotalTime>
  <Words>97</Words>
  <Application>Microsoft Office PowerPoint</Application>
  <PresentationFormat>Widescreen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Segoe UI Light</vt:lpstr>
      <vt:lpstr>Office Theme</vt:lpstr>
      <vt:lpstr>Напредък в подготовката за новия програмен период 2021-2027 г.</vt:lpstr>
      <vt:lpstr>Project analysis slide 4</vt:lpstr>
      <vt:lpstr>Благодаря!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2022-10-20T08:40:33Z</dcterms:created>
  <dcterms:modified xsi:type="dcterms:W3CDTF">2022-11-14T13:08:36Z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