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256" r:id="rId2"/>
    <p:sldId id="290" r:id="rId3"/>
    <p:sldId id="285" r:id="rId4"/>
    <p:sldId id="281" r:id="rId5"/>
    <p:sldId id="257" r:id="rId6"/>
    <p:sldId id="286" r:id="rId7"/>
    <p:sldId id="291" r:id="rId8"/>
    <p:sldId id="282" r:id="rId9"/>
    <p:sldId id="284" r:id="rId10"/>
    <p:sldId id="289" r:id="rId11"/>
    <p:sldId id="275" r:id="rId12"/>
    <p:sldId id="258" r:id="rId13"/>
    <p:sldId id="259" r:id="rId14"/>
    <p:sldId id="260" r:id="rId15"/>
    <p:sldId id="288" r:id="rId16"/>
    <p:sldId id="287" r:id="rId17"/>
    <p:sldId id="277" r:id="rId18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584200" rtl="0" fontAlgn="auto" latinLnBrk="0" hangingPunct="0">
      <a:lnSpc>
        <a:spcPct val="100000"/>
      </a:lnSpc>
      <a:spcBef>
        <a:spcPts val="2400"/>
      </a:spcBef>
      <a:spcAft>
        <a:spcPts val="0"/>
      </a:spcAft>
      <a:buClrTx/>
      <a:buSzTx/>
      <a:buFontTx/>
      <a:buNone/>
      <a:tabLst/>
      <a:defRPr kumimoji="0" sz="2000" b="0" i="0" u="none" strike="noStrike" cap="none" spc="0" normalizeH="0" baseline="0">
        <a:ln>
          <a:noFill/>
        </a:ln>
        <a:solidFill>
          <a:srgbClr val="838787"/>
        </a:solidFill>
        <a:effectLst/>
        <a:uFillTx/>
        <a:latin typeface="Avenir Next Medium"/>
        <a:ea typeface="Avenir Next Medium"/>
        <a:cs typeface="Avenir Next Medium"/>
        <a:sym typeface="Avenir Next Medium"/>
      </a:defRPr>
    </a:lvl1pPr>
    <a:lvl2pPr marL="0" marR="0" indent="0" algn="l" defTabSz="584200" rtl="0" fontAlgn="auto" latinLnBrk="0" hangingPunct="0">
      <a:lnSpc>
        <a:spcPct val="100000"/>
      </a:lnSpc>
      <a:spcBef>
        <a:spcPts val="2400"/>
      </a:spcBef>
      <a:spcAft>
        <a:spcPts val="0"/>
      </a:spcAft>
      <a:buClrTx/>
      <a:buSzTx/>
      <a:buFontTx/>
      <a:buNone/>
      <a:tabLst/>
      <a:defRPr kumimoji="0" sz="2000" b="0" i="0" u="none" strike="noStrike" cap="none" spc="0" normalizeH="0" baseline="0">
        <a:ln>
          <a:noFill/>
        </a:ln>
        <a:solidFill>
          <a:srgbClr val="838787"/>
        </a:solidFill>
        <a:effectLst/>
        <a:uFillTx/>
        <a:latin typeface="Avenir Next Medium"/>
        <a:ea typeface="Avenir Next Medium"/>
        <a:cs typeface="Avenir Next Medium"/>
        <a:sym typeface="Avenir Next Medium"/>
      </a:defRPr>
    </a:lvl2pPr>
    <a:lvl3pPr marL="0" marR="0" indent="0" algn="l" defTabSz="584200" rtl="0" fontAlgn="auto" latinLnBrk="0" hangingPunct="0">
      <a:lnSpc>
        <a:spcPct val="100000"/>
      </a:lnSpc>
      <a:spcBef>
        <a:spcPts val="2400"/>
      </a:spcBef>
      <a:spcAft>
        <a:spcPts val="0"/>
      </a:spcAft>
      <a:buClrTx/>
      <a:buSzTx/>
      <a:buFontTx/>
      <a:buNone/>
      <a:tabLst/>
      <a:defRPr kumimoji="0" sz="2000" b="0" i="0" u="none" strike="noStrike" cap="none" spc="0" normalizeH="0" baseline="0">
        <a:ln>
          <a:noFill/>
        </a:ln>
        <a:solidFill>
          <a:srgbClr val="838787"/>
        </a:solidFill>
        <a:effectLst/>
        <a:uFillTx/>
        <a:latin typeface="Avenir Next Medium"/>
        <a:ea typeface="Avenir Next Medium"/>
        <a:cs typeface="Avenir Next Medium"/>
        <a:sym typeface="Avenir Next Medium"/>
      </a:defRPr>
    </a:lvl3pPr>
    <a:lvl4pPr marL="0" marR="0" indent="0" algn="l" defTabSz="584200" rtl="0" fontAlgn="auto" latinLnBrk="0" hangingPunct="0">
      <a:lnSpc>
        <a:spcPct val="100000"/>
      </a:lnSpc>
      <a:spcBef>
        <a:spcPts val="2400"/>
      </a:spcBef>
      <a:spcAft>
        <a:spcPts val="0"/>
      </a:spcAft>
      <a:buClrTx/>
      <a:buSzTx/>
      <a:buFontTx/>
      <a:buNone/>
      <a:tabLst/>
      <a:defRPr kumimoji="0" sz="2000" b="0" i="0" u="none" strike="noStrike" cap="none" spc="0" normalizeH="0" baseline="0">
        <a:ln>
          <a:noFill/>
        </a:ln>
        <a:solidFill>
          <a:srgbClr val="838787"/>
        </a:solidFill>
        <a:effectLst/>
        <a:uFillTx/>
        <a:latin typeface="Avenir Next Medium"/>
        <a:ea typeface="Avenir Next Medium"/>
        <a:cs typeface="Avenir Next Medium"/>
        <a:sym typeface="Avenir Next Medium"/>
      </a:defRPr>
    </a:lvl4pPr>
    <a:lvl5pPr marL="0" marR="0" indent="0" algn="l" defTabSz="584200" rtl="0" fontAlgn="auto" latinLnBrk="0" hangingPunct="0">
      <a:lnSpc>
        <a:spcPct val="100000"/>
      </a:lnSpc>
      <a:spcBef>
        <a:spcPts val="2400"/>
      </a:spcBef>
      <a:spcAft>
        <a:spcPts val="0"/>
      </a:spcAft>
      <a:buClrTx/>
      <a:buSzTx/>
      <a:buFontTx/>
      <a:buNone/>
      <a:tabLst/>
      <a:defRPr kumimoji="0" sz="2000" b="0" i="0" u="none" strike="noStrike" cap="none" spc="0" normalizeH="0" baseline="0">
        <a:ln>
          <a:noFill/>
        </a:ln>
        <a:solidFill>
          <a:srgbClr val="838787"/>
        </a:solidFill>
        <a:effectLst/>
        <a:uFillTx/>
        <a:latin typeface="Avenir Next Medium"/>
        <a:ea typeface="Avenir Next Medium"/>
        <a:cs typeface="Avenir Next Medium"/>
        <a:sym typeface="Avenir Next Medium"/>
      </a:defRPr>
    </a:lvl5pPr>
    <a:lvl6pPr marL="0" marR="0" indent="0" algn="l" defTabSz="584200" rtl="0" fontAlgn="auto" latinLnBrk="0" hangingPunct="0">
      <a:lnSpc>
        <a:spcPct val="100000"/>
      </a:lnSpc>
      <a:spcBef>
        <a:spcPts val="2400"/>
      </a:spcBef>
      <a:spcAft>
        <a:spcPts val="0"/>
      </a:spcAft>
      <a:buClrTx/>
      <a:buSzTx/>
      <a:buFontTx/>
      <a:buNone/>
      <a:tabLst/>
      <a:defRPr kumimoji="0" sz="2000" b="0" i="0" u="none" strike="noStrike" cap="none" spc="0" normalizeH="0" baseline="0">
        <a:ln>
          <a:noFill/>
        </a:ln>
        <a:solidFill>
          <a:srgbClr val="838787"/>
        </a:solidFill>
        <a:effectLst/>
        <a:uFillTx/>
        <a:latin typeface="Avenir Next Medium"/>
        <a:ea typeface="Avenir Next Medium"/>
        <a:cs typeface="Avenir Next Medium"/>
        <a:sym typeface="Avenir Next Medium"/>
      </a:defRPr>
    </a:lvl6pPr>
    <a:lvl7pPr marL="0" marR="0" indent="0" algn="l" defTabSz="584200" rtl="0" fontAlgn="auto" latinLnBrk="0" hangingPunct="0">
      <a:lnSpc>
        <a:spcPct val="100000"/>
      </a:lnSpc>
      <a:spcBef>
        <a:spcPts val="2400"/>
      </a:spcBef>
      <a:spcAft>
        <a:spcPts val="0"/>
      </a:spcAft>
      <a:buClrTx/>
      <a:buSzTx/>
      <a:buFontTx/>
      <a:buNone/>
      <a:tabLst/>
      <a:defRPr kumimoji="0" sz="2000" b="0" i="0" u="none" strike="noStrike" cap="none" spc="0" normalizeH="0" baseline="0">
        <a:ln>
          <a:noFill/>
        </a:ln>
        <a:solidFill>
          <a:srgbClr val="838787"/>
        </a:solidFill>
        <a:effectLst/>
        <a:uFillTx/>
        <a:latin typeface="Avenir Next Medium"/>
        <a:ea typeface="Avenir Next Medium"/>
        <a:cs typeface="Avenir Next Medium"/>
        <a:sym typeface="Avenir Next Medium"/>
      </a:defRPr>
    </a:lvl7pPr>
    <a:lvl8pPr marL="0" marR="0" indent="0" algn="l" defTabSz="584200" rtl="0" fontAlgn="auto" latinLnBrk="0" hangingPunct="0">
      <a:lnSpc>
        <a:spcPct val="100000"/>
      </a:lnSpc>
      <a:spcBef>
        <a:spcPts val="2400"/>
      </a:spcBef>
      <a:spcAft>
        <a:spcPts val="0"/>
      </a:spcAft>
      <a:buClrTx/>
      <a:buSzTx/>
      <a:buFontTx/>
      <a:buNone/>
      <a:tabLst/>
      <a:defRPr kumimoji="0" sz="2000" b="0" i="0" u="none" strike="noStrike" cap="none" spc="0" normalizeH="0" baseline="0">
        <a:ln>
          <a:noFill/>
        </a:ln>
        <a:solidFill>
          <a:srgbClr val="838787"/>
        </a:solidFill>
        <a:effectLst/>
        <a:uFillTx/>
        <a:latin typeface="Avenir Next Medium"/>
        <a:ea typeface="Avenir Next Medium"/>
        <a:cs typeface="Avenir Next Medium"/>
        <a:sym typeface="Avenir Next Medium"/>
      </a:defRPr>
    </a:lvl8pPr>
    <a:lvl9pPr marL="0" marR="0" indent="0" algn="l" defTabSz="584200" rtl="0" fontAlgn="auto" latinLnBrk="0" hangingPunct="0">
      <a:lnSpc>
        <a:spcPct val="100000"/>
      </a:lnSpc>
      <a:spcBef>
        <a:spcPts val="2400"/>
      </a:spcBef>
      <a:spcAft>
        <a:spcPts val="0"/>
      </a:spcAft>
      <a:buClrTx/>
      <a:buSzTx/>
      <a:buFontTx/>
      <a:buNone/>
      <a:tabLst/>
      <a:defRPr kumimoji="0" sz="2000" b="0" i="0" u="none" strike="noStrike" cap="none" spc="0" normalizeH="0" baseline="0">
        <a:ln>
          <a:noFill/>
        </a:ln>
        <a:solidFill>
          <a:srgbClr val="838787"/>
        </a:solidFill>
        <a:effectLst/>
        <a:uFillTx/>
        <a:latin typeface="Avenir Next Medium"/>
        <a:ea typeface="Avenir Next Medium"/>
        <a:cs typeface="Avenir Next Medium"/>
        <a:sym typeface="Avenir Next Medium"/>
      </a:defRPr>
    </a:lvl9pPr>
  </p:defaultTextStyle>
  <p:extLst>
    <p:ext uri="{EFAFB233-063F-42B5-8137-9DF3F51BA10A}">
      <p15:sldGuideLst xmlns:p15="http://schemas.microsoft.com/office/powerpoint/2012/main">
        <p15:guide id="1" orient="horz" pos="3072">
          <p15:clr>
            <a:srgbClr val="A4A3A4"/>
          </p15:clr>
        </p15:guide>
        <p15:guide id="2" pos="40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Avenir Next Medium"/>
          <a:ea typeface="Avenir Next Medium"/>
          <a:cs typeface="Avenir Next Medium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F6568"/>
              </a:solidFill>
              <a:prstDash val="solid"/>
              <a:miter lim="400000"/>
            </a:ln>
          </a:top>
          <a:bottom>
            <a:ln w="254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chemeClr val="accent1">
              <a:hueOff val="178262"/>
              <a:satOff val="-8651"/>
              <a:lumOff val="-7254"/>
              <a:alpha val="29000"/>
            </a:schemeClr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F6568"/>
              </a:solidFill>
              <a:prstDash val="solid"/>
              <a:miter lim="400000"/>
            </a:ln>
          </a:top>
          <a:bottom>
            <a:ln w="254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63500" cap="flat">
              <a:solidFill>
                <a:srgbClr val="5F6568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635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>
          <a:latin typeface="Avenir Next Medium"/>
          <a:ea typeface="Avenir Next Medium"/>
          <a:cs typeface="Avenir Next Medium"/>
        </a:font>
        <a:srgbClr val="838787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chemeClr val="accent6">
              <a:alpha val="25000"/>
            </a:schemeClr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A01D73"/>
          </a:solidFill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781873"/>
          </a:solidFill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78187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Avenir Next Medium"/>
          <a:ea typeface="Avenir Next Medium"/>
          <a:cs typeface="Avenir Next Medium"/>
        </a:font>
        <a:srgbClr val="838787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F6568"/>
              </a:solidFill>
              <a:prstDash val="solid"/>
              <a:miter lim="400000"/>
            </a:ln>
          </a:top>
          <a:bottom>
            <a:ln w="254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DCDEE0">
              <a:alpha val="18000"/>
            </a:srgbClr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F6568"/>
              </a:solidFill>
              <a:prstDash val="solid"/>
              <a:miter lim="400000"/>
            </a:ln>
          </a:top>
          <a:bottom>
            <a:ln w="254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838787"/>
          </a:solidFill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>
              <a:hueOff val="-239254"/>
              <a:lumOff val="-1399"/>
            </a:schemeClr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Avenir Next Medium"/>
          <a:ea typeface="Avenir Next Medium"/>
          <a:cs typeface="Avenir Next Medium"/>
        </a:font>
        <a:srgbClr val="838787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F6568"/>
              </a:solidFill>
              <a:prstDash val="solid"/>
              <a:miter lim="400000"/>
            </a:ln>
          </a:top>
          <a:bottom>
            <a:ln w="254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D4EB9B">
              <a:alpha val="26000"/>
            </a:srgbClr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F6568"/>
              </a:solidFill>
              <a:prstDash val="solid"/>
              <a:miter lim="400000"/>
            </a:ln>
          </a:top>
          <a:bottom>
            <a:ln w="254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88900" cap="flat">
              <a:solidFill>
                <a:srgbClr val="5F6568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D4EB9B">
                  <a:alpha val="26000"/>
                </a:srgb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635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D4EB9B">
                  <a:alpha val="26000"/>
                </a:srgb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147882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Avenir Next Medium"/>
          <a:ea typeface="Avenir Next Medium"/>
          <a:cs typeface="Avenir Next Medium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222222"/>
              </a:solidFill>
              <a:prstDash val="solid"/>
              <a:miter lim="400000"/>
            </a:ln>
          </a:top>
          <a:bottom>
            <a:ln w="25400" cap="flat">
              <a:solidFill>
                <a:srgbClr val="222222"/>
              </a:solidFill>
              <a:prstDash val="solid"/>
              <a:miter lim="400000"/>
            </a:ln>
          </a:bottom>
          <a:insideH>
            <a:ln w="25400" cap="flat">
              <a:solidFill>
                <a:srgbClr val="22222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838787">
              <a:alpha val="75000"/>
            </a:srgbClr>
          </a:solidFill>
        </a:fill>
      </a:tcStyle>
    </a:wholeTbl>
    <a:band2H>
      <a:tcTxStyle/>
      <a:tcStyle>
        <a:tcBdr/>
        <a:fill>
          <a:solidFill>
            <a:srgbClr val="686A6A">
              <a:alpha val="85000"/>
            </a:srgbClr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222222"/>
      </a:tcTxStyle>
      <a:tcStyle>
        <a:tcBdr>
          <a:left>
            <a:ln w="12700" cap="flat">
              <a:noFill/>
              <a:miter lim="400000"/>
            </a:ln>
          </a:left>
          <a:right>
            <a:ln w="63500" cap="flat">
              <a:solidFill>
                <a:srgbClr val="222222"/>
              </a:solidFill>
              <a:prstDash val="solid"/>
              <a:miter lim="400000"/>
            </a:ln>
          </a:right>
          <a:top>
            <a:ln w="25400" cap="flat">
              <a:solidFill>
                <a:srgbClr val="222222"/>
              </a:solidFill>
              <a:prstDash val="solid"/>
              <a:miter lim="400000"/>
            </a:ln>
          </a:top>
          <a:bottom>
            <a:ln w="25400" cap="flat">
              <a:solidFill>
                <a:srgbClr val="222222"/>
              </a:solidFill>
              <a:prstDash val="solid"/>
              <a:miter lim="400000"/>
            </a:ln>
          </a:bottom>
          <a:insideH>
            <a:ln w="25400" cap="flat">
              <a:solidFill>
                <a:srgbClr val="22222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686A6A">
              <a:alpha val="85000"/>
            </a:srgbClr>
          </a:solidFill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3D3D3D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63500" cap="flat">
              <a:solidFill>
                <a:srgbClr val="222222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22222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838787"/>
          </a:solidFill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3D3D3D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63500" cap="flat">
              <a:solidFill>
                <a:srgbClr val="222222"/>
              </a:solidFill>
              <a:prstDash val="solid"/>
              <a:miter lim="400000"/>
            </a:ln>
          </a:bottom>
          <a:insideH>
            <a:ln w="25400" cap="flat">
              <a:solidFill>
                <a:srgbClr val="22222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838787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Avenir Next Medium"/>
          <a:ea typeface="Avenir Next Medium"/>
          <a:cs typeface="Avenir Next Medium"/>
        </a:font>
        <a:srgbClr val="838787"/>
      </a:tcTxStyle>
      <a:tcStyle>
        <a:tcBdr>
          <a:left>
            <a:ln w="25400" cap="flat">
              <a:solidFill>
                <a:srgbClr val="5F6568"/>
              </a:solidFill>
              <a:prstDash val="solid"/>
              <a:miter lim="400000"/>
            </a:ln>
          </a:left>
          <a:right>
            <a:ln w="25400" cap="flat">
              <a:solidFill>
                <a:srgbClr val="5F6568"/>
              </a:solidFill>
              <a:prstDash val="solid"/>
              <a:miter lim="400000"/>
            </a:ln>
          </a:right>
          <a:top>
            <a:ln w="25400" cap="flat">
              <a:solidFill>
                <a:srgbClr val="5F6568"/>
              </a:solidFill>
              <a:prstDash val="solid"/>
              <a:miter lim="400000"/>
            </a:ln>
          </a:top>
          <a:bottom>
            <a:ln w="254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25400" cap="flat">
              <a:solidFill>
                <a:srgbClr val="5F6568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DCDEE0">
              <a:alpha val="18000"/>
            </a:srgbClr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12700" cap="flat">
              <a:noFill/>
              <a:miter lim="400000"/>
            </a:ln>
          </a:left>
          <a:right>
            <a:ln w="63500" cap="flat">
              <a:solidFill>
                <a:srgbClr val="5F6568"/>
              </a:solidFill>
              <a:prstDash val="solid"/>
              <a:miter lim="400000"/>
            </a:ln>
          </a:right>
          <a:top>
            <a:ln w="25400" cap="flat">
              <a:solidFill>
                <a:srgbClr val="5F6568"/>
              </a:solidFill>
              <a:prstDash val="solid"/>
              <a:miter lim="400000"/>
            </a:ln>
          </a:top>
          <a:bottom>
            <a:ln w="254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25400" cap="flat">
              <a:solidFill>
                <a:srgbClr val="5F6568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63500" cap="flat">
              <a:solidFill>
                <a:srgbClr val="5F6568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25400" cap="flat">
              <a:solidFill>
                <a:srgbClr val="5F6568"/>
              </a:solidFill>
              <a:prstDash val="solid"/>
              <a:miter lim="400000"/>
            </a:ln>
          </a:left>
          <a:right>
            <a:ln w="25400" cap="flat">
              <a:solidFill>
                <a:srgbClr val="5F6568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635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25400" cap="flat">
              <a:solidFill>
                <a:srgbClr val="5F6568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3778" autoAdjust="0"/>
  </p:normalViewPr>
  <p:slideViewPr>
    <p:cSldViewPr snapToGrid="0">
      <p:cViewPr varScale="1">
        <p:scale>
          <a:sx n="76" d="100"/>
          <a:sy n="76" d="100"/>
        </p:scale>
        <p:origin x="1722" y="114"/>
      </p:cViewPr>
      <p:guideLst>
        <p:guide orient="horz" pos="3072"/>
        <p:guide pos="409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64" name="Shape 164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28891109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&amp; Subtitle">
    <p:bg>
      <p:bgPr>
        <a:solidFill>
          <a:srgbClr val="2222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Line"/>
          <p:cNvSpPr/>
          <p:nvPr/>
        </p:nvSpPr>
        <p:spPr>
          <a:xfrm flipV="1">
            <a:off x="406400" y="6140894"/>
            <a:ext cx="12192000" cy="263"/>
          </a:xfrm>
          <a:prstGeom prst="line">
            <a:avLst/>
          </a:prstGeom>
          <a:ln w="381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3" name="Title Text"/>
          <p:cNvSpPr txBox="1">
            <a:spLocks noGrp="1"/>
          </p:cNvSpPr>
          <p:nvPr>
            <p:ph type="title"/>
          </p:nvPr>
        </p:nvSpPr>
        <p:spPr>
          <a:xfrm>
            <a:off x="406400" y="6426200"/>
            <a:ext cx="12192000" cy="2705100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7000"/>
            </a:lvl1pPr>
          </a:lstStyle>
          <a:p>
            <a:r>
              <a:t>Title Text</a:t>
            </a:r>
          </a:p>
        </p:txBody>
      </p:sp>
      <p:sp>
        <p:nvSpPr>
          <p:cNvPr id="1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6400" y="4267200"/>
            <a:ext cx="12192000" cy="1803400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sz="5400" cap="all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1pPr>
            <a:lvl2pPr marL="0" indent="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sz="5400" cap="all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2pPr>
            <a:lvl3pPr marL="0" indent="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sz="5400" cap="all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3pPr>
            <a:lvl4pPr marL="0" indent="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sz="5400" cap="all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4pPr>
            <a:lvl5pPr marL="0" indent="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sz="5400" cap="all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194440" y="431800"/>
            <a:ext cx="406898" cy="4572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bg>
      <p:bgPr>
        <a:solidFill>
          <a:srgbClr val="2222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Text"/>
          <p:cNvSpPr txBox="1">
            <a:spLocks noGrp="1"/>
          </p:cNvSpPr>
          <p:nvPr>
            <p:ph type="body" sz="quarter" idx="13"/>
          </p:nvPr>
        </p:nvSpPr>
        <p:spPr>
          <a:xfrm>
            <a:off x="406400" y="457200"/>
            <a:ext cx="11176000" cy="457200"/>
          </a:xfrm>
          <a:prstGeom prst="rect">
            <a:avLst/>
          </a:prstGeom>
        </p:spPr>
        <p:txBody>
          <a:bodyPr anchor="b">
            <a:spAutoFit/>
          </a:bodyPr>
          <a:lstStyle>
            <a:lvl1pPr marL="0" indent="0" defTabSz="457200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sz="2400" cap="all" spc="120">
                <a:latin typeface="DIN Alternate"/>
                <a:ea typeface="DIN Alternate"/>
                <a:cs typeface="DIN Alternate"/>
                <a:sym typeface="DIN Alternate"/>
              </a:defRPr>
            </a:lvl1pPr>
          </a:lstStyle>
          <a:p>
            <a:r>
              <a:t>Text</a:t>
            </a:r>
          </a:p>
        </p:txBody>
      </p:sp>
      <p:sp>
        <p:nvSpPr>
          <p:cNvPr id="103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Clr>
                <a:schemeClr val="accent1"/>
              </a:buClr>
              <a:buChar char="▸"/>
            </a:lvl1pPr>
            <a:lvl2pPr>
              <a:buClr>
                <a:schemeClr val="accent1"/>
              </a:buClr>
              <a:buChar char="▸"/>
            </a:lvl2pPr>
            <a:lvl3pPr>
              <a:buClr>
                <a:schemeClr val="accent1"/>
              </a:buClr>
              <a:buChar char="▸"/>
            </a:lvl3pPr>
            <a:lvl4pPr>
              <a:buClr>
                <a:schemeClr val="accent1"/>
              </a:buClr>
              <a:buChar char="▸"/>
            </a:lvl4pPr>
            <a:lvl5pPr>
              <a:buClr>
                <a:schemeClr val="accent1"/>
              </a:buClr>
              <a:buChar char="▸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 - 3 Up">
    <p:bg>
      <p:bgPr>
        <a:solidFill>
          <a:srgbClr val="2222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Image"/>
          <p:cNvSpPr>
            <a:spLocks noGrp="1"/>
          </p:cNvSpPr>
          <p:nvPr>
            <p:ph type="pic" sz="half" idx="13"/>
          </p:nvPr>
        </p:nvSpPr>
        <p:spPr>
          <a:xfrm>
            <a:off x="6503154" y="0"/>
            <a:ext cx="6502401" cy="48641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12" name="Image"/>
          <p:cNvSpPr>
            <a:spLocks noGrp="1"/>
          </p:cNvSpPr>
          <p:nvPr>
            <p:ph type="pic" sz="half" idx="14"/>
          </p:nvPr>
        </p:nvSpPr>
        <p:spPr>
          <a:xfrm>
            <a:off x="6502400" y="4902200"/>
            <a:ext cx="6502400" cy="48641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13" name="Image"/>
          <p:cNvSpPr>
            <a:spLocks noGrp="1"/>
          </p:cNvSpPr>
          <p:nvPr>
            <p:ph type="pic" idx="15"/>
          </p:nvPr>
        </p:nvSpPr>
        <p:spPr>
          <a:xfrm>
            <a:off x="0" y="0"/>
            <a:ext cx="6468534" cy="97536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1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bg>
      <p:bgPr>
        <a:solidFill>
          <a:srgbClr val="2222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Callout"/>
          <p:cNvSpPr/>
          <p:nvPr/>
        </p:nvSpPr>
        <p:spPr>
          <a:xfrm>
            <a:off x="469900" y="2362200"/>
            <a:ext cx="12065000" cy="52292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24" y="0"/>
                </a:moveTo>
                <a:cubicBezTo>
                  <a:pt x="100" y="0"/>
                  <a:pt x="0" y="232"/>
                  <a:pt x="0" y="516"/>
                </a:cubicBezTo>
                <a:lnTo>
                  <a:pt x="0" y="18789"/>
                </a:lnTo>
                <a:cubicBezTo>
                  <a:pt x="0" y="19073"/>
                  <a:pt x="100" y="19305"/>
                  <a:pt x="224" y="19305"/>
                </a:cubicBezTo>
                <a:lnTo>
                  <a:pt x="17228" y="19305"/>
                </a:lnTo>
                <a:lnTo>
                  <a:pt x="17850" y="21600"/>
                </a:lnTo>
                <a:lnTo>
                  <a:pt x="18471" y="19305"/>
                </a:lnTo>
                <a:lnTo>
                  <a:pt x="21376" y="19305"/>
                </a:lnTo>
                <a:cubicBezTo>
                  <a:pt x="21500" y="19305"/>
                  <a:pt x="21600" y="19073"/>
                  <a:pt x="21600" y="18789"/>
                </a:cubicBezTo>
                <a:lnTo>
                  <a:pt x="21600" y="516"/>
                </a:lnTo>
                <a:cubicBezTo>
                  <a:pt x="21600" y="232"/>
                  <a:pt x="21500" y="0"/>
                  <a:pt x="21376" y="0"/>
                </a:cubicBezTo>
                <a:lnTo>
                  <a:pt x="224" y="0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lnSpc>
                <a:spcPct val="80000"/>
              </a:lnSpc>
              <a:spcBef>
                <a:spcPts val="0"/>
              </a:spcBef>
              <a:defRPr sz="2800" cap="all">
                <a:solidFill>
                  <a:srgbClr val="FFFFFF"/>
                </a:solidFill>
                <a:latin typeface="+mn-lt"/>
                <a:ea typeface="+mn-ea"/>
                <a:cs typeface="+mn-cs"/>
                <a:sym typeface="DIN Condensed"/>
              </a:defRPr>
            </a:pPr>
            <a:endParaRPr/>
          </a:p>
        </p:txBody>
      </p:sp>
      <p:sp>
        <p:nvSpPr>
          <p:cNvPr id="122" name="Type a quote here."/>
          <p:cNvSpPr txBox="1">
            <a:spLocks noGrp="1"/>
          </p:cNvSpPr>
          <p:nvPr>
            <p:ph type="body" sz="quarter" idx="13"/>
          </p:nvPr>
        </p:nvSpPr>
        <p:spPr>
          <a:xfrm>
            <a:off x="889000" y="2908300"/>
            <a:ext cx="11226800" cy="1297944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sz="9400" cap="all">
                <a:solidFill>
                  <a:srgbClr val="FFFFFF"/>
                </a:solidFill>
                <a:latin typeface="+mn-lt"/>
                <a:ea typeface="+mn-ea"/>
                <a:cs typeface="+mn-cs"/>
                <a:sym typeface="DIN Condensed"/>
              </a:defRPr>
            </a:lvl1pPr>
          </a:lstStyle>
          <a:p>
            <a:r>
              <a:t>Type a quote here.</a:t>
            </a:r>
          </a:p>
        </p:txBody>
      </p:sp>
      <p:sp>
        <p:nvSpPr>
          <p:cNvPr id="123" name="Johnny Appleseed"/>
          <p:cNvSpPr txBox="1">
            <a:spLocks noGrp="1"/>
          </p:cNvSpPr>
          <p:nvPr>
            <p:ph type="body" sz="quarter" idx="14"/>
          </p:nvPr>
        </p:nvSpPr>
        <p:spPr>
          <a:xfrm>
            <a:off x="406400" y="7789333"/>
            <a:ext cx="12192000" cy="863604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r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sz="6000">
                <a:latin typeface="+mn-lt"/>
                <a:ea typeface="+mn-ea"/>
                <a:cs typeface="+mn-cs"/>
                <a:sym typeface="DIN Condensed"/>
              </a:defRPr>
            </a:lvl1pPr>
          </a:lstStyle>
          <a:p>
            <a:r>
              <a:t>Johnny Appleseed</a:t>
            </a:r>
          </a:p>
        </p:txBody>
      </p:sp>
      <p:sp>
        <p:nvSpPr>
          <p:cNvPr id="124" name="Text"/>
          <p:cNvSpPr txBox="1">
            <a:spLocks noGrp="1"/>
          </p:cNvSpPr>
          <p:nvPr>
            <p:ph type="body" sz="quarter" idx="15"/>
          </p:nvPr>
        </p:nvSpPr>
        <p:spPr>
          <a:xfrm>
            <a:off x="406400" y="457200"/>
            <a:ext cx="11176000" cy="457200"/>
          </a:xfrm>
          <a:prstGeom prst="rect">
            <a:avLst/>
          </a:prstGeom>
        </p:spPr>
        <p:txBody>
          <a:bodyPr anchor="b">
            <a:spAutoFit/>
          </a:bodyPr>
          <a:lstStyle>
            <a:lvl1pPr marL="0" indent="0" defTabSz="457200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sz="2400" cap="all" spc="120">
                <a:latin typeface="DIN Alternate"/>
                <a:ea typeface="DIN Alternate"/>
                <a:cs typeface="DIN Alternate"/>
                <a:sym typeface="DIN Alternate"/>
              </a:defRPr>
            </a:lvl1pPr>
          </a:lstStyle>
          <a:p>
            <a:r>
              <a:t>Text</a:t>
            </a:r>
          </a:p>
        </p:txBody>
      </p:sp>
      <p:sp>
        <p:nvSpPr>
          <p:cNvPr id="12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Quote Al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Type a quote here."/>
          <p:cNvSpPr txBox="1">
            <a:spLocks noGrp="1"/>
          </p:cNvSpPr>
          <p:nvPr>
            <p:ph type="body" sz="quarter" idx="13"/>
          </p:nvPr>
        </p:nvSpPr>
        <p:spPr>
          <a:xfrm>
            <a:off x="5892800" y="2641600"/>
            <a:ext cx="6705600" cy="25019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sz="9400" cap="all">
                <a:solidFill>
                  <a:srgbClr val="FFFFFF"/>
                </a:solidFill>
                <a:latin typeface="+mn-lt"/>
                <a:ea typeface="+mn-ea"/>
                <a:cs typeface="+mn-cs"/>
                <a:sym typeface="DIN Condensed"/>
              </a:defRPr>
            </a:lvl1pPr>
          </a:lstStyle>
          <a:p>
            <a:r>
              <a:t>Type a quote here.</a:t>
            </a:r>
          </a:p>
        </p:txBody>
      </p:sp>
      <p:sp>
        <p:nvSpPr>
          <p:cNvPr id="133" name="Image"/>
          <p:cNvSpPr>
            <a:spLocks noGrp="1"/>
          </p:cNvSpPr>
          <p:nvPr>
            <p:ph type="pic" idx="14"/>
          </p:nvPr>
        </p:nvSpPr>
        <p:spPr>
          <a:xfrm>
            <a:off x="0" y="0"/>
            <a:ext cx="5486400" cy="97536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34" name="Johnny Appleseed"/>
          <p:cNvSpPr txBox="1">
            <a:spLocks noGrp="1"/>
          </p:cNvSpPr>
          <p:nvPr>
            <p:ph type="body" sz="quarter" idx="15"/>
          </p:nvPr>
        </p:nvSpPr>
        <p:spPr>
          <a:xfrm>
            <a:off x="5892800" y="7789333"/>
            <a:ext cx="6705600" cy="863604"/>
          </a:xfrm>
          <a:prstGeom prst="rect">
            <a:avLst/>
          </a:prstGeom>
        </p:spPr>
        <p:txBody>
          <a:bodyPr anchor="ctr">
            <a:spAutoFit/>
          </a:bodyPr>
          <a:lstStyle>
            <a:lvl1pPr marL="0" indent="0" defTabSz="457200">
              <a:spcBef>
                <a:spcPts val="0"/>
              </a:spcBef>
              <a:buClrTx/>
              <a:buSzTx/>
              <a:buFontTx/>
              <a:buNone/>
              <a:defRPr sz="6000">
                <a:solidFill>
                  <a:srgbClr val="232323"/>
                </a:solidFill>
                <a:latin typeface="+mn-lt"/>
                <a:ea typeface="+mn-ea"/>
                <a:cs typeface="+mn-cs"/>
                <a:sym typeface="DIN Condensed"/>
              </a:defRPr>
            </a:lvl1pPr>
          </a:lstStyle>
          <a:p>
            <a:r>
              <a:t>Johnny Appleseed</a:t>
            </a:r>
          </a:p>
        </p:txBody>
      </p:sp>
      <p:sp>
        <p:nvSpPr>
          <p:cNvPr id="13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">
    <p:bg>
      <p:bgPr>
        <a:solidFill>
          <a:srgbClr val="2222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Image"/>
          <p:cNvSpPr>
            <a:spLocks noGrp="1"/>
          </p:cNvSpPr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4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bg>
      <p:bgPr>
        <a:solidFill>
          <a:srgbClr val="2222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 - Horizontal">
    <p:bg>
      <p:bgPr>
        <a:solidFill>
          <a:srgbClr val="2222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Image"/>
          <p:cNvSpPr>
            <a:spLocks noGrp="1"/>
          </p:cNvSpPr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3" name="Line"/>
          <p:cNvSpPr>
            <a:spLocks noGrp="1"/>
          </p:cNvSpPr>
          <p:nvPr>
            <p:ph type="body" sz="quarter" idx="14"/>
          </p:nvPr>
        </p:nvSpPr>
        <p:spPr>
          <a:xfrm flipV="1">
            <a:off x="406400" y="6140894"/>
            <a:ext cx="12192000" cy="263"/>
          </a:xfrm>
          <a:prstGeom prst="line">
            <a:avLst/>
          </a:prstGeom>
          <a:ln w="38100">
            <a:solidFill>
              <a:srgbClr val="A6AAA9"/>
            </a:solidFill>
          </a:ln>
        </p:spPr>
        <p:txBody>
          <a:bodyPr anchor="ctr">
            <a:noAutofit/>
          </a:bodyPr>
          <a:lstStyle/>
          <a:p>
            <a:pPr marL="0" indent="0" defTabSz="457200">
              <a:spcBef>
                <a:spcPts val="0"/>
              </a:spcBef>
              <a:buClrTx/>
              <a:buSzTx/>
              <a:buFontTx/>
              <a:buNone/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4" name="Title Text"/>
          <p:cNvSpPr txBox="1">
            <a:spLocks noGrp="1"/>
          </p:cNvSpPr>
          <p:nvPr>
            <p:ph type="title"/>
          </p:nvPr>
        </p:nvSpPr>
        <p:spPr>
          <a:xfrm>
            <a:off x="406400" y="6426200"/>
            <a:ext cx="12192000" cy="2705100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7000"/>
            </a:lvl1pPr>
          </a:lstStyle>
          <a:p>
            <a:r>
              <a:t>Title Text</a:t>
            </a:r>
          </a:p>
        </p:txBody>
      </p:sp>
      <p:sp>
        <p:nvSpPr>
          <p:cNvPr id="2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6400" y="4267200"/>
            <a:ext cx="12192000" cy="1803400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sz="5400" cap="all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1pPr>
            <a:lvl2pPr marL="0" indent="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sz="5400" cap="all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2pPr>
            <a:lvl3pPr marL="0" indent="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sz="5400" cap="all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3pPr>
            <a:lvl4pPr marL="0" indent="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sz="5400" cap="all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4pPr>
            <a:lvl5pPr marL="0" indent="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sz="5400" cap="all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194440" y="431800"/>
            <a:ext cx="406898" cy="4572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Subtitle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Line"/>
          <p:cNvSpPr/>
          <p:nvPr/>
        </p:nvSpPr>
        <p:spPr>
          <a:xfrm flipV="1">
            <a:off x="406400" y="6140894"/>
            <a:ext cx="12192000" cy="263"/>
          </a:xfrm>
          <a:prstGeom prst="line">
            <a:avLst/>
          </a:prstGeom>
          <a:ln w="381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4" name="Title Text"/>
          <p:cNvSpPr txBox="1">
            <a:spLocks noGrp="1"/>
          </p:cNvSpPr>
          <p:nvPr>
            <p:ph type="title"/>
          </p:nvPr>
        </p:nvSpPr>
        <p:spPr>
          <a:xfrm>
            <a:off x="406400" y="6426200"/>
            <a:ext cx="12192000" cy="2705100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7000"/>
            </a:lvl1pPr>
          </a:lstStyle>
          <a:p>
            <a:r>
              <a:t>Title Text</a:t>
            </a:r>
          </a:p>
        </p:txBody>
      </p:sp>
      <p:sp>
        <p:nvSpPr>
          <p:cNvPr id="3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6400" y="4267200"/>
            <a:ext cx="12192000" cy="1803400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sz="5400" cap="all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1pPr>
            <a:lvl2pPr marL="0" indent="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sz="5400" cap="all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2pPr>
            <a:lvl3pPr marL="0" indent="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sz="5400" cap="all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3pPr>
            <a:lvl4pPr marL="0" indent="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sz="5400" cap="all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4pPr>
            <a:lvl5pPr marL="0" indent="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sz="5400" cap="all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161859" y="419100"/>
            <a:ext cx="406898" cy="4572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- Centre">
    <p:bg>
      <p:bgPr>
        <a:solidFill>
          <a:srgbClr val="2222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itle Text"/>
          <p:cNvSpPr txBox="1">
            <a:spLocks noGrp="1"/>
          </p:cNvSpPr>
          <p:nvPr>
            <p:ph type="title"/>
          </p:nvPr>
        </p:nvSpPr>
        <p:spPr>
          <a:xfrm>
            <a:off x="406400" y="4038600"/>
            <a:ext cx="12192000" cy="4521200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7000"/>
            </a:lvl1pPr>
          </a:lstStyle>
          <a:p>
            <a:r>
              <a:t>Title Text</a:t>
            </a:r>
          </a:p>
        </p:txBody>
      </p:sp>
      <p:sp>
        <p:nvSpPr>
          <p:cNvPr id="4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194440" y="431800"/>
            <a:ext cx="406898" cy="4572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 - Vertical">
    <p:bg>
      <p:bgPr>
        <a:solidFill>
          <a:srgbClr val="2222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Line"/>
          <p:cNvSpPr/>
          <p:nvPr/>
        </p:nvSpPr>
        <p:spPr>
          <a:xfrm flipV="1">
            <a:off x="5892800" y="6141012"/>
            <a:ext cx="6705600" cy="145"/>
          </a:xfrm>
          <a:prstGeom prst="line">
            <a:avLst/>
          </a:prstGeom>
          <a:ln w="381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52" name="Image"/>
          <p:cNvSpPr>
            <a:spLocks noGrp="1"/>
          </p:cNvSpPr>
          <p:nvPr>
            <p:ph type="pic" idx="13"/>
          </p:nvPr>
        </p:nvSpPr>
        <p:spPr>
          <a:xfrm>
            <a:off x="0" y="0"/>
            <a:ext cx="5486400" cy="97536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53" name="Title Text"/>
          <p:cNvSpPr txBox="1">
            <a:spLocks noGrp="1"/>
          </p:cNvSpPr>
          <p:nvPr>
            <p:ph type="title"/>
          </p:nvPr>
        </p:nvSpPr>
        <p:spPr>
          <a:xfrm>
            <a:off x="5892800" y="6426200"/>
            <a:ext cx="6705600" cy="2705100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7000"/>
            </a:lvl1pPr>
          </a:lstStyle>
          <a:p>
            <a:r>
              <a:t>Title Text</a:t>
            </a:r>
          </a:p>
        </p:txBody>
      </p:sp>
      <p:sp>
        <p:nvSpPr>
          <p:cNvPr id="5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892800" y="4267200"/>
            <a:ext cx="6705600" cy="1803400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sz="5400" cap="all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1pPr>
            <a:lvl2pPr marL="0" indent="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sz="5400" cap="all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2pPr>
            <a:lvl3pPr marL="0" indent="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sz="5400" cap="all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3pPr>
            <a:lvl4pPr marL="0" indent="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sz="5400" cap="all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4pPr>
            <a:lvl5pPr marL="0" indent="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sz="5400" cap="all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194440" y="431800"/>
            <a:ext cx="406898" cy="4572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Text"/>
          <p:cNvSpPr txBox="1">
            <a:spLocks noGrp="1"/>
          </p:cNvSpPr>
          <p:nvPr>
            <p:ph type="body" sz="quarter" idx="13"/>
          </p:nvPr>
        </p:nvSpPr>
        <p:spPr>
          <a:xfrm>
            <a:off x="406400" y="457200"/>
            <a:ext cx="11176000" cy="457200"/>
          </a:xfrm>
          <a:prstGeom prst="rect">
            <a:avLst/>
          </a:prstGeom>
        </p:spPr>
        <p:txBody>
          <a:bodyPr anchor="b">
            <a:spAutoFit/>
          </a:bodyPr>
          <a:lstStyle>
            <a:lvl1pPr marL="0" indent="0" defTabSz="457200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sz="2400" cap="all" spc="120">
                <a:latin typeface="DIN Alternate"/>
                <a:ea typeface="DIN Alternate"/>
                <a:cs typeface="DIN Alternate"/>
                <a:sym typeface="DIN Alternate"/>
              </a:defRPr>
            </a:lvl1pPr>
          </a:lstStyle>
          <a:p>
            <a:r>
              <a:t>Text</a:t>
            </a:r>
          </a:p>
        </p:txBody>
      </p:sp>
      <p:sp>
        <p:nvSpPr>
          <p:cNvPr id="63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bg>
      <p:bgPr>
        <a:solidFill>
          <a:srgbClr val="2222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ext"/>
          <p:cNvSpPr txBox="1">
            <a:spLocks noGrp="1"/>
          </p:cNvSpPr>
          <p:nvPr>
            <p:ph type="body" sz="quarter" idx="13"/>
          </p:nvPr>
        </p:nvSpPr>
        <p:spPr>
          <a:xfrm>
            <a:off x="406400" y="457200"/>
            <a:ext cx="11176000" cy="457200"/>
          </a:xfrm>
          <a:prstGeom prst="rect">
            <a:avLst/>
          </a:prstGeom>
        </p:spPr>
        <p:txBody>
          <a:bodyPr anchor="b">
            <a:spAutoFit/>
          </a:bodyPr>
          <a:lstStyle>
            <a:lvl1pPr marL="0" indent="0" defTabSz="457200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sz="2400" cap="all" spc="120">
                <a:latin typeface="DIN Alternate"/>
                <a:ea typeface="DIN Alternate"/>
                <a:cs typeface="DIN Alternate"/>
                <a:sym typeface="DIN Alternate"/>
              </a:defRPr>
            </a:lvl1pPr>
          </a:lstStyle>
          <a:p>
            <a:r>
              <a:t>Text</a:t>
            </a:r>
          </a:p>
        </p:txBody>
      </p:sp>
      <p:sp>
        <p:nvSpPr>
          <p:cNvPr id="72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73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Clr>
                <a:schemeClr val="accent1"/>
              </a:buClr>
              <a:buChar char="▸"/>
            </a:lvl1pPr>
            <a:lvl2pPr>
              <a:buClr>
                <a:schemeClr val="accent1"/>
              </a:buClr>
              <a:buChar char="▸"/>
            </a:lvl2pPr>
            <a:lvl3pPr>
              <a:buClr>
                <a:schemeClr val="accent1"/>
              </a:buClr>
              <a:buChar char="▸"/>
            </a:lvl3pPr>
            <a:lvl4pPr>
              <a:buClr>
                <a:schemeClr val="accent1"/>
              </a:buClr>
              <a:buChar char="▸"/>
            </a:lvl4pPr>
            <a:lvl5pPr>
              <a:buClr>
                <a:schemeClr val="accent1"/>
              </a:buClr>
              <a:buChar char="▸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ext"/>
          <p:cNvSpPr txBox="1">
            <a:spLocks noGrp="1"/>
          </p:cNvSpPr>
          <p:nvPr>
            <p:ph type="body" sz="quarter" idx="13"/>
          </p:nvPr>
        </p:nvSpPr>
        <p:spPr>
          <a:xfrm>
            <a:off x="406400" y="457200"/>
            <a:ext cx="11176000" cy="457200"/>
          </a:xfrm>
          <a:prstGeom prst="rect">
            <a:avLst/>
          </a:prstGeom>
        </p:spPr>
        <p:txBody>
          <a:bodyPr anchor="b">
            <a:spAutoFit/>
          </a:bodyPr>
          <a:lstStyle>
            <a:lvl1pPr marL="0" indent="0" defTabSz="457200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sz="2400" cap="all" spc="120">
                <a:latin typeface="DIN Alternate"/>
                <a:ea typeface="DIN Alternate"/>
                <a:cs typeface="DIN Alternate"/>
                <a:sym typeface="DIN Alternate"/>
              </a:defRPr>
            </a:lvl1pPr>
          </a:lstStyle>
          <a:p>
            <a:r>
              <a:t>Text</a:t>
            </a:r>
          </a:p>
        </p:txBody>
      </p:sp>
      <p:sp>
        <p:nvSpPr>
          <p:cNvPr id="82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83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Clr>
                <a:schemeClr val="accent1"/>
              </a:buClr>
              <a:buChar char="▸"/>
            </a:lvl1pPr>
            <a:lvl2pPr>
              <a:buClr>
                <a:schemeClr val="accent1"/>
              </a:buClr>
              <a:buChar char="▸"/>
            </a:lvl2pPr>
            <a:lvl3pPr>
              <a:buClr>
                <a:schemeClr val="accent1"/>
              </a:buClr>
              <a:buChar char="▸"/>
            </a:lvl3pPr>
            <a:lvl4pPr>
              <a:buClr>
                <a:schemeClr val="accent1"/>
              </a:buClr>
              <a:buChar char="▸"/>
            </a:lvl4pPr>
            <a:lvl5pPr>
              <a:buClr>
                <a:schemeClr val="accent1"/>
              </a:buClr>
              <a:buChar char="▸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bg>
      <p:bgPr>
        <a:solidFill>
          <a:srgbClr val="2222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Text"/>
          <p:cNvSpPr txBox="1">
            <a:spLocks noGrp="1"/>
          </p:cNvSpPr>
          <p:nvPr>
            <p:ph type="body" sz="quarter" idx="13"/>
          </p:nvPr>
        </p:nvSpPr>
        <p:spPr>
          <a:xfrm>
            <a:off x="406400" y="457200"/>
            <a:ext cx="11176000" cy="457200"/>
          </a:xfrm>
          <a:prstGeom prst="rect">
            <a:avLst/>
          </a:prstGeom>
        </p:spPr>
        <p:txBody>
          <a:bodyPr anchor="b">
            <a:spAutoFit/>
          </a:bodyPr>
          <a:lstStyle>
            <a:lvl1pPr marL="0" indent="0" defTabSz="457200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sz="2400" cap="all" spc="120">
                <a:latin typeface="DIN Alternate"/>
                <a:ea typeface="DIN Alternate"/>
                <a:cs typeface="DIN Alternate"/>
                <a:sym typeface="DIN Alternate"/>
              </a:defRPr>
            </a:lvl1pPr>
          </a:lstStyle>
          <a:p>
            <a:r>
              <a:t>Text</a:t>
            </a:r>
          </a:p>
        </p:txBody>
      </p:sp>
      <p:sp>
        <p:nvSpPr>
          <p:cNvPr id="92" name="Image"/>
          <p:cNvSpPr>
            <a:spLocks noGrp="1"/>
          </p:cNvSpPr>
          <p:nvPr>
            <p:ph type="pic" sz="half" idx="14"/>
          </p:nvPr>
        </p:nvSpPr>
        <p:spPr>
          <a:xfrm>
            <a:off x="7112000" y="1536700"/>
            <a:ext cx="5486400" cy="77978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93" name="Title Text"/>
          <p:cNvSpPr txBox="1">
            <a:spLocks noGrp="1"/>
          </p:cNvSpPr>
          <p:nvPr>
            <p:ph type="title"/>
          </p:nvPr>
        </p:nvSpPr>
        <p:spPr>
          <a:xfrm>
            <a:off x="406400" y="1536700"/>
            <a:ext cx="6299200" cy="7239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4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6400" y="2743200"/>
            <a:ext cx="6299200" cy="6108700"/>
          </a:xfrm>
          <a:prstGeom prst="rect">
            <a:avLst/>
          </a:prstGeom>
        </p:spPr>
        <p:txBody>
          <a:bodyPr/>
          <a:lstStyle>
            <a:lvl1pPr>
              <a:buClr>
                <a:schemeClr val="accent1"/>
              </a:buClr>
              <a:buChar char="▸"/>
              <a:defRPr sz="2800"/>
            </a:lvl1pPr>
            <a:lvl2pPr>
              <a:buClr>
                <a:schemeClr val="accent1"/>
              </a:buClr>
              <a:buChar char="▸"/>
              <a:defRPr sz="2800"/>
            </a:lvl2pPr>
            <a:lvl3pPr>
              <a:buClr>
                <a:schemeClr val="accent1"/>
              </a:buClr>
              <a:buChar char="▸"/>
              <a:defRPr sz="2800"/>
            </a:lvl3pPr>
            <a:lvl4pPr>
              <a:buClr>
                <a:schemeClr val="accent1"/>
              </a:buClr>
              <a:buChar char="▸"/>
              <a:defRPr sz="2800"/>
            </a:lvl4pPr>
            <a:lvl5pPr>
              <a:buClr>
                <a:schemeClr val="accent1"/>
              </a:buClr>
              <a:buChar char="▸"/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"/>
          <p:cNvSpPr/>
          <p:nvPr/>
        </p:nvSpPr>
        <p:spPr>
          <a:xfrm flipV="1">
            <a:off x="406400" y="993160"/>
            <a:ext cx="12192000" cy="263"/>
          </a:xfrm>
          <a:prstGeom prst="lin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" name="Title Text"/>
          <p:cNvSpPr txBox="1">
            <a:spLocks noGrp="1"/>
          </p:cNvSpPr>
          <p:nvPr>
            <p:ph type="title"/>
          </p:nvPr>
        </p:nvSpPr>
        <p:spPr>
          <a:xfrm>
            <a:off x="406400" y="1536700"/>
            <a:ext cx="12192000" cy="723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Title Text</a:t>
            </a:r>
          </a:p>
        </p:txBody>
      </p:sp>
      <p:sp>
        <p:nvSpPr>
          <p:cNvPr id="4" name="Body Level One…"/>
          <p:cNvSpPr txBox="1">
            <a:spLocks noGrp="1"/>
          </p:cNvSpPr>
          <p:nvPr>
            <p:ph type="body" idx="1"/>
          </p:nvPr>
        </p:nvSpPr>
        <p:spPr>
          <a:xfrm>
            <a:off x="406400" y="2743200"/>
            <a:ext cx="12192000" cy="6108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186622" y="431800"/>
            <a:ext cx="406897" cy="4572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 algn="r">
              <a:lnSpc>
                <a:spcPct val="80000"/>
              </a:lnSpc>
              <a:spcBef>
                <a:spcPts val="0"/>
              </a:spcBef>
              <a:defRPr sz="2400">
                <a:latin typeface="DIN Alternate"/>
                <a:ea typeface="DIN Alternate"/>
                <a:cs typeface="DIN Alternate"/>
                <a:sym typeface="DIN Alternat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ransition spd="med"/>
  <p:txStyles>
    <p:titleStyle>
      <a:lvl1pPr marL="0" marR="0" indent="0" algn="l" defTabSz="584200" rtl="0" latinLnBrk="0">
        <a:lnSpc>
          <a:spcPct val="80000"/>
        </a:lnSpc>
        <a:spcBef>
          <a:spcPts val="2800"/>
        </a:spcBef>
        <a:spcAft>
          <a:spcPts val="0"/>
        </a:spcAft>
        <a:buClrTx/>
        <a:buSzTx/>
        <a:buFontTx/>
        <a:buNone/>
        <a:tabLst/>
        <a:defRPr sz="6000" b="0" i="0" u="none" strike="noStrike" cap="all" spc="0" baseline="0">
          <a:ln>
            <a:noFill/>
          </a:ln>
          <a:solidFill>
            <a:schemeClr val="accent1"/>
          </a:solidFill>
          <a:uFillTx/>
          <a:latin typeface="+mn-lt"/>
          <a:ea typeface="+mn-ea"/>
          <a:cs typeface="+mn-cs"/>
          <a:sym typeface="DIN Condensed"/>
        </a:defRPr>
      </a:lvl1pPr>
      <a:lvl2pPr marL="0" marR="0" indent="0" algn="l" defTabSz="584200" rtl="0" latinLnBrk="0">
        <a:lnSpc>
          <a:spcPct val="80000"/>
        </a:lnSpc>
        <a:spcBef>
          <a:spcPts val="2800"/>
        </a:spcBef>
        <a:spcAft>
          <a:spcPts val="0"/>
        </a:spcAft>
        <a:buClrTx/>
        <a:buSzTx/>
        <a:buFontTx/>
        <a:buNone/>
        <a:tabLst/>
        <a:defRPr sz="6000" b="0" i="0" u="none" strike="noStrike" cap="all" spc="0" baseline="0">
          <a:ln>
            <a:noFill/>
          </a:ln>
          <a:solidFill>
            <a:schemeClr val="accent1"/>
          </a:solidFill>
          <a:uFillTx/>
          <a:latin typeface="+mn-lt"/>
          <a:ea typeface="+mn-ea"/>
          <a:cs typeface="+mn-cs"/>
          <a:sym typeface="DIN Condensed"/>
        </a:defRPr>
      </a:lvl2pPr>
      <a:lvl3pPr marL="0" marR="0" indent="0" algn="l" defTabSz="584200" rtl="0" latinLnBrk="0">
        <a:lnSpc>
          <a:spcPct val="80000"/>
        </a:lnSpc>
        <a:spcBef>
          <a:spcPts val="2800"/>
        </a:spcBef>
        <a:spcAft>
          <a:spcPts val="0"/>
        </a:spcAft>
        <a:buClrTx/>
        <a:buSzTx/>
        <a:buFontTx/>
        <a:buNone/>
        <a:tabLst/>
        <a:defRPr sz="6000" b="0" i="0" u="none" strike="noStrike" cap="all" spc="0" baseline="0">
          <a:ln>
            <a:noFill/>
          </a:ln>
          <a:solidFill>
            <a:schemeClr val="accent1"/>
          </a:solidFill>
          <a:uFillTx/>
          <a:latin typeface="+mn-lt"/>
          <a:ea typeface="+mn-ea"/>
          <a:cs typeface="+mn-cs"/>
          <a:sym typeface="DIN Condensed"/>
        </a:defRPr>
      </a:lvl3pPr>
      <a:lvl4pPr marL="0" marR="0" indent="0" algn="l" defTabSz="584200" rtl="0" latinLnBrk="0">
        <a:lnSpc>
          <a:spcPct val="80000"/>
        </a:lnSpc>
        <a:spcBef>
          <a:spcPts val="2800"/>
        </a:spcBef>
        <a:spcAft>
          <a:spcPts val="0"/>
        </a:spcAft>
        <a:buClrTx/>
        <a:buSzTx/>
        <a:buFontTx/>
        <a:buNone/>
        <a:tabLst/>
        <a:defRPr sz="6000" b="0" i="0" u="none" strike="noStrike" cap="all" spc="0" baseline="0">
          <a:ln>
            <a:noFill/>
          </a:ln>
          <a:solidFill>
            <a:schemeClr val="accent1"/>
          </a:solidFill>
          <a:uFillTx/>
          <a:latin typeface="+mn-lt"/>
          <a:ea typeface="+mn-ea"/>
          <a:cs typeface="+mn-cs"/>
          <a:sym typeface="DIN Condensed"/>
        </a:defRPr>
      </a:lvl4pPr>
      <a:lvl5pPr marL="0" marR="0" indent="0" algn="l" defTabSz="584200" rtl="0" latinLnBrk="0">
        <a:lnSpc>
          <a:spcPct val="80000"/>
        </a:lnSpc>
        <a:spcBef>
          <a:spcPts val="2800"/>
        </a:spcBef>
        <a:spcAft>
          <a:spcPts val="0"/>
        </a:spcAft>
        <a:buClrTx/>
        <a:buSzTx/>
        <a:buFontTx/>
        <a:buNone/>
        <a:tabLst/>
        <a:defRPr sz="6000" b="0" i="0" u="none" strike="noStrike" cap="all" spc="0" baseline="0">
          <a:ln>
            <a:noFill/>
          </a:ln>
          <a:solidFill>
            <a:schemeClr val="accent1"/>
          </a:solidFill>
          <a:uFillTx/>
          <a:latin typeface="+mn-lt"/>
          <a:ea typeface="+mn-ea"/>
          <a:cs typeface="+mn-cs"/>
          <a:sym typeface="DIN Condensed"/>
        </a:defRPr>
      </a:lvl5pPr>
      <a:lvl6pPr marL="0" marR="0" indent="0" algn="l" defTabSz="584200" rtl="0" latinLnBrk="0">
        <a:lnSpc>
          <a:spcPct val="80000"/>
        </a:lnSpc>
        <a:spcBef>
          <a:spcPts val="2800"/>
        </a:spcBef>
        <a:spcAft>
          <a:spcPts val="0"/>
        </a:spcAft>
        <a:buClrTx/>
        <a:buSzTx/>
        <a:buFontTx/>
        <a:buNone/>
        <a:tabLst/>
        <a:defRPr sz="6000" b="0" i="0" u="none" strike="noStrike" cap="all" spc="0" baseline="0">
          <a:ln>
            <a:noFill/>
          </a:ln>
          <a:solidFill>
            <a:schemeClr val="accent1"/>
          </a:solidFill>
          <a:uFillTx/>
          <a:latin typeface="+mn-lt"/>
          <a:ea typeface="+mn-ea"/>
          <a:cs typeface="+mn-cs"/>
          <a:sym typeface="DIN Condensed"/>
        </a:defRPr>
      </a:lvl6pPr>
      <a:lvl7pPr marL="0" marR="0" indent="0" algn="l" defTabSz="584200" rtl="0" latinLnBrk="0">
        <a:lnSpc>
          <a:spcPct val="80000"/>
        </a:lnSpc>
        <a:spcBef>
          <a:spcPts val="2800"/>
        </a:spcBef>
        <a:spcAft>
          <a:spcPts val="0"/>
        </a:spcAft>
        <a:buClrTx/>
        <a:buSzTx/>
        <a:buFontTx/>
        <a:buNone/>
        <a:tabLst/>
        <a:defRPr sz="6000" b="0" i="0" u="none" strike="noStrike" cap="all" spc="0" baseline="0">
          <a:ln>
            <a:noFill/>
          </a:ln>
          <a:solidFill>
            <a:schemeClr val="accent1"/>
          </a:solidFill>
          <a:uFillTx/>
          <a:latin typeface="+mn-lt"/>
          <a:ea typeface="+mn-ea"/>
          <a:cs typeface="+mn-cs"/>
          <a:sym typeface="DIN Condensed"/>
        </a:defRPr>
      </a:lvl7pPr>
      <a:lvl8pPr marL="0" marR="0" indent="0" algn="l" defTabSz="584200" rtl="0" latinLnBrk="0">
        <a:lnSpc>
          <a:spcPct val="80000"/>
        </a:lnSpc>
        <a:spcBef>
          <a:spcPts val="2800"/>
        </a:spcBef>
        <a:spcAft>
          <a:spcPts val="0"/>
        </a:spcAft>
        <a:buClrTx/>
        <a:buSzTx/>
        <a:buFontTx/>
        <a:buNone/>
        <a:tabLst/>
        <a:defRPr sz="6000" b="0" i="0" u="none" strike="noStrike" cap="all" spc="0" baseline="0">
          <a:ln>
            <a:noFill/>
          </a:ln>
          <a:solidFill>
            <a:schemeClr val="accent1"/>
          </a:solidFill>
          <a:uFillTx/>
          <a:latin typeface="+mn-lt"/>
          <a:ea typeface="+mn-ea"/>
          <a:cs typeface="+mn-cs"/>
          <a:sym typeface="DIN Condensed"/>
        </a:defRPr>
      </a:lvl8pPr>
      <a:lvl9pPr marL="0" marR="0" indent="0" algn="l" defTabSz="584200" rtl="0" latinLnBrk="0">
        <a:lnSpc>
          <a:spcPct val="80000"/>
        </a:lnSpc>
        <a:spcBef>
          <a:spcPts val="2800"/>
        </a:spcBef>
        <a:spcAft>
          <a:spcPts val="0"/>
        </a:spcAft>
        <a:buClrTx/>
        <a:buSzTx/>
        <a:buFontTx/>
        <a:buNone/>
        <a:tabLst/>
        <a:defRPr sz="6000" b="0" i="0" u="none" strike="noStrike" cap="all" spc="0" baseline="0">
          <a:ln>
            <a:noFill/>
          </a:ln>
          <a:solidFill>
            <a:schemeClr val="accent1"/>
          </a:solidFill>
          <a:uFillTx/>
          <a:latin typeface="+mn-lt"/>
          <a:ea typeface="+mn-ea"/>
          <a:cs typeface="+mn-cs"/>
          <a:sym typeface="DIN Condensed"/>
        </a:defRPr>
      </a:lvl9pPr>
    </p:titleStyle>
    <p:bodyStyle>
      <a:lvl1pPr marL="444500" marR="0" indent="-444500" algn="l" defTabSz="584200" latinLnBrk="0">
        <a:lnSpc>
          <a:spcPct val="100000"/>
        </a:lnSpc>
        <a:spcBef>
          <a:spcPts val="280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"/>
        <a:buChar char="‣"/>
        <a:tabLst/>
        <a:defRPr sz="3400" b="0" i="0" u="none" strike="noStrike" cap="none" spc="0" baseline="0">
          <a:ln>
            <a:noFill/>
          </a:ln>
          <a:solidFill>
            <a:srgbClr val="838787"/>
          </a:solidFill>
          <a:uFillTx/>
          <a:latin typeface="Avenir Next Medium"/>
          <a:ea typeface="Avenir Next Medium"/>
          <a:cs typeface="Avenir Next Medium"/>
          <a:sym typeface="Avenir Next Medium"/>
        </a:defRPr>
      </a:lvl1pPr>
      <a:lvl2pPr marL="889000" marR="0" indent="-444500" algn="l" defTabSz="584200" latinLnBrk="0">
        <a:lnSpc>
          <a:spcPct val="100000"/>
        </a:lnSpc>
        <a:spcBef>
          <a:spcPts val="280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"/>
        <a:buChar char="‣"/>
        <a:tabLst/>
        <a:defRPr sz="3400" b="0" i="0" u="none" strike="noStrike" cap="none" spc="0" baseline="0">
          <a:ln>
            <a:noFill/>
          </a:ln>
          <a:solidFill>
            <a:srgbClr val="838787"/>
          </a:solidFill>
          <a:uFillTx/>
          <a:latin typeface="Avenir Next Medium"/>
          <a:ea typeface="Avenir Next Medium"/>
          <a:cs typeface="Avenir Next Medium"/>
          <a:sym typeface="Avenir Next Medium"/>
        </a:defRPr>
      </a:lvl2pPr>
      <a:lvl3pPr marL="1333500" marR="0" indent="-444500" algn="l" defTabSz="584200" latinLnBrk="0">
        <a:lnSpc>
          <a:spcPct val="100000"/>
        </a:lnSpc>
        <a:spcBef>
          <a:spcPts val="280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"/>
        <a:buChar char="‣"/>
        <a:tabLst/>
        <a:defRPr sz="3400" b="0" i="0" u="none" strike="noStrike" cap="none" spc="0" baseline="0">
          <a:ln>
            <a:noFill/>
          </a:ln>
          <a:solidFill>
            <a:srgbClr val="838787"/>
          </a:solidFill>
          <a:uFillTx/>
          <a:latin typeface="Avenir Next Medium"/>
          <a:ea typeface="Avenir Next Medium"/>
          <a:cs typeface="Avenir Next Medium"/>
          <a:sym typeface="Avenir Next Medium"/>
        </a:defRPr>
      </a:lvl3pPr>
      <a:lvl4pPr marL="1778000" marR="0" indent="-444500" algn="l" defTabSz="584200" latinLnBrk="0">
        <a:lnSpc>
          <a:spcPct val="100000"/>
        </a:lnSpc>
        <a:spcBef>
          <a:spcPts val="280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"/>
        <a:buChar char="‣"/>
        <a:tabLst/>
        <a:defRPr sz="3400" b="0" i="0" u="none" strike="noStrike" cap="none" spc="0" baseline="0">
          <a:ln>
            <a:noFill/>
          </a:ln>
          <a:solidFill>
            <a:srgbClr val="838787"/>
          </a:solidFill>
          <a:uFillTx/>
          <a:latin typeface="Avenir Next Medium"/>
          <a:ea typeface="Avenir Next Medium"/>
          <a:cs typeface="Avenir Next Medium"/>
          <a:sym typeface="Avenir Next Medium"/>
        </a:defRPr>
      </a:lvl4pPr>
      <a:lvl5pPr marL="2222500" marR="0" indent="-444500" algn="l" defTabSz="584200" latinLnBrk="0">
        <a:lnSpc>
          <a:spcPct val="100000"/>
        </a:lnSpc>
        <a:spcBef>
          <a:spcPts val="280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"/>
        <a:buChar char="‣"/>
        <a:tabLst/>
        <a:defRPr sz="3400" b="0" i="0" u="none" strike="noStrike" cap="none" spc="0" baseline="0">
          <a:ln>
            <a:noFill/>
          </a:ln>
          <a:solidFill>
            <a:srgbClr val="838787"/>
          </a:solidFill>
          <a:uFillTx/>
          <a:latin typeface="Avenir Next Medium"/>
          <a:ea typeface="Avenir Next Medium"/>
          <a:cs typeface="Avenir Next Medium"/>
          <a:sym typeface="Avenir Next Medium"/>
        </a:defRPr>
      </a:lvl5pPr>
      <a:lvl6pPr marL="2667000" marR="0" indent="-444500" algn="l" defTabSz="584200" latinLnBrk="0">
        <a:lnSpc>
          <a:spcPct val="100000"/>
        </a:lnSpc>
        <a:spcBef>
          <a:spcPts val="280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"/>
        <a:buChar char="‣"/>
        <a:tabLst/>
        <a:defRPr sz="3400" b="0" i="0" u="none" strike="noStrike" cap="none" spc="0" baseline="0">
          <a:ln>
            <a:noFill/>
          </a:ln>
          <a:solidFill>
            <a:srgbClr val="838787"/>
          </a:solidFill>
          <a:uFillTx/>
          <a:latin typeface="Avenir Next Medium"/>
          <a:ea typeface="Avenir Next Medium"/>
          <a:cs typeface="Avenir Next Medium"/>
          <a:sym typeface="Avenir Next Medium"/>
        </a:defRPr>
      </a:lvl6pPr>
      <a:lvl7pPr marL="3111500" marR="0" indent="-444500" algn="l" defTabSz="584200" latinLnBrk="0">
        <a:lnSpc>
          <a:spcPct val="100000"/>
        </a:lnSpc>
        <a:spcBef>
          <a:spcPts val="280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"/>
        <a:buChar char="‣"/>
        <a:tabLst/>
        <a:defRPr sz="3400" b="0" i="0" u="none" strike="noStrike" cap="none" spc="0" baseline="0">
          <a:ln>
            <a:noFill/>
          </a:ln>
          <a:solidFill>
            <a:srgbClr val="838787"/>
          </a:solidFill>
          <a:uFillTx/>
          <a:latin typeface="Avenir Next Medium"/>
          <a:ea typeface="Avenir Next Medium"/>
          <a:cs typeface="Avenir Next Medium"/>
          <a:sym typeface="Avenir Next Medium"/>
        </a:defRPr>
      </a:lvl7pPr>
      <a:lvl8pPr marL="3556000" marR="0" indent="-444500" algn="l" defTabSz="584200" latinLnBrk="0">
        <a:lnSpc>
          <a:spcPct val="100000"/>
        </a:lnSpc>
        <a:spcBef>
          <a:spcPts val="280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"/>
        <a:buChar char="‣"/>
        <a:tabLst/>
        <a:defRPr sz="3400" b="0" i="0" u="none" strike="noStrike" cap="none" spc="0" baseline="0">
          <a:ln>
            <a:noFill/>
          </a:ln>
          <a:solidFill>
            <a:srgbClr val="838787"/>
          </a:solidFill>
          <a:uFillTx/>
          <a:latin typeface="Avenir Next Medium"/>
          <a:ea typeface="Avenir Next Medium"/>
          <a:cs typeface="Avenir Next Medium"/>
          <a:sym typeface="Avenir Next Medium"/>
        </a:defRPr>
      </a:lvl8pPr>
      <a:lvl9pPr marL="4000500" marR="0" indent="-444500" algn="l" defTabSz="584200" latinLnBrk="0">
        <a:lnSpc>
          <a:spcPct val="100000"/>
        </a:lnSpc>
        <a:spcBef>
          <a:spcPts val="280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"/>
        <a:buChar char="‣"/>
        <a:tabLst/>
        <a:defRPr sz="3400" b="0" i="0" u="none" strike="noStrike" cap="none" spc="0" baseline="0">
          <a:ln>
            <a:noFill/>
          </a:ln>
          <a:solidFill>
            <a:srgbClr val="838787"/>
          </a:solidFill>
          <a:uFillTx/>
          <a:latin typeface="Avenir Next Medium"/>
          <a:ea typeface="Avenir Next Medium"/>
          <a:cs typeface="Avenir Next Medium"/>
          <a:sym typeface="Avenir Next Medium"/>
        </a:defRPr>
      </a:lvl9pPr>
    </p:bodyStyle>
    <p:otherStyle>
      <a:lvl1pPr marL="0" marR="0" indent="0" algn="r" defTabSz="58420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1pPr>
      <a:lvl2pPr marL="0" marR="0" indent="228600" algn="r" defTabSz="58420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2pPr>
      <a:lvl3pPr marL="0" marR="0" indent="457200" algn="r" defTabSz="58420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3pPr>
      <a:lvl4pPr marL="0" marR="0" indent="685800" algn="r" defTabSz="58420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4pPr>
      <a:lvl5pPr marL="0" marR="0" indent="914400" algn="r" defTabSz="58420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5pPr>
      <a:lvl6pPr marL="0" marR="0" indent="1143000" algn="r" defTabSz="58420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6pPr>
      <a:lvl7pPr marL="0" marR="0" indent="1371600" algn="r" defTabSz="58420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7pPr>
      <a:lvl8pPr marL="0" marR="0" indent="1600200" algn="r" defTabSz="58420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8pPr>
      <a:lvl9pPr marL="0" marR="0" indent="1828800" algn="r" defTabSz="58420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A323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Идейна концепция"/>
          <p:cNvSpPr txBox="1">
            <a:spLocks noGrp="1"/>
          </p:cNvSpPr>
          <p:nvPr>
            <p:ph type="subTitle" sz="quarter" idx="1"/>
          </p:nvPr>
        </p:nvSpPr>
        <p:spPr>
          <a:xfrm>
            <a:off x="406400" y="2291786"/>
            <a:ext cx="11770734" cy="644709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FFFFFE"/>
                </a:solidFill>
              </a:defRPr>
            </a:lvl1pPr>
          </a:lstStyle>
          <a:p>
            <a:pPr algn="ctr"/>
            <a:r>
              <a:rPr dirty="0" err="1"/>
              <a:t>Идейна</a:t>
            </a:r>
            <a:r>
              <a:rPr dirty="0"/>
              <a:t> </a:t>
            </a:r>
            <a:r>
              <a:rPr dirty="0" err="1"/>
              <a:t>концепция</a:t>
            </a:r>
            <a:r>
              <a:rPr dirty="0"/>
              <a:t> </a:t>
            </a:r>
            <a:endParaRPr lang="en-US" dirty="0" smtClean="0"/>
          </a:p>
          <a:p>
            <a:pPr algn="ctr"/>
            <a:r>
              <a:rPr lang="ru-RU" sz="4400" dirty="0" smtClean="0"/>
              <a:t>на </a:t>
            </a:r>
            <a:endParaRPr lang="en-US" sz="4400" dirty="0" smtClean="0"/>
          </a:p>
          <a:p>
            <a:pPr algn="ctr"/>
            <a:r>
              <a:rPr lang="ru-RU" sz="4400" dirty="0" smtClean="0"/>
              <a:t>Министерство </a:t>
            </a:r>
            <a:r>
              <a:rPr lang="ru-RU" sz="4400" dirty="0"/>
              <a:t>на </a:t>
            </a:r>
            <a:r>
              <a:rPr lang="ru-RU" sz="4400" dirty="0" smtClean="0"/>
              <a:t>земеделието</a:t>
            </a:r>
            <a:r>
              <a:rPr lang="en-US" sz="4400" dirty="0"/>
              <a:t>,</a:t>
            </a:r>
            <a:r>
              <a:rPr lang="ru-RU" sz="4400" dirty="0" smtClean="0"/>
              <a:t> </a:t>
            </a:r>
            <a:r>
              <a:rPr lang="ru-RU" sz="4400" dirty="0"/>
              <a:t>храните и горите по мярка 5.3 „Мерки за предлагане на пазара“ от ПМДР</a:t>
            </a:r>
            <a:endParaRPr sz="4400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065"/>
          <a:stretch/>
        </p:blipFill>
        <p:spPr>
          <a:xfrm>
            <a:off x="8744957" y="1503957"/>
            <a:ext cx="2135246" cy="1847092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A323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Идейна концепция"/>
          <p:cNvSpPr txBox="1">
            <a:spLocks/>
          </p:cNvSpPr>
          <p:nvPr/>
        </p:nvSpPr>
        <p:spPr>
          <a:xfrm>
            <a:off x="270475" y="4211392"/>
            <a:ext cx="12580552" cy="19400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b">
            <a:normAutofit/>
          </a:bodyPr>
          <a:lstStyle>
            <a:lvl1pPr marL="0" marR="0" indent="0" algn="l" defTabSz="584200" latinLnBrk="0">
              <a:lnSpc>
                <a:spcPct val="80000"/>
              </a:lnSpc>
              <a:spcBef>
                <a:spcPts val="23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400" b="0" i="0" u="none" strike="noStrike" cap="all" spc="0" baseline="0">
                <a:ln>
                  <a:noFill/>
                </a:ln>
                <a:solidFill>
                  <a:srgbClr val="FFFFFE"/>
                </a:solidFill>
                <a:uFillTx/>
                <a:latin typeface="DIN Alternate"/>
                <a:ea typeface="DIN Alternate"/>
                <a:cs typeface="DIN Alternate"/>
                <a:sym typeface="DIN Alternate"/>
              </a:defRPr>
            </a:lvl1pPr>
            <a:lvl2pPr marL="0" marR="0" indent="0" algn="l" defTabSz="584200" latinLnBrk="0">
              <a:lnSpc>
                <a:spcPct val="80000"/>
              </a:lnSpc>
              <a:spcBef>
                <a:spcPts val="23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400" b="0" i="0" u="none" strike="noStrike" cap="all" spc="0" baseline="0">
                <a:ln>
                  <a:noFill/>
                </a:ln>
                <a:solidFill>
                  <a:srgbClr val="A6AAA9"/>
                </a:solidFill>
                <a:uFillTx/>
                <a:latin typeface="DIN Alternate"/>
                <a:ea typeface="DIN Alternate"/>
                <a:cs typeface="DIN Alternate"/>
                <a:sym typeface="DIN Alternate"/>
              </a:defRPr>
            </a:lvl2pPr>
            <a:lvl3pPr marL="0" marR="0" indent="0" algn="l" defTabSz="584200" latinLnBrk="0">
              <a:lnSpc>
                <a:spcPct val="80000"/>
              </a:lnSpc>
              <a:spcBef>
                <a:spcPts val="23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400" b="0" i="0" u="none" strike="noStrike" cap="all" spc="0" baseline="0">
                <a:ln>
                  <a:noFill/>
                </a:ln>
                <a:solidFill>
                  <a:srgbClr val="A6AAA9"/>
                </a:solidFill>
                <a:uFillTx/>
                <a:latin typeface="DIN Alternate"/>
                <a:ea typeface="DIN Alternate"/>
                <a:cs typeface="DIN Alternate"/>
                <a:sym typeface="DIN Alternate"/>
              </a:defRPr>
            </a:lvl3pPr>
            <a:lvl4pPr marL="0" marR="0" indent="0" algn="l" defTabSz="584200" latinLnBrk="0">
              <a:lnSpc>
                <a:spcPct val="80000"/>
              </a:lnSpc>
              <a:spcBef>
                <a:spcPts val="23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400" b="0" i="0" u="none" strike="noStrike" cap="all" spc="0" baseline="0">
                <a:ln>
                  <a:noFill/>
                </a:ln>
                <a:solidFill>
                  <a:srgbClr val="A6AAA9"/>
                </a:solidFill>
                <a:uFillTx/>
                <a:latin typeface="DIN Alternate"/>
                <a:ea typeface="DIN Alternate"/>
                <a:cs typeface="DIN Alternate"/>
                <a:sym typeface="DIN Alternate"/>
              </a:defRPr>
            </a:lvl4pPr>
            <a:lvl5pPr marL="0" marR="0" indent="0" algn="l" defTabSz="584200" latinLnBrk="0">
              <a:lnSpc>
                <a:spcPct val="80000"/>
              </a:lnSpc>
              <a:spcBef>
                <a:spcPts val="23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400" b="0" i="0" u="none" strike="noStrike" cap="all" spc="0" baseline="0">
                <a:ln>
                  <a:noFill/>
                </a:ln>
                <a:solidFill>
                  <a:srgbClr val="A6AAA9"/>
                </a:solidFill>
                <a:uFillTx/>
                <a:latin typeface="DIN Alternate"/>
                <a:ea typeface="DIN Alternate"/>
                <a:cs typeface="DIN Alternate"/>
                <a:sym typeface="DIN Alternate"/>
              </a:defRPr>
            </a:lvl5pPr>
            <a:lvl6pPr marL="2667000" marR="0" indent="-444500" algn="l" defTabSz="584200" latinLnBrk="0">
              <a:lnSpc>
                <a:spcPct val="100000"/>
              </a:lnSpc>
              <a:spcBef>
                <a:spcPts val="2800"/>
              </a:spcBef>
              <a:spcAft>
                <a:spcPts val="0"/>
              </a:spcAft>
              <a:buClr>
                <a:schemeClr val="accent1">
                  <a:satOff val="-4060"/>
                </a:schemeClr>
              </a:buClr>
              <a:buSzPct val="104999"/>
              <a:buFont typeface="Avenir Next"/>
              <a:buChar char="‣"/>
              <a:tabLst/>
              <a:defRPr sz="3400" b="0" i="0" u="none" strike="noStrike" cap="none" spc="0" baseline="0">
                <a:ln>
                  <a:noFill/>
                </a:ln>
                <a:solidFill>
                  <a:srgbClr val="838787"/>
                </a:solidFill>
                <a:uFillTx/>
                <a:latin typeface="Avenir Next Medium"/>
                <a:ea typeface="Avenir Next Medium"/>
                <a:cs typeface="Avenir Next Medium"/>
                <a:sym typeface="Avenir Next Medium"/>
              </a:defRPr>
            </a:lvl6pPr>
            <a:lvl7pPr marL="3111500" marR="0" indent="-444500" algn="l" defTabSz="584200" latinLnBrk="0">
              <a:lnSpc>
                <a:spcPct val="100000"/>
              </a:lnSpc>
              <a:spcBef>
                <a:spcPts val="2800"/>
              </a:spcBef>
              <a:spcAft>
                <a:spcPts val="0"/>
              </a:spcAft>
              <a:buClr>
                <a:schemeClr val="accent1">
                  <a:satOff val="-4060"/>
                </a:schemeClr>
              </a:buClr>
              <a:buSzPct val="104999"/>
              <a:buFont typeface="Avenir Next"/>
              <a:buChar char="‣"/>
              <a:tabLst/>
              <a:defRPr sz="3400" b="0" i="0" u="none" strike="noStrike" cap="none" spc="0" baseline="0">
                <a:ln>
                  <a:noFill/>
                </a:ln>
                <a:solidFill>
                  <a:srgbClr val="838787"/>
                </a:solidFill>
                <a:uFillTx/>
                <a:latin typeface="Avenir Next Medium"/>
                <a:ea typeface="Avenir Next Medium"/>
                <a:cs typeface="Avenir Next Medium"/>
                <a:sym typeface="Avenir Next Medium"/>
              </a:defRPr>
            </a:lvl7pPr>
            <a:lvl8pPr marL="3556000" marR="0" indent="-444500" algn="l" defTabSz="584200" latinLnBrk="0">
              <a:lnSpc>
                <a:spcPct val="100000"/>
              </a:lnSpc>
              <a:spcBef>
                <a:spcPts val="2800"/>
              </a:spcBef>
              <a:spcAft>
                <a:spcPts val="0"/>
              </a:spcAft>
              <a:buClr>
                <a:schemeClr val="accent1">
                  <a:satOff val="-4060"/>
                </a:schemeClr>
              </a:buClr>
              <a:buSzPct val="104999"/>
              <a:buFont typeface="Avenir Next"/>
              <a:buChar char="‣"/>
              <a:tabLst/>
              <a:defRPr sz="3400" b="0" i="0" u="none" strike="noStrike" cap="none" spc="0" baseline="0">
                <a:ln>
                  <a:noFill/>
                </a:ln>
                <a:solidFill>
                  <a:srgbClr val="838787"/>
                </a:solidFill>
                <a:uFillTx/>
                <a:latin typeface="Avenir Next Medium"/>
                <a:ea typeface="Avenir Next Medium"/>
                <a:cs typeface="Avenir Next Medium"/>
                <a:sym typeface="Avenir Next Medium"/>
              </a:defRPr>
            </a:lvl8pPr>
            <a:lvl9pPr marL="4000500" marR="0" indent="-444500" algn="l" defTabSz="584200" latinLnBrk="0">
              <a:lnSpc>
                <a:spcPct val="100000"/>
              </a:lnSpc>
              <a:spcBef>
                <a:spcPts val="2800"/>
              </a:spcBef>
              <a:spcAft>
                <a:spcPts val="0"/>
              </a:spcAft>
              <a:buClr>
                <a:schemeClr val="accent1">
                  <a:satOff val="-4060"/>
                </a:schemeClr>
              </a:buClr>
              <a:buSzPct val="104999"/>
              <a:buFont typeface="Avenir Next"/>
              <a:buChar char="‣"/>
              <a:tabLst/>
              <a:defRPr sz="3400" b="0" i="0" u="none" strike="noStrike" cap="none" spc="0" baseline="0">
                <a:ln>
                  <a:noFill/>
                </a:ln>
                <a:solidFill>
                  <a:srgbClr val="838787"/>
                </a:solidFill>
                <a:uFillTx/>
                <a:latin typeface="Avenir Next Medium"/>
                <a:ea typeface="Avenir Next Medium"/>
                <a:cs typeface="Avenir Next Medium"/>
                <a:sym typeface="Avenir Next Medium"/>
              </a:defRPr>
            </a:lvl9pPr>
          </a:lstStyle>
          <a:p>
            <a:pPr marL="0" marR="0" lvl="0" indent="0" algn="l" defTabSz="584200" rtl="0" eaLnBrk="1" fontAlgn="auto" latinLnBrk="0" hangingPunct="1">
              <a:lnSpc>
                <a:spcPct val="80000"/>
              </a:lnSpc>
              <a:spcBef>
                <a:spcPts val="2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5400" b="0" i="0" u="none" strike="noStrike" kern="0" cap="all" spc="0" normalizeH="0" baseline="0" noProof="0" dirty="0">
                <a:ln>
                  <a:noFill/>
                </a:ln>
                <a:solidFill>
                  <a:srgbClr val="FFFFFE"/>
                </a:solidFill>
                <a:effectLst/>
                <a:uLnTx/>
                <a:uFillTx/>
                <a:latin typeface="DIN Alternate"/>
                <a:sym typeface="DIN Alternate"/>
              </a:rPr>
              <a:t>ПРОГРАМА</a:t>
            </a:r>
          </a:p>
        </p:txBody>
      </p:sp>
      <p:sp>
        <p:nvSpPr>
          <p:cNvPr id="8" name="Rectangle 7"/>
          <p:cNvSpPr/>
          <p:nvPr/>
        </p:nvSpPr>
        <p:spPr>
          <a:xfrm>
            <a:off x="406399" y="6458507"/>
            <a:ext cx="1195035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584200" rtl="0" eaLnBrk="1" fontAlgn="auto" latinLnBrk="0" hangingPunct="0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all" spc="0" normalizeH="0" baseline="0" noProof="0" dirty="0" err="1">
                <a:ln>
                  <a:noFill/>
                </a:ln>
                <a:solidFill>
                  <a:srgbClr val="FFFFFE"/>
                </a:solidFill>
                <a:effectLst/>
                <a:uLnTx/>
                <a:uFillTx/>
                <a:latin typeface="DIN Alternate"/>
                <a:ea typeface="DIN Alternate"/>
                <a:cs typeface="DIN Alternate"/>
                <a:sym typeface="DIN Alternate"/>
              </a:rPr>
              <a:t>Целодневна</a:t>
            </a:r>
            <a:r>
              <a:rPr kumimoji="0" lang="ru-RU" sz="2000" b="0" i="0" u="none" strike="noStrike" kern="0" cap="all" spc="0" normalizeH="0" baseline="0" noProof="0" dirty="0">
                <a:ln>
                  <a:noFill/>
                </a:ln>
                <a:solidFill>
                  <a:srgbClr val="FFFFFE"/>
                </a:solidFill>
                <a:effectLst/>
                <a:uLnTx/>
                <a:uFillTx/>
                <a:latin typeface="DIN Alternate"/>
                <a:ea typeface="DIN Alternate"/>
                <a:cs typeface="DIN Alternate"/>
                <a:sym typeface="DIN Alternate"/>
              </a:rPr>
              <a:t> </a:t>
            </a:r>
            <a:r>
              <a:rPr kumimoji="0" lang="ru-RU" sz="2000" b="0" i="0" u="none" strike="noStrike" kern="0" cap="all" spc="0" normalizeH="0" baseline="0" noProof="0" dirty="0" err="1">
                <a:ln>
                  <a:noFill/>
                </a:ln>
                <a:solidFill>
                  <a:srgbClr val="FFFFFE"/>
                </a:solidFill>
                <a:effectLst/>
                <a:uLnTx/>
                <a:uFillTx/>
                <a:latin typeface="DIN Alternate"/>
                <a:ea typeface="DIN Alternate"/>
                <a:cs typeface="DIN Alternate"/>
                <a:sym typeface="DIN Alternate"/>
              </a:rPr>
              <a:t>Dj</a:t>
            </a:r>
            <a:r>
              <a:rPr kumimoji="0" lang="ru-RU" sz="2000" b="0" i="0" u="none" strike="noStrike" kern="0" cap="all" spc="0" normalizeH="0" baseline="0" noProof="0" dirty="0">
                <a:ln>
                  <a:noFill/>
                </a:ln>
                <a:solidFill>
                  <a:srgbClr val="FFFFFE"/>
                </a:solidFill>
                <a:effectLst/>
                <a:uLnTx/>
                <a:uFillTx/>
                <a:latin typeface="DIN Alternate"/>
                <a:ea typeface="DIN Alternate"/>
                <a:cs typeface="DIN Alternate"/>
                <a:sym typeface="DIN Alternate"/>
              </a:rPr>
              <a:t> </a:t>
            </a:r>
            <a:r>
              <a:rPr kumimoji="0" lang="ru-RU" sz="2000" b="0" i="0" u="none" strike="noStrike" kern="0" cap="all" spc="0" normalizeH="0" baseline="0" noProof="0" dirty="0" err="1">
                <a:ln>
                  <a:noFill/>
                </a:ln>
                <a:solidFill>
                  <a:srgbClr val="FFFFFE"/>
                </a:solidFill>
                <a:effectLst/>
                <a:uLnTx/>
                <a:uFillTx/>
                <a:latin typeface="DIN Alternate"/>
                <a:ea typeface="DIN Alternate"/>
                <a:cs typeface="DIN Alternate"/>
                <a:sym typeface="DIN Alternate"/>
              </a:rPr>
              <a:t>програма</a:t>
            </a:r>
            <a:endParaRPr kumimoji="0" lang="ru-RU" sz="2000" b="0" i="0" u="none" strike="noStrike" kern="0" cap="all" spc="0" normalizeH="0" baseline="0" noProof="0" dirty="0">
              <a:ln>
                <a:noFill/>
              </a:ln>
              <a:solidFill>
                <a:srgbClr val="FFFFFE"/>
              </a:solidFill>
              <a:effectLst/>
              <a:uLnTx/>
              <a:uFillTx/>
              <a:latin typeface="DIN Alternate"/>
              <a:ea typeface="DIN Alternate"/>
              <a:cs typeface="DIN Alternate"/>
              <a:sym typeface="DIN Alternate"/>
            </a:endParaRPr>
          </a:p>
          <a:p>
            <a:pPr marL="0" marR="0" lvl="0" indent="0" algn="l" defTabSz="584200" rtl="0" eaLnBrk="1" fontAlgn="auto" latinLnBrk="0" hangingPunct="0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all" spc="0" normalizeH="0" baseline="0" noProof="0" dirty="0">
                <a:ln>
                  <a:noFill/>
                </a:ln>
                <a:solidFill>
                  <a:srgbClr val="FFFFFE"/>
                </a:solidFill>
                <a:effectLst/>
                <a:uLnTx/>
                <a:uFillTx/>
                <a:latin typeface="DIN Alternate"/>
                <a:ea typeface="DIN Alternate"/>
                <a:cs typeface="DIN Alternate"/>
                <a:sym typeface="DIN Alternate"/>
              </a:rPr>
              <a:t>Варианти за </a:t>
            </a:r>
            <a:r>
              <a:rPr kumimoji="0" lang="ru-RU" sz="2000" b="0" i="0" u="none" strike="noStrike" kern="0" cap="all" spc="0" normalizeH="0" baseline="0" noProof="0" dirty="0" err="1">
                <a:ln>
                  <a:noFill/>
                </a:ln>
                <a:solidFill>
                  <a:srgbClr val="FFFFFE"/>
                </a:solidFill>
                <a:effectLst/>
                <a:uLnTx/>
                <a:uFillTx/>
                <a:latin typeface="DIN Alternate"/>
                <a:ea typeface="DIN Alternate"/>
                <a:cs typeface="DIN Alternate"/>
                <a:sym typeface="DIN Alternate"/>
              </a:rPr>
              <a:t>Водещ</a:t>
            </a:r>
            <a:r>
              <a:rPr kumimoji="0" lang="ru-RU" sz="2000" b="0" i="0" u="none" strike="noStrike" kern="0" cap="all" spc="0" normalizeH="0" baseline="0" noProof="0" dirty="0">
                <a:ln>
                  <a:noFill/>
                </a:ln>
                <a:solidFill>
                  <a:srgbClr val="FFFFFE"/>
                </a:solidFill>
                <a:effectLst/>
                <a:uLnTx/>
                <a:uFillTx/>
                <a:latin typeface="DIN Alternate"/>
                <a:ea typeface="DIN Alternate"/>
                <a:cs typeface="DIN Alternate"/>
                <a:sym typeface="DIN Alternate"/>
              </a:rPr>
              <a:t> на </a:t>
            </a:r>
            <a:r>
              <a:rPr kumimoji="0" lang="ru-RU" sz="2000" b="0" i="0" u="none" strike="noStrike" kern="0" cap="all" spc="0" normalizeH="0" baseline="0" noProof="0" dirty="0" err="1">
                <a:ln>
                  <a:noFill/>
                </a:ln>
                <a:solidFill>
                  <a:srgbClr val="FFFFFE"/>
                </a:solidFill>
                <a:effectLst/>
                <a:uLnTx/>
                <a:uFillTx/>
                <a:latin typeface="DIN Alternate"/>
                <a:ea typeface="DIN Alternate"/>
                <a:cs typeface="DIN Alternate"/>
                <a:sym typeface="DIN Alternate"/>
              </a:rPr>
              <a:t>събитието</a:t>
            </a:r>
            <a:r>
              <a:rPr kumimoji="0" lang="ru-RU" sz="2000" b="0" i="0" u="none" strike="noStrike" kern="0" cap="all" spc="0" normalizeH="0" baseline="0" noProof="0" dirty="0">
                <a:ln>
                  <a:noFill/>
                </a:ln>
                <a:solidFill>
                  <a:srgbClr val="FFFFFE"/>
                </a:solidFill>
                <a:effectLst/>
                <a:uLnTx/>
                <a:uFillTx/>
                <a:latin typeface="DIN Alternate"/>
                <a:ea typeface="DIN Alternate"/>
                <a:cs typeface="DIN Alternate"/>
                <a:sym typeface="DIN Alternate"/>
              </a:rPr>
              <a:t> - Ники </a:t>
            </a:r>
            <a:r>
              <a:rPr kumimoji="0" lang="ru-RU" sz="2000" b="0" i="0" u="none" strike="noStrike" kern="0" cap="all" spc="0" normalizeH="0" baseline="0" noProof="0" dirty="0" err="1">
                <a:ln>
                  <a:noFill/>
                </a:ln>
                <a:solidFill>
                  <a:srgbClr val="FFFFFE"/>
                </a:solidFill>
                <a:effectLst/>
                <a:uLnTx/>
                <a:uFillTx/>
                <a:latin typeface="DIN Alternate"/>
                <a:ea typeface="DIN Alternate"/>
                <a:cs typeface="DIN Alternate"/>
                <a:sym typeface="DIN Alternate"/>
              </a:rPr>
              <a:t>Станоев</a:t>
            </a:r>
            <a:r>
              <a:rPr kumimoji="0" lang="ru-RU" sz="2000" b="0" i="0" u="none" strike="noStrike" kern="0" cap="all" spc="0" normalizeH="0" baseline="0" noProof="0" dirty="0">
                <a:ln>
                  <a:noFill/>
                </a:ln>
                <a:solidFill>
                  <a:srgbClr val="FFFFFE"/>
                </a:solidFill>
                <a:effectLst/>
                <a:uLnTx/>
                <a:uFillTx/>
                <a:latin typeface="DIN Alternate"/>
                <a:ea typeface="DIN Alternate"/>
                <a:cs typeface="DIN Alternate"/>
                <a:sym typeface="DIN Alternate"/>
              </a:rPr>
              <a:t>, </a:t>
            </a:r>
            <a:r>
              <a:rPr kumimoji="0" lang="ru-RU" sz="2000" b="0" i="0" u="none" strike="noStrike" kern="0" cap="all" spc="0" normalizeH="0" baseline="0" noProof="0" dirty="0" err="1">
                <a:ln>
                  <a:noFill/>
                </a:ln>
                <a:solidFill>
                  <a:srgbClr val="FFFFFE"/>
                </a:solidFill>
                <a:effectLst/>
                <a:uLnTx/>
                <a:uFillTx/>
                <a:latin typeface="DIN Alternate"/>
                <a:ea typeface="DIN Alternate"/>
                <a:cs typeface="DIN Alternate"/>
                <a:sym typeface="DIN Alternate"/>
              </a:rPr>
              <a:t>николай</a:t>
            </a:r>
            <a:r>
              <a:rPr kumimoji="0" lang="ru-RU" sz="2000" b="0" i="0" u="none" strike="noStrike" kern="0" cap="all" spc="0" normalizeH="0" baseline="0" noProof="0" dirty="0">
                <a:ln>
                  <a:noFill/>
                </a:ln>
                <a:solidFill>
                  <a:srgbClr val="FFFFFE"/>
                </a:solidFill>
                <a:effectLst/>
                <a:uLnTx/>
                <a:uFillTx/>
                <a:latin typeface="DIN Alternate"/>
                <a:ea typeface="DIN Alternate"/>
                <a:cs typeface="DIN Alternate"/>
                <a:sym typeface="DIN Alternate"/>
              </a:rPr>
              <a:t> </a:t>
            </a:r>
            <a:r>
              <a:rPr kumimoji="0" lang="ru-RU" sz="2000" b="0" i="0" u="none" strike="noStrike" kern="0" cap="all" spc="0" normalizeH="0" baseline="0" noProof="0" dirty="0" err="1">
                <a:ln>
                  <a:noFill/>
                </a:ln>
                <a:solidFill>
                  <a:srgbClr val="FFFFFE"/>
                </a:solidFill>
                <a:effectLst/>
                <a:uLnTx/>
                <a:uFillTx/>
                <a:latin typeface="DIN Alternate"/>
                <a:ea typeface="DIN Alternate"/>
                <a:cs typeface="DIN Alternate"/>
                <a:sym typeface="DIN Alternate"/>
              </a:rPr>
              <a:t>дограмаджиев</a:t>
            </a:r>
            <a:endParaRPr kumimoji="0" lang="ru-RU" sz="2000" b="0" i="0" u="none" strike="noStrike" kern="0" cap="all" spc="0" normalizeH="0" baseline="0" noProof="0" dirty="0">
              <a:ln>
                <a:noFill/>
              </a:ln>
              <a:solidFill>
                <a:srgbClr val="FFFFFE"/>
              </a:solidFill>
              <a:effectLst/>
              <a:uLnTx/>
              <a:uFillTx/>
              <a:latin typeface="DIN Alternate"/>
              <a:ea typeface="DIN Alternate"/>
              <a:cs typeface="DIN Alternate"/>
              <a:sym typeface="DIN Alternate"/>
            </a:endParaRPr>
          </a:p>
          <a:p>
            <a:pPr lvl="0"/>
            <a:r>
              <a:rPr lang="ru-RU" cap="all" dirty="0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Организация на семинар на </a:t>
            </a:r>
            <a:r>
              <a:rPr lang="ru-RU" cap="all" dirty="0" err="1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бранша</a:t>
            </a:r>
            <a:r>
              <a:rPr lang="ru-RU" cap="all" dirty="0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 в </a:t>
            </a:r>
            <a:r>
              <a:rPr lang="ru-RU" cap="all" dirty="0" err="1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рамките</a:t>
            </a:r>
            <a:r>
              <a:rPr lang="ru-RU" cap="all" dirty="0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 на града – зала за 100 участника и </a:t>
            </a:r>
            <a:r>
              <a:rPr lang="ru-RU" cap="all" dirty="0" err="1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среща</a:t>
            </a:r>
            <a:r>
              <a:rPr lang="ru-RU" cap="all" dirty="0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 с </a:t>
            </a:r>
            <a:r>
              <a:rPr lang="ru-RU" cap="all" dirty="0" err="1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експерти</a:t>
            </a:r>
            <a:r>
              <a:rPr lang="ru-RU" cap="all" dirty="0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 по </a:t>
            </a:r>
            <a:r>
              <a:rPr lang="ru-RU" cap="all" dirty="0" err="1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програмата</a:t>
            </a:r>
            <a:r>
              <a:rPr lang="ru-RU" cap="all" dirty="0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 за </a:t>
            </a:r>
            <a:r>
              <a:rPr lang="ru-RU" cap="all" dirty="0" err="1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рибарство</a:t>
            </a:r>
            <a:r>
              <a:rPr lang="ru-RU" cap="all" dirty="0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 и </a:t>
            </a:r>
            <a:r>
              <a:rPr lang="ru-RU" cap="all" dirty="0" err="1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аквакултури</a:t>
            </a:r>
            <a:endParaRPr lang="ru-RU" cap="all" dirty="0">
              <a:solidFill>
                <a:srgbClr val="FFFFFE"/>
              </a:solidFill>
              <a:latin typeface="DIN Alternate"/>
              <a:ea typeface="DIN Alternate"/>
              <a:cs typeface="DIN Alternate"/>
              <a:sym typeface="DIN Alternate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065"/>
          <a:stretch/>
        </p:blipFill>
        <p:spPr>
          <a:xfrm>
            <a:off x="8744957" y="1503957"/>
            <a:ext cx="2135246" cy="1847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4634435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A323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Идейна концепция"/>
          <p:cNvSpPr txBox="1">
            <a:spLocks/>
          </p:cNvSpPr>
          <p:nvPr/>
        </p:nvSpPr>
        <p:spPr>
          <a:xfrm>
            <a:off x="406400" y="4100181"/>
            <a:ext cx="11770734" cy="19400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b">
            <a:normAutofit/>
          </a:bodyPr>
          <a:lstStyle>
            <a:lvl1pPr marL="0" marR="0" indent="0" algn="l" defTabSz="584200" latinLnBrk="0">
              <a:lnSpc>
                <a:spcPct val="80000"/>
              </a:lnSpc>
              <a:spcBef>
                <a:spcPts val="23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400" b="0" i="0" u="none" strike="noStrike" cap="all" spc="0" baseline="0">
                <a:ln>
                  <a:noFill/>
                </a:ln>
                <a:solidFill>
                  <a:srgbClr val="FFFFFE"/>
                </a:solidFill>
                <a:uFillTx/>
                <a:latin typeface="DIN Alternate"/>
                <a:ea typeface="DIN Alternate"/>
                <a:cs typeface="DIN Alternate"/>
                <a:sym typeface="DIN Alternate"/>
              </a:defRPr>
            </a:lvl1pPr>
            <a:lvl2pPr marL="0" marR="0" indent="0" algn="l" defTabSz="584200" latinLnBrk="0">
              <a:lnSpc>
                <a:spcPct val="80000"/>
              </a:lnSpc>
              <a:spcBef>
                <a:spcPts val="23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400" b="0" i="0" u="none" strike="noStrike" cap="all" spc="0" baseline="0">
                <a:ln>
                  <a:noFill/>
                </a:ln>
                <a:solidFill>
                  <a:srgbClr val="A6AAA9"/>
                </a:solidFill>
                <a:uFillTx/>
                <a:latin typeface="DIN Alternate"/>
                <a:ea typeface="DIN Alternate"/>
                <a:cs typeface="DIN Alternate"/>
                <a:sym typeface="DIN Alternate"/>
              </a:defRPr>
            </a:lvl2pPr>
            <a:lvl3pPr marL="0" marR="0" indent="0" algn="l" defTabSz="584200" latinLnBrk="0">
              <a:lnSpc>
                <a:spcPct val="80000"/>
              </a:lnSpc>
              <a:spcBef>
                <a:spcPts val="23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400" b="0" i="0" u="none" strike="noStrike" cap="all" spc="0" baseline="0">
                <a:ln>
                  <a:noFill/>
                </a:ln>
                <a:solidFill>
                  <a:srgbClr val="A6AAA9"/>
                </a:solidFill>
                <a:uFillTx/>
                <a:latin typeface="DIN Alternate"/>
                <a:ea typeface="DIN Alternate"/>
                <a:cs typeface="DIN Alternate"/>
                <a:sym typeface="DIN Alternate"/>
              </a:defRPr>
            </a:lvl3pPr>
            <a:lvl4pPr marL="0" marR="0" indent="0" algn="l" defTabSz="584200" latinLnBrk="0">
              <a:lnSpc>
                <a:spcPct val="80000"/>
              </a:lnSpc>
              <a:spcBef>
                <a:spcPts val="23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400" b="0" i="0" u="none" strike="noStrike" cap="all" spc="0" baseline="0">
                <a:ln>
                  <a:noFill/>
                </a:ln>
                <a:solidFill>
                  <a:srgbClr val="A6AAA9"/>
                </a:solidFill>
                <a:uFillTx/>
                <a:latin typeface="DIN Alternate"/>
                <a:ea typeface="DIN Alternate"/>
                <a:cs typeface="DIN Alternate"/>
                <a:sym typeface="DIN Alternate"/>
              </a:defRPr>
            </a:lvl4pPr>
            <a:lvl5pPr marL="0" marR="0" indent="0" algn="l" defTabSz="584200" latinLnBrk="0">
              <a:lnSpc>
                <a:spcPct val="80000"/>
              </a:lnSpc>
              <a:spcBef>
                <a:spcPts val="23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400" b="0" i="0" u="none" strike="noStrike" cap="all" spc="0" baseline="0">
                <a:ln>
                  <a:noFill/>
                </a:ln>
                <a:solidFill>
                  <a:srgbClr val="A6AAA9"/>
                </a:solidFill>
                <a:uFillTx/>
                <a:latin typeface="DIN Alternate"/>
                <a:ea typeface="DIN Alternate"/>
                <a:cs typeface="DIN Alternate"/>
                <a:sym typeface="DIN Alternate"/>
              </a:defRPr>
            </a:lvl5pPr>
            <a:lvl6pPr marL="2667000" marR="0" indent="-444500" algn="l" defTabSz="584200" latinLnBrk="0">
              <a:lnSpc>
                <a:spcPct val="100000"/>
              </a:lnSpc>
              <a:spcBef>
                <a:spcPts val="2800"/>
              </a:spcBef>
              <a:spcAft>
                <a:spcPts val="0"/>
              </a:spcAft>
              <a:buClr>
                <a:schemeClr val="accent1">
                  <a:satOff val="-4060"/>
                </a:schemeClr>
              </a:buClr>
              <a:buSzPct val="104999"/>
              <a:buFont typeface="Avenir Next"/>
              <a:buChar char="‣"/>
              <a:tabLst/>
              <a:defRPr sz="3400" b="0" i="0" u="none" strike="noStrike" cap="none" spc="0" baseline="0">
                <a:ln>
                  <a:noFill/>
                </a:ln>
                <a:solidFill>
                  <a:srgbClr val="838787"/>
                </a:solidFill>
                <a:uFillTx/>
                <a:latin typeface="Avenir Next Medium"/>
                <a:ea typeface="Avenir Next Medium"/>
                <a:cs typeface="Avenir Next Medium"/>
                <a:sym typeface="Avenir Next Medium"/>
              </a:defRPr>
            </a:lvl6pPr>
            <a:lvl7pPr marL="3111500" marR="0" indent="-444500" algn="l" defTabSz="584200" latinLnBrk="0">
              <a:lnSpc>
                <a:spcPct val="100000"/>
              </a:lnSpc>
              <a:spcBef>
                <a:spcPts val="2800"/>
              </a:spcBef>
              <a:spcAft>
                <a:spcPts val="0"/>
              </a:spcAft>
              <a:buClr>
                <a:schemeClr val="accent1">
                  <a:satOff val="-4060"/>
                </a:schemeClr>
              </a:buClr>
              <a:buSzPct val="104999"/>
              <a:buFont typeface="Avenir Next"/>
              <a:buChar char="‣"/>
              <a:tabLst/>
              <a:defRPr sz="3400" b="0" i="0" u="none" strike="noStrike" cap="none" spc="0" baseline="0">
                <a:ln>
                  <a:noFill/>
                </a:ln>
                <a:solidFill>
                  <a:srgbClr val="838787"/>
                </a:solidFill>
                <a:uFillTx/>
                <a:latin typeface="Avenir Next Medium"/>
                <a:ea typeface="Avenir Next Medium"/>
                <a:cs typeface="Avenir Next Medium"/>
                <a:sym typeface="Avenir Next Medium"/>
              </a:defRPr>
            </a:lvl7pPr>
            <a:lvl8pPr marL="3556000" marR="0" indent="-444500" algn="l" defTabSz="584200" latinLnBrk="0">
              <a:lnSpc>
                <a:spcPct val="100000"/>
              </a:lnSpc>
              <a:spcBef>
                <a:spcPts val="2800"/>
              </a:spcBef>
              <a:spcAft>
                <a:spcPts val="0"/>
              </a:spcAft>
              <a:buClr>
                <a:schemeClr val="accent1">
                  <a:satOff val="-4060"/>
                </a:schemeClr>
              </a:buClr>
              <a:buSzPct val="104999"/>
              <a:buFont typeface="Avenir Next"/>
              <a:buChar char="‣"/>
              <a:tabLst/>
              <a:defRPr sz="3400" b="0" i="0" u="none" strike="noStrike" cap="none" spc="0" baseline="0">
                <a:ln>
                  <a:noFill/>
                </a:ln>
                <a:solidFill>
                  <a:srgbClr val="838787"/>
                </a:solidFill>
                <a:uFillTx/>
                <a:latin typeface="Avenir Next Medium"/>
                <a:ea typeface="Avenir Next Medium"/>
                <a:cs typeface="Avenir Next Medium"/>
                <a:sym typeface="Avenir Next Medium"/>
              </a:defRPr>
            </a:lvl8pPr>
            <a:lvl9pPr marL="4000500" marR="0" indent="-444500" algn="l" defTabSz="584200" latinLnBrk="0">
              <a:lnSpc>
                <a:spcPct val="100000"/>
              </a:lnSpc>
              <a:spcBef>
                <a:spcPts val="2800"/>
              </a:spcBef>
              <a:spcAft>
                <a:spcPts val="0"/>
              </a:spcAft>
              <a:buClr>
                <a:schemeClr val="accent1">
                  <a:satOff val="-4060"/>
                </a:schemeClr>
              </a:buClr>
              <a:buSzPct val="104999"/>
              <a:buFont typeface="Avenir Next"/>
              <a:buChar char="‣"/>
              <a:tabLst/>
              <a:defRPr sz="3400" b="0" i="0" u="none" strike="noStrike" cap="none" spc="0" baseline="0">
                <a:ln>
                  <a:noFill/>
                </a:ln>
                <a:solidFill>
                  <a:srgbClr val="838787"/>
                </a:solidFill>
                <a:uFillTx/>
                <a:latin typeface="Avenir Next Medium"/>
                <a:ea typeface="Avenir Next Medium"/>
                <a:cs typeface="Avenir Next Medium"/>
                <a:sym typeface="Avenir Next Medium"/>
              </a:defRPr>
            </a:lvl9pPr>
          </a:lstStyle>
          <a:p>
            <a:pPr hangingPunct="1"/>
            <a:r>
              <a:rPr lang="bg-BG" dirty="0"/>
              <a:t>Примерна 3</a:t>
            </a:r>
            <a:r>
              <a:rPr lang="en-US" dirty="0"/>
              <a:t>D </a:t>
            </a:r>
            <a:r>
              <a:rPr lang="bg-BG" dirty="0"/>
              <a:t>визуализация – пилоните на </a:t>
            </a:r>
            <a:r>
              <a:rPr lang="bg-BG" dirty="0" err="1"/>
              <a:t>ндк</a:t>
            </a:r>
            <a:r>
              <a:rPr lang="bg-BG" dirty="0"/>
              <a:t>, </a:t>
            </a:r>
            <a:r>
              <a:rPr lang="bg-BG" dirty="0" err="1"/>
              <a:t>софия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406400" y="6429673"/>
            <a:ext cx="925658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g-BG" cap="all" dirty="0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22 шатри – 3м. Х 3м.</a:t>
            </a:r>
          </a:p>
          <a:p>
            <a:r>
              <a:rPr lang="bg-BG" cap="all" dirty="0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10 чадъра – 2,5м. Х 2,5м.</a:t>
            </a:r>
          </a:p>
          <a:p>
            <a:r>
              <a:rPr lang="bg-BG" cap="all" dirty="0" err="1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Бирфест</a:t>
            </a:r>
            <a:r>
              <a:rPr lang="bg-BG" cap="all" dirty="0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 комплект – 35 бр.</a:t>
            </a:r>
          </a:p>
          <a:p>
            <a:r>
              <a:rPr lang="bg-BG" cap="all" dirty="0" err="1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Пергола</a:t>
            </a:r>
            <a:r>
              <a:rPr lang="bg-BG" cap="all" dirty="0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 за сянка – 6м. </a:t>
            </a:r>
            <a:r>
              <a:rPr lang="bg-BG" cap="all" dirty="0" err="1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Х</a:t>
            </a:r>
            <a:r>
              <a:rPr lang="bg-BG" cap="all" dirty="0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 6м.</a:t>
            </a:r>
          </a:p>
        </p:txBody>
      </p:sp>
      <p:sp>
        <p:nvSpPr>
          <p:cNvPr id="8" name="Rectangle 7"/>
          <p:cNvSpPr/>
          <p:nvPr/>
        </p:nvSpPr>
        <p:spPr>
          <a:xfrm>
            <a:off x="6663038" y="6429673"/>
            <a:ext cx="567473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g-BG" cap="all" dirty="0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Сцена – 8м. Х 6м.</a:t>
            </a:r>
          </a:p>
          <a:p>
            <a:r>
              <a:rPr lang="bg-BG" cap="all" dirty="0" err="1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Киоск</a:t>
            </a:r>
            <a:r>
              <a:rPr lang="bg-BG" cap="all" dirty="0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 за демонстрации – 8м. Х 4м.</a:t>
            </a:r>
          </a:p>
          <a:p>
            <a:r>
              <a:rPr lang="bg-BG" cap="all" dirty="0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Ресторант</a:t>
            </a:r>
          </a:p>
          <a:p>
            <a:r>
              <a:rPr lang="bg-BG" cap="all" dirty="0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Бирен бар – български </a:t>
            </a:r>
            <a:r>
              <a:rPr lang="bg-BG" cap="all" dirty="0" err="1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крафт</a:t>
            </a:r>
            <a:r>
              <a:rPr lang="bg-BG" cap="all" dirty="0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 бири</a:t>
            </a:r>
            <a:endParaRPr lang="ru-RU" cap="all" dirty="0">
              <a:solidFill>
                <a:srgbClr val="FFFFFE"/>
              </a:solidFill>
              <a:latin typeface="DIN Alternate"/>
              <a:ea typeface="DIN Alternate"/>
              <a:cs typeface="DIN Alternate"/>
              <a:sym typeface="DIN Alternate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065"/>
          <a:stretch/>
        </p:blipFill>
        <p:spPr>
          <a:xfrm>
            <a:off x="8744957" y="1503957"/>
            <a:ext cx="2135246" cy="1847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9154480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A323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400" y="144780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A323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400" y="144780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A323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400" y="144780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A323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Идейна концепция"/>
          <p:cNvSpPr txBox="1">
            <a:spLocks/>
          </p:cNvSpPr>
          <p:nvPr/>
        </p:nvSpPr>
        <p:spPr>
          <a:xfrm>
            <a:off x="270475" y="4211392"/>
            <a:ext cx="12580552" cy="19400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b">
            <a:normAutofit/>
          </a:bodyPr>
          <a:lstStyle>
            <a:lvl1pPr marL="0" marR="0" indent="0" algn="l" defTabSz="584200" latinLnBrk="0">
              <a:lnSpc>
                <a:spcPct val="80000"/>
              </a:lnSpc>
              <a:spcBef>
                <a:spcPts val="23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400" b="0" i="0" u="none" strike="noStrike" cap="all" spc="0" baseline="0">
                <a:ln>
                  <a:noFill/>
                </a:ln>
                <a:solidFill>
                  <a:srgbClr val="FFFFFE"/>
                </a:solidFill>
                <a:uFillTx/>
                <a:latin typeface="DIN Alternate"/>
                <a:ea typeface="DIN Alternate"/>
                <a:cs typeface="DIN Alternate"/>
                <a:sym typeface="DIN Alternate"/>
              </a:defRPr>
            </a:lvl1pPr>
            <a:lvl2pPr marL="0" marR="0" indent="0" algn="l" defTabSz="584200" latinLnBrk="0">
              <a:lnSpc>
                <a:spcPct val="80000"/>
              </a:lnSpc>
              <a:spcBef>
                <a:spcPts val="23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400" b="0" i="0" u="none" strike="noStrike" cap="all" spc="0" baseline="0">
                <a:ln>
                  <a:noFill/>
                </a:ln>
                <a:solidFill>
                  <a:srgbClr val="A6AAA9"/>
                </a:solidFill>
                <a:uFillTx/>
                <a:latin typeface="DIN Alternate"/>
                <a:ea typeface="DIN Alternate"/>
                <a:cs typeface="DIN Alternate"/>
                <a:sym typeface="DIN Alternate"/>
              </a:defRPr>
            </a:lvl2pPr>
            <a:lvl3pPr marL="0" marR="0" indent="0" algn="l" defTabSz="584200" latinLnBrk="0">
              <a:lnSpc>
                <a:spcPct val="80000"/>
              </a:lnSpc>
              <a:spcBef>
                <a:spcPts val="23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400" b="0" i="0" u="none" strike="noStrike" cap="all" spc="0" baseline="0">
                <a:ln>
                  <a:noFill/>
                </a:ln>
                <a:solidFill>
                  <a:srgbClr val="A6AAA9"/>
                </a:solidFill>
                <a:uFillTx/>
                <a:latin typeface="DIN Alternate"/>
                <a:ea typeface="DIN Alternate"/>
                <a:cs typeface="DIN Alternate"/>
                <a:sym typeface="DIN Alternate"/>
              </a:defRPr>
            </a:lvl3pPr>
            <a:lvl4pPr marL="0" marR="0" indent="0" algn="l" defTabSz="584200" latinLnBrk="0">
              <a:lnSpc>
                <a:spcPct val="80000"/>
              </a:lnSpc>
              <a:spcBef>
                <a:spcPts val="23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400" b="0" i="0" u="none" strike="noStrike" cap="all" spc="0" baseline="0">
                <a:ln>
                  <a:noFill/>
                </a:ln>
                <a:solidFill>
                  <a:srgbClr val="A6AAA9"/>
                </a:solidFill>
                <a:uFillTx/>
                <a:latin typeface="DIN Alternate"/>
                <a:ea typeface="DIN Alternate"/>
                <a:cs typeface="DIN Alternate"/>
                <a:sym typeface="DIN Alternate"/>
              </a:defRPr>
            </a:lvl4pPr>
            <a:lvl5pPr marL="0" marR="0" indent="0" algn="l" defTabSz="584200" latinLnBrk="0">
              <a:lnSpc>
                <a:spcPct val="80000"/>
              </a:lnSpc>
              <a:spcBef>
                <a:spcPts val="23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400" b="0" i="0" u="none" strike="noStrike" cap="all" spc="0" baseline="0">
                <a:ln>
                  <a:noFill/>
                </a:ln>
                <a:solidFill>
                  <a:srgbClr val="A6AAA9"/>
                </a:solidFill>
                <a:uFillTx/>
                <a:latin typeface="DIN Alternate"/>
                <a:ea typeface="DIN Alternate"/>
                <a:cs typeface="DIN Alternate"/>
                <a:sym typeface="DIN Alternate"/>
              </a:defRPr>
            </a:lvl5pPr>
            <a:lvl6pPr marL="2667000" marR="0" indent="-444500" algn="l" defTabSz="584200" latinLnBrk="0">
              <a:lnSpc>
                <a:spcPct val="100000"/>
              </a:lnSpc>
              <a:spcBef>
                <a:spcPts val="2800"/>
              </a:spcBef>
              <a:spcAft>
                <a:spcPts val="0"/>
              </a:spcAft>
              <a:buClr>
                <a:schemeClr val="accent1">
                  <a:satOff val="-4060"/>
                </a:schemeClr>
              </a:buClr>
              <a:buSzPct val="104999"/>
              <a:buFont typeface="Avenir Next"/>
              <a:buChar char="‣"/>
              <a:tabLst/>
              <a:defRPr sz="3400" b="0" i="0" u="none" strike="noStrike" cap="none" spc="0" baseline="0">
                <a:ln>
                  <a:noFill/>
                </a:ln>
                <a:solidFill>
                  <a:srgbClr val="838787"/>
                </a:solidFill>
                <a:uFillTx/>
                <a:latin typeface="Avenir Next Medium"/>
                <a:ea typeface="Avenir Next Medium"/>
                <a:cs typeface="Avenir Next Medium"/>
                <a:sym typeface="Avenir Next Medium"/>
              </a:defRPr>
            </a:lvl6pPr>
            <a:lvl7pPr marL="3111500" marR="0" indent="-444500" algn="l" defTabSz="584200" latinLnBrk="0">
              <a:lnSpc>
                <a:spcPct val="100000"/>
              </a:lnSpc>
              <a:spcBef>
                <a:spcPts val="2800"/>
              </a:spcBef>
              <a:spcAft>
                <a:spcPts val="0"/>
              </a:spcAft>
              <a:buClr>
                <a:schemeClr val="accent1">
                  <a:satOff val="-4060"/>
                </a:schemeClr>
              </a:buClr>
              <a:buSzPct val="104999"/>
              <a:buFont typeface="Avenir Next"/>
              <a:buChar char="‣"/>
              <a:tabLst/>
              <a:defRPr sz="3400" b="0" i="0" u="none" strike="noStrike" cap="none" spc="0" baseline="0">
                <a:ln>
                  <a:noFill/>
                </a:ln>
                <a:solidFill>
                  <a:srgbClr val="838787"/>
                </a:solidFill>
                <a:uFillTx/>
                <a:latin typeface="Avenir Next Medium"/>
                <a:ea typeface="Avenir Next Medium"/>
                <a:cs typeface="Avenir Next Medium"/>
                <a:sym typeface="Avenir Next Medium"/>
              </a:defRPr>
            </a:lvl7pPr>
            <a:lvl8pPr marL="3556000" marR="0" indent="-444500" algn="l" defTabSz="584200" latinLnBrk="0">
              <a:lnSpc>
                <a:spcPct val="100000"/>
              </a:lnSpc>
              <a:spcBef>
                <a:spcPts val="2800"/>
              </a:spcBef>
              <a:spcAft>
                <a:spcPts val="0"/>
              </a:spcAft>
              <a:buClr>
                <a:schemeClr val="accent1">
                  <a:satOff val="-4060"/>
                </a:schemeClr>
              </a:buClr>
              <a:buSzPct val="104999"/>
              <a:buFont typeface="Avenir Next"/>
              <a:buChar char="‣"/>
              <a:tabLst/>
              <a:defRPr sz="3400" b="0" i="0" u="none" strike="noStrike" cap="none" spc="0" baseline="0">
                <a:ln>
                  <a:noFill/>
                </a:ln>
                <a:solidFill>
                  <a:srgbClr val="838787"/>
                </a:solidFill>
                <a:uFillTx/>
                <a:latin typeface="Avenir Next Medium"/>
                <a:ea typeface="Avenir Next Medium"/>
                <a:cs typeface="Avenir Next Medium"/>
                <a:sym typeface="Avenir Next Medium"/>
              </a:defRPr>
            </a:lvl8pPr>
            <a:lvl9pPr marL="4000500" marR="0" indent="-444500" algn="l" defTabSz="584200" latinLnBrk="0">
              <a:lnSpc>
                <a:spcPct val="100000"/>
              </a:lnSpc>
              <a:spcBef>
                <a:spcPts val="2800"/>
              </a:spcBef>
              <a:spcAft>
                <a:spcPts val="0"/>
              </a:spcAft>
              <a:buClr>
                <a:schemeClr val="accent1">
                  <a:satOff val="-4060"/>
                </a:schemeClr>
              </a:buClr>
              <a:buSzPct val="104999"/>
              <a:buFont typeface="Avenir Next"/>
              <a:buChar char="‣"/>
              <a:tabLst/>
              <a:defRPr sz="3400" b="0" i="0" u="none" strike="noStrike" cap="none" spc="0" baseline="0">
                <a:ln>
                  <a:noFill/>
                </a:ln>
                <a:solidFill>
                  <a:srgbClr val="838787"/>
                </a:solidFill>
                <a:uFillTx/>
                <a:latin typeface="Avenir Next Medium"/>
                <a:ea typeface="Avenir Next Medium"/>
                <a:cs typeface="Avenir Next Medium"/>
                <a:sym typeface="Avenir Next Medium"/>
              </a:defRPr>
            </a:lvl9pPr>
          </a:lstStyle>
          <a:p>
            <a:pPr marL="0" marR="0" lvl="0" indent="0" algn="l" defTabSz="584200" rtl="0" eaLnBrk="1" fontAlgn="auto" latinLnBrk="0" hangingPunct="1">
              <a:lnSpc>
                <a:spcPct val="80000"/>
              </a:lnSpc>
              <a:spcBef>
                <a:spcPts val="2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5400" b="0" i="0" u="none" strike="noStrike" kern="0" cap="all" spc="0" normalizeH="0" baseline="0" noProof="0" dirty="0">
                <a:ln>
                  <a:noFill/>
                </a:ln>
                <a:solidFill>
                  <a:srgbClr val="FFFFFE"/>
                </a:solidFill>
                <a:effectLst/>
                <a:uLnTx/>
                <a:uFillTx/>
                <a:latin typeface="DIN Alternate"/>
                <a:sym typeface="DIN Alternate"/>
              </a:rPr>
              <a:t>Видео продукция</a:t>
            </a:r>
          </a:p>
        </p:txBody>
      </p:sp>
      <p:sp>
        <p:nvSpPr>
          <p:cNvPr id="8" name="Rectangle 7"/>
          <p:cNvSpPr/>
          <p:nvPr/>
        </p:nvSpPr>
        <p:spPr>
          <a:xfrm>
            <a:off x="406399" y="6458507"/>
            <a:ext cx="11950357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cap="all" dirty="0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Видео обзор от всяко събитие /до 2 мин./</a:t>
            </a:r>
          </a:p>
          <a:p>
            <a:pPr lvl="0"/>
            <a:r>
              <a:rPr lang="ru-RU" cap="all" dirty="0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видео визитки на 3-те участника-</a:t>
            </a:r>
            <a:r>
              <a:rPr lang="ru-RU" cap="all" dirty="0" err="1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браншови</a:t>
            </a:r>
            <a:r>
              <a:rPr lang="ru-RU" cap="all" dirty="0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 организации, с цел </a:t>
            </a:r>
            <a:r>
              <a:rPr lang="ru-RU" cap="all" dirty="0" err="1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промотиране</a:t>
            </a:r>
            <a:r>
              <a:rPr lang="ru-RU" cap="all" dirty="0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 на </a:t>
            </a:r>
            <a:r>
              <a:rPr lang="ru-RU" cap="all" dirty="0" err="1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дейността</a:t>
            </a:r>
            <a:r>
              <a:rPr lang="ru-RU" cap="all" dirty="0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. Видео </a:t>
            </a:r>
            <a:r>
              <a:rPr lang="ru-RU" cap="all" dirty="0" err="1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визитката</a:t>
            </a:r>
            <a:r>
              <a:rPr lang="ru-RU" cap="all" dirty="0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 </a:t>
            </a:r>
            <a:r>
              <a:rPr lang="ru-RU" cap="all" dirty="0" err="1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ще</a:t>
            </a:r>
            <a:r>
              <a:rPr lang="ru-RU" cap="all" dirty="0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 е под формата на </a:t>
            </a:r>
            <a:r>
              <a:rPr lang="ru-RU" cap="all" dirty="0" err="1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интервю</a:t>
            </a:r>
            <a:r>
              <a:rPr lang="ru-RU" cap="all" dirty="0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 от </a:t>
            </a:r>
            <a:r>
              <a:rPr lang="ru-RU" cap="all" dirty="0" err="1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председател</a:t>
            </a:r>
            <a:r>
              <a:rPr lang="ru-RU" cap="all" dirty="0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/</a:t>
            </a:r>
            <a:r>
              <a:rPr lang="ru-RU" cap="all" dirty="0" err="1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представител</a:t>
            </a:r>
            <a:r>
              <a:rPr lang="ru-RU" cap="all" dirty="0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 на </a:t>
            </a:r>
            <a:r>
              <a:rPr lang="ru-RU" cap="all" dirty="0" err="1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конкретната</a:t>
            </a:r>
            <a:r>
              <a:rPr lang="ru-RU" cap="all" dirty="0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 организация /до 2 мин./</a:t>
            </a:r>
          </a:p>
          <a:p>
            <a:pPr lvl="0"/>
            <a:r>
              <a:rPr lang="ru-RU" cap="all" dirty="0" err="1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Информационен</a:t>
            </a:r>
            <a:r>
              <a:rPr lang="ru-RU" cap="all" dirty="0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 видео материал за сектор </a:t>
            </a:r>
            <a:r>
              <a:rPr lang="ru-RU" cap="all" dirty="0" err="1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риболов</a:t>
            </a:r>
            <a:r>
              <a:rPr lang="ru-RU" cap="all" dirty="0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 и </a:t>
            </a:r>
            <a:r>
              <a:rPr lang="ru-RU" cap="all" dirty="0" err="1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аква</a:t>
            </a:r>
            <a:r>
              <a:rPr lang="ru-RU" cap="all" dirty="0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 </a:t>
            </a:r>
            <a:r>
              <a:rPr lang="ru-RU" cap="all" dirty="0" err="1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култури</a:t>
            </a:r>
            <a:r>
              <a:rPr lang="ru-RU" cap="all" dirty="0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 /до 3 мин./</a:t>
            </a:r>
          </a:p>
          <a:p>
            <a:pPr lvl="0"/>
            <a:r>
              <a:rPr lang="ru-RU" cap="all" dirty="0" err="1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Рекламно</a:t>
            </a:r>
            <a:r>
              <a:rPr lang="ru-RU" cap="all" dirty="0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 видео за </a:t>
            </a:r>
            <a:r>
              <a:rPr lang="ru-RU" cap="all" dirty="0" err="1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инициативата</a:t>
            </a:r>
            <a:r>
              <a:rPr lang="ru-RU" cap="all" dirty="0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 /до 30 сек./ за </a:t>
            </a:r>
            <a:r>
              <a:rPr lang="ru-RU" cap="all" dirty="0" err="1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социалните</a:t>
            </a:r>
            <a:r>
              <a:rPr lang="ru-RU" cap="all" dirty="0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 мрежи </a:t>
            </a:r>
            <a:endParaRPr kumimoji="0" lang="ru-RU" sz="2000" b="0" i="0" u="none" strike="noStrike" kern="0" cap="all" spc="0" normalizeH="0" baseline="0" noProof="0" dirty="0">
              <a:ln>
                <a:noFill/>
              </a:ln>
              <a:solidFill>
                <a:srgbClr val="FFFFFE"/>
              </a:solidFill>
              <a:effectLst/>
              <a:uLnTx/>
              <a:uFillTx/>
              <a:latin typeface="DIN Alternate"/>
              <a:ea typeface="DIN Alternate"/>
              <a:cs typeface="DIN Alternate"/>
              <a:sym typeface="DIN Alternate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065"/>
          <a:stretch/>
        </p:blipFill>
        <p:spPr>
          <a:xfrm>
            <a:off x="8744957" y="1503957"/>
            <a:ext cx="2135246" cy="1847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8801354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A323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Идейна концепция"/>
          <p:cNvSpPr txBox="1">
            <a:spLocks/>
          </p:cNvSpPr>
          <p:nvPr/>
        </p:nvSpPr>
        <p:spPr>
          <a:xfrm>
            <a:off x="270475" y="4211392"/>
            <a:ext cx="12580552" cy="19400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b">
            <a:normAutofit/>
          </a:bodyPr>
          <a:lstStyle>
            <a:lvl1pPr marL="0" marR="0" indent="0" algn="l" defTabSz="584200" latinLnBrk="0">
              <a:lnSpc>
                <a:spcPct val="80000"/>
              </a:lnSpc>
              <a:spcBef>
                <a:spcPts val="23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400" b="0" i="0" u="none" strike="noStrike" cap="all" spc="0" baseline="0">
                <a:ln>
                  <a:noFill/>
                </a:ln>
                <a:solidFill>
                  <a:srgbClr val="FFFFFE"/>
                </a:solidFill>
                <a:uFillTx/>
                <a:latin typeface="DIN Alternate"/>
                <a:ea typeface="DIN Alternate"/>
                <a:cs typeface="DIN Alternate"/>
                <a:sym typeface="DIN Alternate"/>
              </a:defRPr>
            </a:lvl1pPr>
            <a:lvl2pPr marL="0" marR="0" indent="0" algn="l" defTabSz="584200" latinLnBrk="0">
              <a:lnSpc>
                <a:spcPct val="80000"/>
              </a:lnSpc>
              <a:spcBef>
                <a:spcPts val="23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400" b="0" i="0" u="none" strike="noStrike" cap="all" spc="0" baseline="0">
                <a:ln>
                  <a:noFill/>
                </a:ln>
                <a:solidFill>
                  <a:srgbClr val="A6AAA9"/>
                </a:solidFill>
                <a:uFillTx/>
                <a:latin typeface="DIN Alternate"/>
                <a:ea typeface="DIN Alternate"/>
                <a:cs typeface="DIN Alternate"/>
                <a:sym typeface="DIN Alternate"/>
              </a:defRPr>
            </a:lvl2pPr>
            <a:lvl3pPr marL="0" marR="0" indent="0" algn="l" defTabSz="584200" latinLnBrk="0">
              <a:lnSpc>
                <a:spcPct val="80000"/>
              </a:lnSpc>
              <a:spcBef>
                <a:spcPts val="23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400" b="0" i="0" u="none" strike="noStrike" cap="all" spc="0" baseline="0">
                <a:ln>
                  <a:noFill/>
                </a:ln>
                <a:solidFill>
                  <a:srgbClr val="A6AAA9"/>
                </a:solidFill>
                <a:uFillTx/>
                <a:latin typeface="DIN Alternate"/>
                <a:ea typeface="DIN Alternate"/>
                <a:cs typeface="DIN Alternate"/>
                <a:sym typeface="DIN Alternate"/>
              </a:defRPr>
            </a:lvl3pPr>
            <a:lvl4pPr marL="0" marR="0" indent="0" algn="l" defTabSz="584200" latinLnBrk="0">
              <a:lnSpc>
                <a:spcPct val="80000"/>
              </a:lnSpc>
              <a:spcBef>
                <a:spcPts val="23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400" b="0" i="0" u="none" strike="noStrike" cap="all" spc="0" baseline="0">
                <a:ln>
                  <a:noFill/>
                </a:ln>
                <a:solidFill>
                  <a:srgbClr val="A6AAA9"/>
                </a:solidFill>
                <a:uFillTx/>
                <a:latin typeface="DIN Alternate"/>
                <a:ea typeface="DIN Alternate"/>
                <a:cs typeface="DIN Alternate"/>
                <a:sym typeface="DIN Alternate"/>
              </a:defRPr>
            </a:lvl4pPr>
            <a:lvl5pPr marL="0" marR="0" indent="0" algn="l" defTabSz="584200" latinLnBrk="0">
              <a:lnSpc>
                <a:spcPct val="80000"/>
              </a:lnSpc>
              <a:spcBef>
                <a:spcPts val="23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400" b="0" i="0" u="none" strike="noStrike" cap="all" spc="0" baseline="0">
                <a:ln>
                  <a:noFill/>
                </a:ln>
                <a:solidFill>
                  <a:srgbClr val="A6AAA9"/>
                </a:solidFill>
                <a:uFillTx/>
                <a:latin typeface="DIN Alternate"/>
                <a:ea typeface="DIN Alternate"/>
                <a:cs typeface="DIN Alternate"/>
                <a:sym typeface="DIN Alternate"/>
              </a:defRPr>
            </a:lvl5pPr>
            <a:lvl6pPr marL="2667000" marR="0" indent="-444500" algn="l" defTabSz="584200" latinLnBrk="0">
              <a:lnSpc>
                <a:spcPct val="100000"/>
              </a:lnSpc>
              <a:spcBef>
                <a:spcPts val="2800"/>
              </a:spcBef>
              <a:spcAft>
                <a:spcPts val="0"/>
              </a:spcAft>
              <a:buClr>
                <a:schemeClr val="accent1">
                  <a:satOff val="-4060"/>
                </a:schemeClr>
              </a:buClr>
              <a:buSzPct val="104999"/>
              <a:buFont typeface="Avenir Next"/>
              <a:buChar char="‣"/>
              <a:tabLst/>
              <a:defRPr sz="3400" b="0" i="0" u="none" strike="noStrike" cap="none" spc="0" baseline="0">
                <a:ln>
                  <a:noFill/>
                </a:ln>
                <a:solidFill>
                  <a:srgbClr val="838787"/>
                </a:solidFill>
                <a:uFillTx/>
                <a:latin typeface="Avenir Next Medium"/>
                <a:ea typeface="Avenir Next Medium"/>
                <a:cs typeface="Avenir Next Medium"/>
                <a:sym typeface="Avenir Next Medium"/>
              </a:defRPr>
            </a:lvl6pPr>
            <a:lvl7pPr marL="3111500" marR="0" indent="-444500" algn="l" defTabSz="584200" latinLnBrk="0">
              <a:lnSpc>
                <a:spcPct val="100000"/>
              </a:lnSpc>
              <a:spcBef>
                <a:spcPts val="2800"/>
              </a:spcBef>
              <a:spcAft>
                <a:spcPts val="0"/>
              </a:spcAft>
              <a:buClr>
                <a:schemeClr val="accent1">
                  <a:satOff val="-4060"/>
                </a:schemeClr>
              </a:buClr>
              <a:buSzPct val="104999"/>
              <a:buFont typeface="Avenir Next"/>
              <a:buChar char="‣"/>
              <a:tabLst/>
              <a:defRPr sz="3400" b="0" i="0" u="none" strike="noStrike" cap="none" spc="0" baseline="0">
                <a:ln>
                  <a:noFill/>
                </a:ln>
                <a:solidFill>
                  <a:srgbClr val="838787"/>
                </a:solidFill>
                <a:uFillTx/>
                <a:latin typeface="Avenir Next Medium"/>
                <a:ea typeface="Avenir Next Medium"/>
                <a:cs typeface="Avenir Next Medium"/>
                <a:sym typeface="Avenir Next Medium"/>
              </a:defRPr>
            </a:lvl7pPr>
            <a:lvl8pPr marL="3556000" marR="0" indent="-444500" algn="l" defTabSz="584200" latinLnBrk="0">
              <a:lnSpc>
                <a:spcPct val="100000"/>
              </a:lnSpc>
              <a:spcBef>
                <a:spcPts val="2800"/>
              </a:spcBef>
              <a:spcAft>
                <a:spcPts val="0"/>
              </a:spcAft>
              <a:buClr>
                <a:schemeClr val="accent1">
                  <a:satOff val="-4060"/>
                </a:schemeClr>
              </a:buClr>
              <a:buSzPct val="104999"/>
              <a:buFont typeface="Avenir Next"/>
              <a:buChar char="‣"/>
              <a:tabLst/>
              <a:defRPr sz="3400" b="0" i="0" u="none" strike="noStrike" cap="none" spc="0" baseline="0">
                <a:ln>
                  <a:noFill/>
                </a:ln>
                <a:solidFill>
                  <a:srgbClr val="838787"/>
                </a:solidFill>
                <a:uFillTx/>
                <a:latin typeface="Avenir Next Medium"/>
                <a:ea typeface="Avenir Next Medium"/>
                <a:cs typeface="Avenir Next Medium"/>
                <a:sym typeface="Avenir Next Medium"/>
              </a:defRPr>
            </a:lvl8pPr>
            <a:lvl9pPr marL="4000500" marR="0" indent="-444500" algn="l" defTabSz="584200" latinLnBrk="0">
              <a:lnSpc>
                <a:spcPct val="100000"/>
              </a:lnSpc>
              <a:spcBef>
                <a:spcPts val="2800"/>
              </a:spcBef>
              <a:spcAft>
                <a:spcPts val="0"/>
              </a:spcAft>
              <a:buClr>
                <a:schemeClr val="accent1">
                  <a:satOff val="-4060"/>
                </a:schemeClr>
              </a:buClr>
              <a:buSzPct val="104999"/>
              <a:buFont typeface="Avenir Next"/>
              <a:buChar char="‣"/>
              <a:tabLst/>
              <a:defRPr sz="3400" b="0" i="0" u="none" strike="noStrike" cap="none" spc="0" baseline="0">
                <a:ln>
                  <a:noFill/>
                </a:ln>
                <a:solidFill>
                  <a:srgbClr val="838787"/>
                </a:solidFill>
                <a:uFillTx/>
                <a:latin typeface="Avenir Next Medium"/>
                <a:ea typeface="Avenir Next Medium"/>
                <a:cs typeface="Avenir Next Medium"/>
                <a:sym typeface="Avenir Next Medium"/>
              </a:defRPr>
            </a:lvl9pPr>
          </a:lstStyle>
          <a:p>
            <a:pPr marL="0" marR="0" lvl="0" indent="0" algn="l" defTabSz="584200" rtl="0" eaLnBrk="1" fontAlgn="auto" latinLnBrk="0" hangingPunct="1">
              <a:lnSpc>
                <a:spcPct val="80000"/>
              </a:lnSpc>
              <a:spcBef>
                <a:spcPts val="2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5400" b="0" i="0" u="none" strike="noStrike" kern="0" cap="all" spc="0" normalizeH="0" baseline="0" noProof="0" dirty="0">
                <a:ln>
                  <a:noFill/>
                </a:ln>
                <a:solidFill>
                  <a:srgbClr val="FFFFFE"/>
                </a:solidFill>
                <a:effectLst/>
                <a:uLnTx/>
                <a:uFillTx/>
                <a:latin typeface="DIN Alternate"/>
                <a:sym typeface="DIN Alternate"/>
              </a:rPr>
              <a:t>Рекламна кампания</a:t>
            </a:r>
          </a:p>
        </p:txBody>
      </p:sp>
      <p:sp>
        <p:nvSpPr>
          <p:cNvPr id="8" name="Rectangle 7"/>
          <p:cNvSpPr/>
          <p:nvPr/>
        </p:nvSpPr>
        <p:spPr>
          <a:xfrm>
            <a:off x="406399" y="6458507"/>
            <a:ext cx="1195035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584200" rtl="0" eaLnBrk="1" fontAlgn="auto" latinLnBrk="0" hangingPunct="0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2000" b="0" i="0" u="none" strike="noStrike" kern="0" cap="all" spc="0" normalizeH="0" baseline="0" noProof="0" dirty="0">
                <a:ln>
                  <a:noFill/>
                </a:ln>
                <a:solidFill>
                  <a:srgbClr val="FFFFFE"/>
                </a:solidFill>
                <a:effectLst/>
                <a:uLnTx/>
                <a:uFillTx/>
                <a:latin typeface="DIN Alternate"/>
                <a:ea typeface="DIN Alternate"/>
                <a:cs typeface="DIN Alternate"/>
                <a:sym typeface="DIN Alternate"/>
              </a:rPr>
              <a:t>Създаване и менажиране на </a:t>
            </a:r>
            <a:r>
              <a:rPr kumimoji="0" lang="en-US" sz="2000" b="0" i="0" u="none" strike="noStrike" kern="0" cap="all" spc="0" normalizeH="0" baseline="0" noProof="0" dirty="0">
                <a:ln>
                  <a:noFill/>
                </a:ln>
                <a:solidFill>
                  <a:srgbClr val="FFFFFE"/>
                </a:solidFill>
                <a:effectLst/>
                <a:uLnTx/>
                <a:uFillTx/>
                <a:latin typeface="DIN Alternate"/>
                <a:ea typeface="DIN Alternate"/>
                <a:cs typeface="DIN Alternate"/>
                <a:sym typeface="DIN Alternate"/>
              </a:rPr>
              <a:t>Facebook </a:t>
            </a:r>
            <a:r>
              <a:rPr kumimoji="0" lang="bg-BG" sz="2000" b="0" i="0" u="none" strike="noStrike" kern="0" cap="all" spc="0" normalizeH="0" baseline="0" noProof="0" dirty="0">
                <a:ln>
                  <a:noFill/>
                </a:ln>
                <a:solidFill>
                  <a:srgbClr val="FFFFFE"/>
                </a:solidFill>
                <a:effectLst/>
                <a:uLnTx/>
                <a:uFillTx/>
                <a:latin typeface="DIN Alternate"/>
                <a:ea typeface="DIN Alternate"/>
                <a:cs typeface="DIN Alternate"/>
                <a:sym typeface="DIN Alternate"/>
              </a:rPr>
              <a:t>страница и </a:t>
            </a:r>
            <a:r>
              <a:rPr kumimoji="0" lang="bg-BG" sz="2000" b="0" i="0" u="none" strike="noStrike" kern="0" cap="all" spc="0" normalizeH="0" baseline="0" noProof="0" dirty="0" err="1">
                <a:ln>
                  <a:noFill/>
                </a:ln>
                <a:solidFill>
                  <a:srgbClr val="FFFFFE"/>
                </a:solidFill>
                <a:effectLst/>
                <a:uLnTx/>
                <a:uFillTx/>
                <a:latin typeface="DIN Alternate"/>
                <a:ea typeface="DIN Alternate"/>
                <a:cs typeface="DIN Alternate"/>
                <a:sym typeface="DIN Alternate"/>
              </a:rPr>
              <a:t>ивент</a:t>
            </a:r>
            <a:r>
              <a:rPr kumimoji="0" lang="bg-BG" sz="2000" b="0" i="0" u="none" strike="noStrike" kern="0" cap="all" spc="0" normalizeH="0" baseline="0" noProof="0" dirty="0">
                <a:ln>
                  <a:noFill/>
                </a:ln>
                <a:solidFill>
                  <a:srgbClr val="FFFFFE"/>
                </a:solidFill>
                <a:effectLst/>
                <a:uLnTx/>
                <a:uFillTx/>
                <a:latin typeface="DIN Alternate"/>
                <a:ea typeface="DIN Alternate"/>
                <a:cs typeface="DIN Alternate"/>
                <a:sym typeface="DIN Alternate"/>
              </a:rPr>
              <a:t> за всяко едно събитие</a:t>
            </a:r>
          </a:p>
          <a:p>
            <a:pPr marL="0" marR="0" lvl="0" indent="0" algn="l" defTabSz="584200" rtl="0" eaLnBrk="1" fontAlgn="auto" latinLnBrk="0" hangingPunct="0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bg-BG" cap="all" noProof="0" dirty="0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Поддръжка с видео съдържание, снимков материал и постове</a:t>
            </a:r>
            <a:endParaRPr kumimoji="0" lang="ru-RU" sz="2000" b="0" i="0" u="none" strike="noStrike" kern="0" cap="all" spc="0" normalizeH="0" baseline="0" noProof="0" dirty="0">
              <a:ln>
                <a:noFill/>
              </a:ln>
              <a:solidFill>
                <a:srgbClr val="FFFFFE"/>
              </a:solidFill>
              <a:effectLst/>
              <a:uLnTx/>
              <a:uFillTx/>
              <a:latin typeface="DIN Alternate"/>
              <a:ea typeface="DIN Alternate"/>
              <a:cs typeface="DIN Alternate"/>
              <a:sym typeface="DIN Alternate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065"/>
          <a:stretch/>
        </p:blipFill>
        <p:spPr>
          <a:xfrm>
            <a:off x="8744957" y="1503957"/>
            <a:ext cx="2135246" cy="1847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2518633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A323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C3F71BDC-F691-194C-9072-FE37A456E7AC}"/>
              </a:ext>
            </a:extLst>
          </p:cNvPr>
          <p:cNvSpPr/>
          <p:nvPr/>
        </p:nvSpPr>
        <p:spPr>
          <a:xfrm>
            <a:off x="4959410" y="4636849"/>
            <a:ext cx="432348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x-none" sz="4400" b="1" dirty="0">
                <a:solidFill>
                  <a:schemeClr val="bg1">
                    <a:lumMod val="10000"/>
                    <a:lumOff val="90000"/>
                  </a:schemeClr>
                </a:solidFill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1696363492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A323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Идейна концепция"/>
          <p:cNvSpPr txBox="1">
            <a:spLocks noGrp="1"/>
          </p:cNvSpPr>
          <p:nvPr>
            <p:ph type="subTitle" sz="quarter" idx="1"/>
          </p:nvPr>
        </p:nvSpPr>
        <p:spPr>
          <a:xfrm>
            <a:off x="406400" y="3472249"/>
            <a:ext cx="11770734" cy="2735003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>
              <a:defRPr>
                <a:solidFill>
                  <a:srgbClr val="FFFFFE"/>
                </a:solidFill>
              </a:defRPr>
            </a:lvl1pPr>
          </a:lstStyle>
          <a:p>
            <a:r>
              <a:rPr lang="bg-BG" dirty="0"/>
              <a:t>Два НАЦИОНАЛНИ ФЕСТИВАЛА</a:t>
            </a:r>
          </a:p>
          <a:p>
            <a:endParaRPr lang="bg-BG" dirty="0"/>
          </a:p>
          <a:p>
            <a:r>
              <a:rPr lang="bg-BG" dirty="0"/>
              <a:t>Лято – </a:t>
            </a:r>
            <a:r>
              <a:rPr lang="bg-BG" dirty="0" smtClean="0"/>
              <a:t>юни-август </a:t>
            </a:r>
            <a:r>
              <a:rPr lang="bg-BG" dirty="0"/>
              <a:t>2020 </a:t>
            </a:r>
          </a:p>
          <a:p>
            <a:r>
              <a:rPr lang="bg-BG" dirty="0"/>
              <a:t>Есен – </a:t>
            </a:r>
            <a:r>
              <a:rPr lang="bg-BG" dirty="0" smtClean="0"/>
              <a:t>октомври-декември </a:t>
            </a:r>
            <a:r>
              <a:rPr lang="bg-BG" dirty="0"/>
              <a:t>2020</a:t>
            </a:r>
            <a:r>
              <a:rPr dirty="0"/>
              <a:t> </a:t>
            </a:r>
            <a:r>
              <a:rPr lang="en-US" dirty="0"/>
              <a:t> </a:t>
            </a:r>
            <a:endParaRPr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065"/>
          <a:stretch/>
        </p:blipFill>
        <p:spPr>
          <a:xfrm>
            <a:off x="8744957" y="1503957"/>
            <a:ext cx="2135246" cy="1847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0970135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A323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Идейна концепция"/>
          <p:cNvSpPr txBox="1">
            <a:spLocks noGrp="1"/>
          </p:cNvSpPr>
          <p:nvPr>
            <p:ph type="subTitle" sz="quarter" idx="1"/>
          </p:nvPr>
        </p:nvSpPr>
        <p:spPr>
          <a:xfrm>
            <a:off x="406400" y="3472249"/>
            <a:ext cx="11770734" cy="273500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FFFFFE"/>
                </a:solidFill>
              </a:defRPr>
            </a:lvl1pPr>
          </a:lstStyle>
          <a:p>
            <a:endParaRPr lang="bg-BG" dirty="0"/>
          </a:p>
          <a:p>
            <a:r>
              <a:rPr lang="bg-BG" sz="4000" dirty="0"/>
              <a:t>Участници – браншови организации</a:t>
            </a:r>
          </a:p>
        </p:txBody>
      </p:sp>
      <p:sp>
        <p:nvSpPr>
          <p:cNvPr id="7" name="Rectangle 6"/>
          <p:cNvSpPr/>
          <p:nvPr/>
        </p:nvSpPr>
        <p:spPr>
          <a:xfrm>
            <a:off x="406400" y="6446191"/>
            <a:ext cx="11406659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cap="all" dirty="0" err="1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Сдружение</a:t>
            </a:r>
            <a:r>
              <a:rPr lang="ru-RU" sz="2400" cap="all" dirty="0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 «</a:t>
            </a:r>
            <a:r>
              <a:rPr lang="ru-RU" sz="2400" cap="all" dirty="0" err="1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Черноморски</a:t>
            </a:r>
            <a:r>
              <a:rPr lang="ru-RU" sz="2400" cap="all" dirty="0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 </a:t>
            </a:r>
            <a:r>
              <a:rPr lang="ru-RU" sz="2400" cap="all" dirty="0" err="1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изгрев</a:t>
            </a:r>
            <a:r>
              <a:rPr lang="ru-RU" sz="2400" cap="all" dirty="0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» </a:t>
            </a:r>
          </a:p>
          <a:p>
            <a:pPr lvl="0"/>
            <a:r>
              <a:rPr lang="ru-RU" sz="2400" cap="all" dirty="0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«БГ ФИШ» </a:t>
            </a:r>
            <a:r>
              <a:rPr lang="ru-RU" sz="2400" cap="all" dirty="0" err="1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Асоциация</a:t>
            </a:r>
            <a:r>
              <a:rPr lang="ru-RU" sz="2400" cap="all" dirty="0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 на </a:t>
            </a:r>
            <a:r>
              <a:rPr lang="ru-RU" sz="2400" cap="all" dirty="0" err="1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производителите</a:t>
            </a:r>
            <a:r>
              <a:rPr lang="ru-RU" sz="2400" cap="all" dirty="0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 на </a:t>
            </a:r>
            <a:r>
              <a:rPr lang="ru-RU" sz="2400" cap="all" dirty="0" err="1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рибни</a:t>
            </a:r>
            <a:r>
              <a:rPr lang="ru-RU" sz="2400" cap="all" dirty="0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 </a:t>
            </a:r>
            <a:r>
              <a:rPr lang="ru-RU" sz="2400" cap="all" dirty="0" err="1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продукти</a:t>
            </a:r>
            <a:endParaRPr lang="ru-RU" sz="2400" cap="all" dirty="0">
              <a:solidFill>
                <a:srgbClr val="FFFFFE"/>
              </a:solidFill>
              <a:latin typeface="DIN Alternate"/>
              <a:ea typeface="DIN Alternate"/>
              <a:cs typeface="DIN Alternate"/>
              <a:sym typeface="DIN Alternate"/>
            </a:endParaRPr>
          </a:p>
          <a:p>
            <a:pPr lvl="0"/>
            <a:r>
              <a:rPr lang="ru-RU" sz="2400" cap="all" dirty="0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«</a:t>
            </a:r>
            <a:r>
              <a:rPr lang="ru-RU" sz="2400" cap="all" dirty="0" err="1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Национална</a:t>
            </a:r>
            <a:r>
              <a:rPr lang="ru-RU" sz="2400" cap="all" dirty="0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 </a:t>
            </a:r>
            <a:r>
              <a:rPr lang="ru-RU" sz="2400" cap="all" dirty="0" err="1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асоциация</a:t>
            </a:r>
            <a:r>
              <a:rPr lang="ru-RU" sz="2400" cap="all" dirty="0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 на </a:t>
            </a:r>
            <a:r>
              <a:rPr lang="ru-RU" sz="2400" cap="all" dirty="0" err="1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рибопроизводителите</a:t>
            </a:r>
            <a:r>
              <a:rPr lang="ru-RU" sz="2400" cap="all" dirty="0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»</a:t>
            </a:r>
            <a:endParaRPr kumimoji="0" lang="ru-RU" sz="2400" b="0" i="0" u="none" strike="noStrike" kern="0" cap="all" spc="0" normalizeH="0" baseline="0" noProof="0" dirty="0">
              <a:ln>
                <a:noFill/>
              </a:ln>
              <a:solidFill>
                <a:srgbClr val="FFFFFE"/>
              </a:solidFill>
              <a:effectLst/>
              <a:uLnTx/>
              <a:uFillTx/>
              <a:latin typeface="DIN Alternate"/>
              <a:ea typeface="DIN Alternate"/>
              <a:cs typeface="DIN Alternate"/>
              <a:sym typeface="DIN Alternate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065"/>
          <a:stretch/>
        </p:blipFill>
        <p:spPr>
          <a:xfrm>
            <a:off x="8744957" y="1503957"/>
            <a:ext cx="2135246" cy="1847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9735900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A323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Идейна концепция"/>
          <p:cNvSpPr txBox="1">
            <a:spLocks noGrp="1"/>
          </p:cNvSpPr>
          <p:nvPr>
            <p:ph type="subTitle" sz="quarter" idx="1"/>
          </p:nvPr>
        </p:nvSpPr>
        <p:spPr>
          <a:xfrm>
            <a:off x="406400" y="3472249"/>
            <a:ext cx="11770734" cy="273500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FFFFFE"/>
                </a:solidFill>
              </a:defRPr>
            </a:lvl1pPr>
          </a:lstStyle>
          <a:p>
            <a:endParaRPr lang="bg-BG" dirty="0"/>
          </a:p>
          <a:p>
            <a:r>
              <a:rPr lang="bg-BG" dirty="0"/>
              <a:t>Лято </a:t>
            </a:r>
            <a:r>
              <a:rPr lang="bg-BG"/>
              <a:t>– </a:t>
            </a:r>
            <a:r>
              <a:rPr lang="bg-BG" smtClean="0"/>
              <a:t>юни-август </a:t>
            </a:r>
            <a:r>
              <a:rPr lang="bg-BG" dirty="0"/>
              <a:t>2020</a:t>
            </a:r>
          </a:p>
        </p:txBody>
      </p:sp>
      <p:sp>
        <p:nvSpPr>
          <p:cNvPr id="7" name="Rectangle 6"/>
          <p:cNvSpPr/>
          <p:nvPr/>
        </p:nvSpPr>
        <p:spPr>
          <a:xfrm>
            <a:off x="406400" y="6207252"/>
            <a:ext cx="925658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g-BG" sz="2400" cap="all" dirty="0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Съобразено с летния период</a:t>
            </a:r>
          </a:p>
          <a:p>
            <a:r>
              <a:rPr lang="bg-BG" sz="2400" cap="all" dirty="0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Сезонни риби и рибни продукти</a:t>
            </a:r>
          </a:p>
          <a:p>
            <a:r>
              <a:rPr lang="bg-BG" sz="2400" cap="all" dirty="0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Музика и забавление</a:t>
            </a:r>
          </a:p>
          <a:p>
            <a:r>
              <a:rPr lang="bg-BG" sz="2400" cap="all" dirty="0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Кулинарни демонстрации</a:t>
            </a:r>
          </a:p>
          <a:p>
            <a:r>
              <a:rPr lang="bg-BG" sz="2400" cap="all" dirty="0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Рибен ресторант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065"/>
          <a:stretch/>
        </p:blipFill>
        <p:spPr>
          <a:xfrm>
            <a:off x="8744957" y="1503957"/>
            <a:ext cx="2135246" cy="1847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3049609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A323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Идейна концепция"/>
          <p:cNvSpPr txBox="1">
            <a:spLocks/>
          </p:cNvSpPr>
          <p:nvPr/>
        </p:nvSpPr>
        <p:spPr>
          <a:xfrm>
            <a:off x="406400" y="4267199"/>
            <a:ext cx="11770734" cy="19400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b">
            <a:normAutofit/>
          </a:bodyPr>
          <a:lstStyle>
            <a:lvl1pPr marL="0" marR="0" indent="0" algn="l" defTabSz="584200" latinLnBrk="0">
              <a:lnSpc>
                <a:spcPct val="80000"/>
              </a:lnSpc>
              <a:spcBef>
                <a:spcPts val="23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400" b="0" i="0" u="none" strike="noStrike" cap="all" spc="0" baseline="0">
                <a:ln>
                  <a:noFill/>
                </a:ln>
                <a:solidFill>
                  <a:srgbClr val="FFFFFE"/>
                </a:solidFill>
                <a:uFillTx/>
                <a:latin typeface="DIN Alternate"/>
                <a:ea typeface="DIN Alternate"/>
                <a:cs typeface="DIN Alternate"/>
                <a:sym typeface="DIN Alternate"/>
              </a:defRPr>
            </a:lvl1pPr>
            <a:lvl2pPr marL="0" marR="0" indent="0" algn="l" defTabSz="584200" latinLnBrk="0">
              <a:lnSpc>
                <a:spcPct val="80000"/>
              </a:lnSpc>
              <a:spcBef>
                <a:spcPts val="23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400" b="0" i="0" u="none" strike="noStrike" cap="all" spc="0" baseline="0">
                <a:ln>
                  <a:noFill/>
                </a:ln>
                <a:solidFill>
                  <a:srgbClr val="A6AAA9"/>
                </a:solidFill>
                <a:uFillTx/>
                <a:latin typeface="DIN Alternate"/>
                <a:ea typeface="DIN Alternate"/>
                <a:cs typeface="DIN Alternate"/>
                <a:sym typeface="DIN Alternate"/>
              </a:defRPr>
            </a:lvl2pPr>
            <a:lvl3pPr marL="0" marR="0" indent="0" algn="l" defTabSz="584200" latinLnBrk="0">
              <a:lnSpc>
                <a:spcPct val="80000"/>
              </a:lnSpc>
              <a:spcBef>
                <a:spcPts val="23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400" b="0" i="0" u="none" strike="noStrike" cap="all" spc="0" baseline="0">
                <a:ln>
                  <a:noFill/>
                </a:ln>
                <a:solidFill>
                  <a:srgbClr val="A6AAA9"/>
                </a:solidFill>
                <a:uFillTx/>
                <a:latin typeface="DIN Alternate"/>
                <a:ea typeface="DIN Alternate"/>
                <a:cs typeface="DIN Alternate"/>
                <a:sym typeface="DIN Alternate"/>
              </a:defRPr>
            </a:lvl3pPr>
            <a:lvl4pPr marL="0" marR="0" indent="0" algn="l" defTabSz="584200" latinLnBrk="0">
              <a:lnSpc>
                <a:spcPct val="80000"/>
              </a:lnSpc>
              <a:spcBef>
                <a:spcPts val="23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400" b="0" i="0" u="none" strike="noStrike" cap="all" spc="0" baseline="0">
                <a:ln>
                  <a:noFill/>
                </a:ln>
                <a:solidFill>
                  <a:srgbClr val="A6AAA9"/>
                </a:solidFill>
                <a:uFillTx/>
                <a:latin typeface="DIN Alternate"/>
                <a:ea typeface="DIN Alternate"/>
                <a:cs typeface="DIN Alternate"/>
                <a:sym typeface="DIN Alternate"/>
              </a:defRPr>
            </a:lvl4pPr>
            <a:lvl5pPr marL="0" marR="0" indent="0" algn="l" defTabSz="584200" latinLnBrk="0">
              <a:lnSpc>
                <a:spcPct val="80000"/>
              </a:lnSpc>
              <a:spcBef>
                <a:spcPts val="23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400" b="0" i="0" u="none" strike="noStrike" cap="all" spc="0" baseline="0">
                <a:ln>
                  <a:noFill/>
                </a:ln>
                <a:solidFill>
                  <a:srgbClr val="A6AAA9"/>
                </a:solidFill>
                <a:uFillTx/>
                <a:latin typeface="DIN Alternate"/>
                <a:ea typeface="DIN Alternate"/>
                <a:cs typeface="DIN Alternate"/>
                <a:sym typeface="DIN Alternate"/>
              </a:defRPr>
            </a:lvl5pPr>
            <a:lvl6pPr marL="2667000" marR="0" indent="-444500" algn="l" defTabSz="584200" latinLnBrk="0">
              <a:lnSpc>
                <a:spcPct val="100000"/>
              </a:lnSpc>
              <a:spcBef>
                <a:spcPts val="2800"/>
              </a:spcBef>
              <a:spcAft>
                <a:spcPts val="0"/>
              </a:spcAft>
              <a:buClr>
                <a:schemeClr val="accent1">
                  <a:satOff val="-4060"/>
                </a:schemeClr>
              </a:buClr>
              <a:buSzPct val="104999"/>
              <a:buFont typeface="Avenir Next"/>
              <a:buChar char="‣"/>
              <a:tabLst/>
              <a:defRPr sz="3400" b="0" i="0" u="none" strike="noStrike" cap="none" spc="0" baseline="0">
                <a:ln>
                  <a:noFill/>
                </a:ln>
                <a:solidFill>
                  <a:srgbClr val="838787"/>
                </a:solidFill>
                <a:uFillTx/>
                <a:latin typeface="Avenir Next Medium"/>
                <a:ea typeface="Avenir Next Medium"/>
                <a:cs typeface="Avenir Next Medium"/>
                <a:sym typeface="Avenir Next Medium"/>
              </a:defRPr>
            </a:lvl6pPr>
            <a:lvl7pPr marL="3111500" marR="0" indent="-444500" algn="l" defTabSz="584200" latinLnBrk="0">
              <a:lnSpc>
                <a:spcPct val="100000"/>
              </a:lnSpc>
              <a:spcBef>
                <a:spcPts val="2800"/>
              </a:spcBef>
              <a:spcAft>
                <a:spcPts val="0"/>
              </a:spcAft>
              <a:buClr>
                <a:schemeClr val="accent1">
                  <a:satOff val="-4060"/>
                </a:schemeClr>
              </a:buClr>
              <a:buSzPct val="104999"/>
              <a:buFont typeface="Avenir Next"/>
              <a:buChar char="‣"/>
              <a:tabLst/>
              <a:defRPr sz="3400" b="0" i="0" u="none" strike="noStrike" cap="none" spc="0" baseline="0">
                <a:ln>
                  <a:noFill/>
                </a:ln>
                <a:solidFill>
                  <a:srgbClr val="838787"/>
                </a:solidFill>
                <a:uFillTx/>
                <a:latin typeface="Avenir Next Medium"/>
                <a:ea typeface="Avenir Next Medium"/>
                <a:cs typeface="Avenir Next Medium"/>
                <a:sym typeface="Avenir Next Medium"/>
              </a:defRPr>
            </a:lvl7pPr>
            <a:lvl8pPr marL="3556000" marR="0" indent="-444500" algn="l" defTabSz="584200" latinLnBrk="0">
              <a:lnSpc>
                <a:spcPct val="100000"/>
              </a:lnSpc>
              <a:spcBef>
                <a:spcPts val="2800"/>
              </a:spcBef>
              <a:spcAft>
                <a:spcPts val="0"/>
              </a:spcAft>
              <a:buClr>
                <a:schemeClr val="accent1">
                  <a:satOff val="-4060"/>
                </a:schemeClr>
              </a:buClr>
              <a:buSzPct val="104999"/>
              <a:buFont typeface="Avenir Next"/>
              <a:buChar char="‣"/>
              <a:tabLst/>
              <a:defRPr sz="3400" b="0" i="0" u="none" strike="noStrike" cap="none" spc="0" baseline="0">
                <a:ln>
                  <a:noFill/>
                </a:ln>
                <a:solidFill>
                  <a:srgbClr val="838787"/>
                </a:solidFill>
                <a:uFillTx/>
                <a:latin typeface="Avenir Next Medium"/>
                <a:ea typeface="Avenir Next Medium"/>
                <a:cs typeface="Avenir Next Medium"/>
                <a:sym typeface="Avenir Next Medium"/>
              </a:defRPr>
            </a:lvl8pPr>
            <a:lvl9pPr marL="4000500" marR="0" indent="-444500" algn="l" defTabSz="584200" latinLnBrk="0">
              <a:lnSpc>
                <a:spcPct val="100000"/>
              </a:lnSpc>
              <a:spcBef>
                <a:spcPts val="2800"/>
              </a:spcBef>
              <a:spcAft>
                <a:spcPts val="0"/>
              </a:spcAft>
              <a:buClr>
                <a:schemeClr val="accent1">
                  <a:satOff val="-4060"/>
                </a:schemeClr>
              </a:buClr>
              <a:buSzPct val="104999"/>
              <a:buFont typeface="Avenir Next"/>
              <a:buChar char="‣"/>
              <a:tabLst/>
              <a:defRPr sz="3400" b="0" i="0" u="none" strike="noStrike" cap="none" spc="0" baseline="0">
                <a:ln>
                  <a:noFill/>
                </a:ln>
                <a:solidFill>
                  <a:srgbClr val="838787"/>
                </a:solidFill>
                <a:uFillTx/>
                <a:latin typeface="Avenir Next Medium"/>
                <a:ea typeface="Avenir Next Medium"/>
                <a:cs typeface="Avenir Next Medium"/>
                <a:sym typeface="Avenir Next Medium"/>
              </a:defRPr>
            </a:lvl9pPr>
          </a:lstStyle>
          <a:p>
            <a:pPr hangingPunct="1"/>
            <a:r>
              <a:rPr lang="bg-BG" dirty="0"/>
              <a:t> Градове</a:t>
            </a:r>
          </a:p>
        </p:txBody>
      </p:sp>
      <p:sp>
        <p:nvSpPr>
          <p:cNvPr id="9" name="Rectangle 8"/>
          <p:cNvSpPr/>
          <p:nvPr/>
        </p:nvSpPr>
        <p:spPr>
          <a:xfrm>
            <a:off x="406400" y="6458507"/>
            <a:ext cx="925658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cap="all" dirty="0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София </a:t>
            </a:r>
            <a:endParaRPr lang="ru-RU" cap="all" dirty="0" smtClean="0">
              <a:solidFill>
                <a:srgbClr val="FFFFFE"/>
              </a:solidFill>
              <a:latin typeface="DIN Alternate"/>
              <a:ea typeface="DIN Alternate"/>
              <a:cs typeface="DIN Alternate"/>
              <a:sym typeface="DIN Alternate"/>
            </a:endParaRPr>
          </a:p>
          <a:p>
            <a:r>
              <a:rPr lang="ru-RU" cap="all" dirty="0" smtClean="0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Пловдив </a:t>
            </a:r>
          </a:p>
          <a:p>
            <a:r>
              <a:rPr lang="ru-RU" cap="all" dirty="0" smtClean="0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Стара </a:t>
            </a:r>
            <a:r>
              <a:rPr lang="ru-RU" cap="all" dirty="0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Загора </a:t>
            </a:r>
            <a:endParaRPr lang="ru-RU" cap="all" dirty="0" smtClean="0">
              <a:solidFill>
                <a:srgbClr val="FFFFFE"/>
              </a:solidFill>
              <a:latin typeface="DIN Alternate"/>
              <a:ea typeface="DIN Alternate"/>
              <a:cs typeface="DIN Alternate"/>
              <a:sym typeface="DIN Alternate"/>
            </a:endParaRPr>
          </a:p>
          <a:p>
            <a:r>
              <a:rPr lang="ru-RU" cap="all" dirty="0" smtClean="0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Варна</a:t>
            </a:r>
            <a:endParaRPr lang="ru-RU" cap="all" dirty="0">
              <a:solidFill>
                <a:srgbClr val="FFFFFE"/>
              </a:solidFill>
              <a:latin typeface="DIN Alternate"/>
              <a:ea typeface="DIN Alternate"/>
              <a:cs typeface="DIN Alternate"/>
              <a:sym typeface="DIN Alternate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613611" y="6643173"/>
            <a:ext cx="4260335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cap="all" dirty="0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Бургас </a:t>
            </a:r>
            <a:endParaRPr lang="ru-RU" cap="all" dirty="0" smtClean="0">
              <a:solidFill>
                <a:srgbClr val="FFFFFE"/>
              </a:solidFill>
              <a:latin typeface="DIN Alternate"/>
              <a:ea typeface="DIN Alternate"/>
              <a:cs typeface="DIN Alternate"/>
              <a:sym typeface="DIN Alternate"/>
            </a:endParaRPr>
          </a:p>
          <a:p>
            <a:r>
              <a:rPr lang="ru-RU" cap="all" dirty="0" smtClean="0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Русе</a:t>
            </a:r>
            <a:endParaRPr lang="ru-RU" cap="all" dirty="0">
              <a:solidFill>
                <a:srgbClr val="FFFFFE"/>
              </a:solidFill>
              <a:latin typeface="DIN Alternate"/>
              <a:ea typeface="DIN Alternate"/>
              <a:cs typeface="DIN Alternate"/>
              <a:sym typeface="DIN Alternate"/>
            </a:endParaRPr>
          </a:p>
          <a:p>
            <a:r>
              <a:rPr lang="ru-RU" cap="all" dirty="0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Силистра </a:t>
            </a:r>
            <a:endParaRPr lang="ru-RU" cap="all" dirty="0" smtClean="0">
              <a:solidFill>
                <a:srgbClr val="FFFFFE"/>
              </a:solidFill>
              <a:latin typeface="DIN Alternate"/>
              <a:ea typeface="DIN Alternate"/>
              <a:cs typeface="DIN Alternate"/>
              <a:sym typeface="DIN Alternate"/>
            </a:endParaRPr>
          </a:p>
          <a:p>
            <a:r>
              <a:rPr lang="ru-RU" cap="all" dirty="0" smtClean="0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Пазарджик</a:t>
            </a:r>
            <a:endParaRPr lang="ru-RU" cap="all" dirty="0">
              <a:solidFill>
                <a:srgbClr val="FFFFFE"/>
              </a:solidFill>
              <a:latin typeface="DIN Alternate"/>
              <a:ea typeface="DIN Alternate"/>
              <a:cs typeface="DIN Alternate"/>
              <a:sym typeface="DIN Alternate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065"/>
          <a:stretch/>
        </p:blipFill>
        <p:spPr>
          <a:xfrm>
            <a:off x="8744957" y="1503957"/>
            <a:ext cx="2135246" cy="1847092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A323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Идейна концепция"/>
          <p:cNvSpPr txBox="1">
            <a:spLocks/>
          </p:cNvSpPr>
          <p:nvPr/>
        </p:nvSpPr>
        <p:spPr>
          <a:xfrm>
            <a:off x="270475" y="4211392"/>
            <a:ext cx="12580552" cy="19400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b">
            <a:normAutofit/>
          </a:bodyPr>
          <a:lstStyle>
            <a:lvl1pPr marL="0" marR="0" indent="0" algn="l" defTabSz="584200" latinLnBrk="0">
              <a:lnSpc>
                <a:spcPct val="80000"/>
              </a:lnSpc>
              <a:spcBef>
                <a:spcPts val="23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400" b="0" i="0" u="none" strike="noStrike" cap="all" spc="0" baseline="0">
                <a:ln>
                  <a:noFill/>
                </a:ln>
                <a:solidFill>
                  <a:srgbClr val="FFFFFE"/>
                </a:solidFill>
                <a:uFillTx/>
                <a:latin typeface="DIN Alternate"/>
                <a:ea typeface="DIN Alternate"/>
                <a:cs typeface="DIN Alternate"/>
                <a:sym typeface="DIN Alternate"/>
              </a:defRPr>
            </a:lvl1pPr>
            <a:lvl2pPr marL="0" marR="0" indent="0" algn="l" defTabSz="584200" latinLnBrk="0">
              <a:lnSpc>
                <a:spcPct val="80000"/>
              </a:lnSpc>
              <a:spcBef>
                <a:spcPts val="23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400" b="0" i="0" u="none" strike="noStrike" cap="all" spc="0" baseline="0">
                <a:ln>
                  <a:noFill/>
                </a:ln>
                <a:solidFill>
                  <a:srgbClr val="A6AAA9"/>
                </a:solidFill>
                <a:uFillTx/>
                <a:latin typeface="DIN Alternate"/>
                <a:ea typeface="DIN Alternate"/>
                <a:cs typeface="DIN Alternate"/>
                <a:sym typeface="DIN Alternate"/>
              </a:defRPr>
            </a:lvl2pPr>
            <a:lvl3pPr marL="0" marR="0" indent="0" algn="l" defTabSz="584200" latinLnBrk="0">
              <a:lnSpc>
                <a:spcPct val="80000"/>
              </a:lnSpc>
              <a:spcBef>
                <a:spcPts val="23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400" b="0" i="0" u="none" strike="noStrike" cap="all" spc="0" baseline="0">
                <a:ln>
                  <a:noFill/>
                </a:ln>
                <a:solidFill>
                  <a:srgbClr val="A6AAA9"/>
                </a:solidFill>
                <a:uFillTx/>
                <a:latin typeface="DIN Alternate"/>
                <a:ea typeface="DIN Alternate"/>
                <a:cs typeface="DIN Alternate"/>
                <a:sym typeface="DIN Alternate"/>
              </a:defRPr>
            </a:lvl3pPr>
            <a:lvl4pPr marL="0" marR="0" indent="0" algn="l" defTabSz="584200" latinLnBrk="0">
              <a:lnSpc>
                <a:spcPct val="80000"/>
              </a:lnSpc>
              <a:spcBef>
                <a:spcPts val="23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400" b="0" i="0" u="none" strike="noStrike" cap="all" spc="0" baseline="0">
                <a:ln>
                  <a:noFill/>
                </a:ln>
                <a:solidFill>
                  <a:srgbClr val="A6AAA9"/>
                </a:solidFill>
                <a:uFillTx/>
                <a:latin typeface="DIN Alternate"/>
                <a:ea typeface="DIN Alternate"/>
                <a:cs typeface="DIN Alternate"/>
                <a:sym typeface="DIN Alternate"/>
              </a:defRPr>
            </a:lvl4pPr>
            <a:lvl5pPr marL="0" marR="0" indent="0" algn="l" defTabSz="584200" latinLnBrk="0">
              <a:lnSpc>
                <a:spcPct val="80000"/>
              </a:lnSpc>
              <a:spcBef>
                <a:spcPts val="23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400" b="0" i="0" u="none" strike="noStrike" cap="all" spc="0" baseline="0">
                <a:ln>
                  <a:noFill/>
                </a:ln>
                <a:solidFill>
                  <a:srgbClr val="A6AAA9"/>
                </a:solidFill>
                <a:uFillTx/>
                <a:latin typeface="DIN Alternate"/>
                <a:ea typeface="DIN Alternate"/>
                <a:cs typeface="DIN Alternate"/>
                <a:sym typeface="DIN Alternate"/>
              </a:defRPr>
            </a:lvl5pPr>
            <a:lvl6pPr marL="2667000" marR="0" indent="-444500" algn="l" defTabSz="584200" latinLnBrk="0">
              <a:lnSpc>
                <a:spcPct val="100000"/>
              </a:lnSpc>
              <a:spcBef>
                <a:spcPts val="2800"/>
              </a:spcBef>
              <a:spcAft>
                <a:spcPts val="0"/>
              </a:spcAft>
              <a:buClr>
                <a:schemeClr val="accent1">
                  <a:satOff val="-4060"/>
                </a:schemeClr>
              </a:buClr>
              <a:buSzPct val="104999"/>
              <a:buFont typeface="Avenir Next"/>
              <a:buChar char="‣"/>
              <a:tabLst/>
              <a:defRPr sz="3400" b="0" i="0" u="none" strike="noStrike" cap="none" spc="0" baseline="0">
                <a:ln>
                  <a:noFill/>
                </a:ln>
                <a:solidFill>
                  <a:srgbClr val="838787"/>
                </a:solidFill>
                <a:uFillTx/>
                <a:latin typeface="Avenir Next Medium"/>
                <a:ea typeface="Avenir Next Medium"/>
                <a:cs typeface="Avenir Next Medium"/>
                <a:sym typeface="Avenir Next Medium"/>
              </a:defRPr>
            </a:lvl6pPr>
            <a:lvl7pPr marL="3111500" marR="0" indent="-444500" algn="l" defTabSz="584200" latinLnBrk="0">
              <a:lnSpc>
                <a:spcPct val="100000"/>
              </a:lnSpc>
              <a:spcBef>
                <a:spcPts val="2800"/>
              </a:spcBef>
              <a:spcAft>
                <a:spcPts val="0"/>
              </a:spcAft>
              <a:buClr>
                <a:schemeClr val="accent1">
                  <a:satOff val="-4060"/>
                </a:schemeClr>
              </a:buClr>
              <a:buSzPct val="104999"/>
              <a:buFont typeface="Avenir Next"/>
              <a:buChar char="‣"/>
              <a:tabLst/>
              <a:defRPr sz="3400" b="0" i="0" u="none" strike="noStrike" cap="none" spc="0" baseline="0">
                <a:ln>
                  <a:noFill/>
                </a:ln>
                <a:solidFill>
                  <a:srgbClr val="838787"/>
                </a:solidFill>
                <a:uFillTx/>
                <a:latin typeface="Avenir Next Medium"/>
                <a:ea typeface="Avenir Next Medium"/>
                <a:cs typeface="Avenir Next Medium"/>
                <a:sym typeface="Avenir Next Medium"/>
              </a:defRPr>
            </a:lvl7pPr>
            <a:lvl8pPr marL="3556000" marR="0" indent="-444500" algn="l" defTabSz="584200" latinLnBrk="0">
              <a:lnSpc>
                <a:spcPct val="100000"/>
              </a:lnSpc>
              <a:spcBef>
                <a:spcPts val="2800"/>
              </a:spcBef>
              <a:spcAft>
                <a:spcPts val="0"/>
              </a:spcAft>
              <a:buClr>
                <a:schemeClr val="accent1">
                  <a:satOff val="-4060"/>
                </a:schemeClr>
              </a:buClr>
              <a:buSzPct val="104999"/>
              <a:buFont typeface="Avenir Next"/>
              <a:buChar char="‣"/>
              <a:tabLst/>
              <a:defRPr sz="3400" b="0" i="0" u="none" strike="noStrike" cap="none" spc="0" baseline="0">
                <a:ln>
                  <a:noFill/>
                </a:ln>
                <a:solidFill>
                  <a:srgbClr val="838787"/>
                </a:solidFill>
                <a:uFillTx/>
                <a:latin typeface="Avenir Next Medium"/>
                <a:ea typeface="Avenir Next Medium"/>
                <a:cs typeface="Avenir Next Medium"/>
                <a:sym typeface="Avenir Next Medium"/>
              </a:defRPr>
            </a:lvl8pPr>
            <a:lvl9pPr marL="4000500" marR="0" indent="-444500" algn="l" defTabSz="584200" latinLnBrk="0">
              <a:lnSpc>
                <a:spcPct val="100000"/>
              </a:lnSpc>
              <a:spcBef>
                <a:spcPts val="2800"/>
              </a:spcBef>
              <a:spcAft>
                <a:spcPts val="0"/>
              </a:spcAft>
              <a:buClr>
                <a:schemeClr val="accent1">
                  <a:satOff val="-4060"/>
                </a:schemeClr>
              </a:buClr>
              <a:buSzPct val="104999"/>
              <a:buFont typeface="Avenir Next"/>
              <a:buChar char="‣"/>
              <a:tabLst/>
              <a:defRPr sz="3400" b="0" i="0" u="none" strike="noStrike" cap="none" spc="0" baseline="0">
                <a:ln>
                  <a:noFill/>
                </a:ln>
                <a:solidFill>
                  <a:srgbClr val="838787"/>
                </a:solidFill>
                <a:uFillTx/>
                <a:latin typeface="Avenir Next Medium"/>
                <a:ea typeface="Avenir Next Medium"/>
                <a:cs typeface="Avenir Next Medium"/>
                <a:sym typeface="Avenir Next Medium"/>
              </a:defRPr>
            </a:lvl9pPr>
          </a:lstStyle>
          <a:p>
            <a:pPr marL="0" marR="0" lvl="0" indent="0" algn="l" defTabSz="584200" rtl="0" eaLnBrk="1" fontAlgn="auto" latinLnBrk="0" hangingPunct="1">
              <a:lnSpc>
                <a:spcPct val="80000"/>
              </a:lnSpc>
              <a:spcBef>
                <a:spcPts val="2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5400" b="0" i="0" u="none" strike="noStrike" kern="0" cap="all" spc="0" normalizeH="0" baseline="0" noProof="0" dirty="0">
                <a:ln>
                  <a:noFill/>
                </a:ln>
                <a:solidFill>
                  <a:srgbClr val="FFFFFE"/>
                </a:solidFill>
                <a:effectLst/>
                <a:uLnTx/>
                <a:uFillTx/>
                <a:latin typeface="DIN Alternate"/>
                <a:sym typeface="DIN Alternate"/>
              </a:rPr>
              <a:t>ПРОГРАМА</a:t>
            </a:r>
          </a:p>
        </p:txBody>
      </p:sp>
      <p:sp>
        <p:nvSpPr>
          <p:cNvPr id="8" name="Rectangle 7"/>
          <p:cNvSpPr/>
          <p:nvPr/>
        </p:nvSpPr>
        <p:spPr>
          <a:xfrm>
            <a:off x="270475" y="6376348"/>
            <a:ext cx="12560683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cap="all" dirty="0" err="1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Целодневна</a:t>
            </a:r>
            <a:r>
              <a:rPr lang="ru-RU" cap="all" dirty="0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 </a:t>
            </a:r>
            <a:r>
              <a:rPr lang="ru-RU" cap="all" dirty="0" err="1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Dj</a:t>
            </a:r>
            <a:r>
              <a:rPr lang="ru-RU" cap="all" dirty="0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 </a:t>
            </a:r>
            <a:r>
              <a:rPr lang="ru-RU" cap="all" dirty="0" err="1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програма</a:t>
            </a:r>
            <a:endParaRPr lang="ru-RU" cap="all" dirty="0">
              <a:solidFill>
                <a:srgbClr val="FFFFFE"/>
              </a:solidFill>
              <a:latin typeface="DIN Alternate"/>
              <a:ea typeface="DIN Alternate"/>
              <a:cs typeface="DIN Alternate"/>
              <a:sym typeface="DIN Alternate"/>
            </a:endParaRPr>
          </a:p>
          <a:p>
            <a:pPr lvl="0"/>
            <a:r>
              <a:rPr lang="ru-RU" cap="all" dirty="0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Варианти за </a:t>
            </a:r>
            <a:r>
              <a:rPr lang="ru-RU" cap="all" dirty="0" err="1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Водещ</a:t>
            </a:r>
            <a:r>
              <a:rPr lang="ru-RU" cap="all" dirty="0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 на </a:t>
            </a:r>
            <a:r>
              <a:rPr lang="ru-RU" cap="all" dirty="0" err="1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събитието</a:t>
            </a:r>
            <a:r>
              <a:rPr lang="ru-RU" cap="all" dirty="0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 - Ники </a:t>
            </a:r>
            <a:r>
              <a:rPr lang="ru-RU" cap="all" dirty="0" err="1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Станоев</a:t>
            </a:r>
            <a:r>
              <a:rPr lang="ru-RU" cap="all" dirty="0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, </a:t>
            </a:r>
            <a:r>
              <a:rPr lang="ru-RU" cap="all" dirty="0" err="1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николай</a:t>
            </a:r>
            <a:r>
              <a:rPr lang="ru-RU" cap="all" dirty="0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 </a:t>
            </a:r>
            <a:r>
              <a:rPr lang="ru-RU" cap="all" dirty="0" err="1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дограмаджиев</a:t>
            </a:r>
            <a:endParaRPr lang="ru-RU" cap="all" dirty="0">
              <a:solidFill>
                <a:srgbClr val="FFFFFE"/>
              </a:solidFill>
              <a:latin typeface="DIN Alternate"/>
              <a:ea typeface="DIN Alternate"/>
              <a:cs typeface="DIN Alternate"/>
              <a:sym typeface="DIN Alternate"/>
            </a:endParaRPr>
          </a:p>
          <a:p>
            <a:pPr lvl="0"/>
            <a:r>
              <a:rPr lang="ru-RU" cap="all" dirty="0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Варианти за </a:t>
            </a:r>
            <a:r>
              <a:rPr lang="ru-RU" cap="all" dirty="0" err="1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кулинарни</a:t>
            </a:r>
            <a:r>
              <a:rPr lang="ru-RU" cap="all" dirty="0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 демонстрации – </a:t>
            </a:r>
            <a:r>
              <a:rPr lang="ru-RU" cap="all" dirty="0" err="1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финалисти</a:t>
            </a:r>
            <a:r>
              <a:rPr lang="ru-RU" cap="all" dirty="0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 от </a:t>
            </a:r>
            <a:r>
              <a:rPr lang="ru-RU" cap="all" dirty="0" err="1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Мастършеф</a:t>
            </a:r>
            <a:r>
              <a:rPr lang="ru-RU" cap="all" dirty="0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, Лео </a:t>
            </a:r>
            <a:r>
              <a:rPr lang="ru-RU" cap="all" dirty="0" err="1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бианки</a:t>
            </a:r>
            <a:r>
              <a:rPr lang="ru-RU" cap="all" dirty="0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, </a:t>
            </a:r>
            <a:r>
              <a:rPr lang="ru-RU" cap="all" dirty="0" err="1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Ути</a:t>
            </a:r>
            <a:r>
              <a:rPr lang="ru-RU" cap="all" dirty="0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 </a:t>
            </a:r>
            <a:r>
              <a:rPr lang="ru-RU" cap="all" dirty="0" err="1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бъчваров</a:t>
            </a:r>
            <a:r>
              <a:rPr lang="ru-RU" cap="all" dirty="0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, </a:t>
            </a:r>
            <a:r>
              <a:rPr lang="ru-RU" cap="all" dirty="0" err="1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кулинарни</a:t>
            </a:r>
            <a:r>
              <a:rPr lang="ru-RU" cap="all" dirty="0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 </a:t>
            </a:r>
            <a:r>
              <a:rPr lang="ru-RU" cap="all" dirty="0" err="1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Влогъри</a:t>
            </a:r>
            <a:r>
              <a:rPr lang="ru-RU" cap="all" dirty="0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 /</a:t>
            </a:r>
            <a:r>
              <a:rPr lang="ru-RU" cap="all" dirty="0" err="1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сандра</a:t>
            </a:r>
            <a:r>
              <a:rPr lang="ru-RU" cap="all" dirty="0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 </a:t>
            </a:r>
            <a:r>
              <a:rPr lang="ru-RU" cap="all" dirty="0" err="1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алексиева</a:t>
            </a:r>
            <a:r>
              <a:rPr lang="ru-RU" cap="all" dirty="0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 /1001 </a:t>
            </a:r>
            <a:r>
              <a:rPr lang="ru-RU" cap="all" dirty="0" err="1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рецепти</a:t>
            </a:r>
            <a:r>
              <a:rPr lang="ru-RU" cap="all" dirty="0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/, </a:t>
            </a:r>
            <a:r>
              <a:rPr lang="ru-RU" cap="all" dirty="0" err="1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диана</a:t>
            </a:r>
            <a:r>
              <a:rPr lang="ru-RU" cap="all" dirty="0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 </a:t>
            </a:r>
            <a:r>
              <a:rPr lang="ru-RU" cap="all" dirty="0" err="1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митова</a:t>
            </a:r>
            <a:r>
              <a:rPr lang="ru-RU" cap="all" dirty="0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-попова /</a:t>
            </a:r>
            <a:r>
              <a:rPr lang="ru-RU" cap="all" dirty="0" err="1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didi’s</a:t>
            </a:r>
            <a:r>
              <a:rPr lang="ru-RU" cap="all" dirty="0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 </a:t>
            </a:r>
            <a:r>
              <a:rPr lang="ru-RU" cap="all" dirty="0" err="1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kitchen</a:t>
            </a:r>
            <a:r>
              <a:rPr lang="ru-RU" cap="all" dirty="0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/</a:t>
            </a:r>
          </a:p>
          <a:p>
            <a:pPr lvl="0"/>
            <a:r>
              <a:rPr lang="ru-RU" cap="all" dirty="0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Варианти за </a:t>
            </a:r>
            <a:r>
              <a:rPr lang="ru-RU" cap="all" dirty="0" err="1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музикална</a:t>
            </a:r>
            <a:r>
              <a:rPr lang="ru-RU" cap="all" dirty="0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 </a:t>
            </a:r>
            <a:r>
              <a:rPr lang="ru-RU" cap="all" dirty="0" err="1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програма</a:t>
            </a:r>
            <a:r>
              <a:rPr lang="ru-RU" cap="all" dirty="0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 /2 </a:t>
            </a:r>
            <a:r>
              <a:rPr lang="ru-RU" cap="all" dirty="0" err="1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групи</a:t>
            </a:r>
            <a:r>
              <a:rPr lang="ru-RU" cap="all" dirty="0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/  : </a:t>
            </a:r>
            <a:r>
              <a:rPr lang="ru-RU" cap="all" dirty="0" err="1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бандата</a:t>
            </a:r>
            <a:r>
              <a:rPr lang="ru-RU" cap="all" dirty="0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 на </a:t>
            </a:r>
            <a:r>
              <a:rPr lang="ru-RU" cap="all" dirty="0" err="1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Пецко</a:t>
            </a:r>
            <a:r>
              <a:rPr lang="ru-RU" cap="all" dirty="0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, </a:t>
            </a:r>
            <a:r>
              <a:rPr lang="ru-RU" cap="all" dirty="0" err="1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Браз</a:t>
            </a:r>
            <a:r>
              <a:rPr lang="ru-RU" cap="all" dirty="0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 </a:t>
            </a:r>
            <a:r>
              <a:rPr lang="ru-RU" cap="all" dirty="0" err="1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вилидж</a:t>
            </a:r>
            <a:r>
              <a:rPr lang="ru-RU" cap="all" dirty="0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, </a:t>
            </a:r>
            <a:r>
              <a:rPr lang="ru-RU" cap="all" dirty="0" err="1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Акага</a:t>
            </a:r>
            <a:endParaRPr lang="ru-RU" cap="all" dirty="0">
              <a:solidFill>
                <a:srgbClr val="FFFFFE"/>
              </a:solidFill>
              <a:latin typeface="DIN Alternate"/>
              <a:ea typeface="DIN Alternate"/>
              <a:cs typeface="DIN Alternate"/>
              <a:sym typeface="DIN Alternate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065"/>
          <a:stretch/>
        </p:blipFill>
        <p:spPr>
          <a:xfrm>
            <a:off x="8744957" y="1503957"/>
            <a:ext cx="2135246" cy="1847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7157494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A323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Идейна концепция"/>
          <p:cNvSpPr txBox="1">
            <a:spLocks/>
          </p:cNvSpPr>
          <p:nvPr/>
        </p:nvSpPr>
        <p:spPr>
          <a:xfrm>
            <a:off x="270475" y="4211392"/>
            <a:ext cx="12580552" cy="19400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b">
            <a:normAutofit/>
          </a:bodyPr>
          <a:lstStyle>
            <a:lvl1pPr marL="0" marR="0" indent="0" algn="l" defTabSz="584200" latinLnBrk="0">
              <a:lnSpc>
                <a:spcPct val="80000"/>
              </a:lnSpc>
              <a:spcBef>
                <a:spcPts val="23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400" b="0" i="0" u="none" strike="noStrike" cap="all" spc="0" baseline="0">
                <a:ln>
                  <a:noFill/>
                </a:ln>
                <a:solidFill>
                  <a:srgbClr val="FFFFFE"/>
                </a:solidFill>
                <a:uFillTx/>
                <a:latin typeface="DIN Alternate"/>
                <a:ea typeface="DIN Alternate"/>
                <a:cs typeface="DIN Alternate"/>
                <a:sym typeface="DIN Alternate"/>
              </a:defRPr>
            </a:lvl1pPr>
            <a:lvl2pPr marL="0" marR="0" indent="0" algn="l" defTabSz="584200" latinLnBrk="0">
              <a:lnSpc>
                <a:spcPct val="80000"/>
              </a:lnSpc>
              <a:spcBef>
                <a:spcPts val="23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400" b="0" i="0" u="none" strike="noStrike" cap="all" spc="0" baseline="0">
                <a:ln>
                  <a:noFill/>
                </a:ln>
                <a:solidFill>
                  <a:srgbClr val="A6AAA9"/>
                </a:solidFill>
                <a:uFillTx/>
                <a:latin typeface="DIN Alternate"/>
                <a:ea typeface="DIN Alternate"/>
                <a:cs typeface="DIN Alternate"/>
                <a:sym typeface="DIN Alternate"/>
              </a:defRPr>
            </a:lvl2pPr>
            <a:lvl3pPr marL="0" marR="0" indent="0" algn="l" defTabSz="584200" latinLnBrk="0">
              <a:lnSpc>
                <a:spcPct val="80000"/>
              </a:lnSpc>
              <a:spcBef>
                <a:spcPts val="23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400" b="0" i="0" u="none" strike="noStrike" cap="all" spc="0" baseline="0">
                <a:ln>
                  <a:noFill/>
                </a:ln>
                <a:solidFill>
                  <a:srgbClr val="A6AAA9"/>
                </a:solidFill>
                <a:uFillTx/>
                <a:latin typeface="DIN Alternate"/>
                <a:ea typeface="DIN Alternate"/>
                <a:cs typeface="DIN Alternate"/>
                <a:sym typeface="DIN Alternate"/>
              </a:defRPr>
            </a:lvl3pPr>
            <a:lvl4pPr marL="0" marR="0" indent="0" algn="l" defTabSz="584200" latinLnBrk="0">
              <a:lnSpc>
                <a:spcPct val="80000"/>
              </a:lnSpc>
              <a:spcBef>
                <a:spcPts val="23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400" b="0" i="0" u="none" strike="noStrike" cap="all" spc="0" baseline="0">
                <a:ln>
                  <a:noFill/>
                </a:ln>
                <a:solidFill>
                  <a:srgbClr val="A6AAA9"/>
                </a:solidFill>
                <a:uFillTx/>
                <a:latin typeface="DIN Alternate"/>
                <a:ea typeface="DIN Alternate"/>
                <a:cs typeface="DIN Alternate"/>
                <a:sym typeface="DIN Alternate"/>
              </a:defRPr>
            </a:lvl4pPr>
            <a:lvl5pPr marL="0" marR="0" indent="0" algn="l" defTabSz="584200" latinLnBrk="0">
              <a:lnSpc>
                <a:spcPct val="80000"/>
              </a:lnSpc>
              <a:spcBef>
                <a:spcPts val="23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400" b="0" i="0" u="none" strike="noStrike" cap="all" spc="0" baseline="0">
                <a:ln>
                  <a:noFill/>
                </a:ln>
                <a:solidFill>
                  <a:srgbClr val="A6AAA9"/>
                </a:solidFill>
                <a:uFillTx/>
                <a:latin typeface="DIN Alternate"/>
                <a:ea typeface="DIN Alternate"/>
                <a:cs typeface="DIN Alternate"/>
                <a:sym typeface="DIN Alternate"/>
              </a:defRPr>
            </a:lvl5pPr>
            <a:lvl6pPr marL="2667000" marR="0" indent="-444500" algn="l" defTabSz="584200" latinLnBrk="0">
              <a:lnSpc>
                <a:spcPct val="100000"/>
              </a:lnSpc>
              <a:spcBef>
                <a:spcPts val="2800"/>
              </a:spcBef>
              <a:spcAft>
                <a:spcPts val="0"/>
              </a:spcAft>
              <a:buClr>
                <a:schemeClr val="accent1">
                  <a:satOff val="-4060"/>
                </a:schemeClr>
              </a:buClr>
              <a:buSzPct val="104999"/>
              <a:buFont typeface="Avenir Next"/>
              <a:buChar char="‣"/>
              <a:tabLst/>
              <a:defRPr sz="3400" b="0" i="0" u="none" strike="noStrike" cap="none" spc="0" baseline="0">
                <a:ln>
                  <a:noFill/>
                </a:ln>
                <a:solidFill>
                  <a:srgbClr val="838787"/>
                </a:solidFill>
                <a:uFillTx/>
                <a:latin typeface="Avenir Next Medium"/>
                <a:ea typeface="Avenir Next Medium"/>
                <a:cs typeface="Avenir Next Medium"/>
                <a:sym typeface="Avenir Next Medium"/>
              </a:defRPr>
            </a:lvl6pPr>
            <a:lvl7pPr marL="3111500" marR="0" indent="-444500" algn="l" defTabSz="584200" latinLnBrk="0">
              <a:lnSpc>
                <a:spcPct val="100000"/>
              </a:lnSpc>
              <a:spcBef>
                <a:spcPts val="2800"/>
              </a:spcBef>
              <a:spcAft>
                <a:spcPts val="0"/>
              </a:spcAft>
              <a:buClr>
                <a:schemeClr val="accent1">
                  <a:satOff val="-4060"/>
                </a:schemeClr>
              </a:buClr>
              <a:buSzPct val="104999"/>
              <a:buFont typeface="Avenir Next"/>
              <a:buChar char="‣"/>
              <a:tabLst/>
              <a:defRPr sz="3400" b="0" i="0" u="none" strike="noStrike" cap="none" spc="0" baseline="0">
                <a:ln>
                  <a:noFill/>
                </a:ln>
                <a:solidFill>
                  <a:srgbClr val="838787"/>
                </a:solidFill>
                <a:uFillTx/>
                <a:latin typeface="Avenir Next Medium"/>
                <a:ea typeface="Avenir Next Medium"/>
                <a:cs typeface="Avenir Next Medium"/>
                <a:sym typeface="Avenir Next Medium"/>
              </a:defRPr>
            </a:lvl7pPr>
            <a:lvl8pPr marL="3556000" marR="0" indent="-444500" algn="l" defTabSz="584200" latinLnBrk="0">
              <a:lnSpc>
                <a:spcPct val="100000"/>
              </a:lnSpc>
              <a:spcBef>
                <a:spcPts val="2800"/>
              </a:spcBef>
              <a:spcAft>
                <a:spcPts val="0"/>
              </a:spcAft>
              <a:buClr>
                <a:schemeClr val="accent1">
                  <a:satOff val="-4060"/>
                </a:schemeClr>
              </a:buClr>
              <a:buSzPct val="104999"/>
              <a:buFont typeface="Avenir Next"/>
              <a:buChar char="‣"/>
              <a:tabLst/>
              <a:defRPr sz="3400" b="0" i="0" u="none" strike="noStrike" cap="none" spc="0" baseline="0">
                <a:ln>
                  <a:noFill/>
                </a:ln>
                <a:solidFill>
                  <a:srgbClr val="838787"/>
                </a:solidFill>
                <a:uFillTx/>
                <a:latin typeface="Avenir Next Medium"/>
                <a:ea typeface="Avenir Next Medium"/>
                <a:cs typeface="Avenir Next Medium"/>
                <a:sym typeface="Avenir Next Medium"/>
              </a:defRPr>
            </a:lvl8pPr>
            <a:lvl9pPr marL="4000500" marR="0" indent="-444500" algn="l" defTabSz="584200" latinLnBrk="0">
              <a:lnSpc>
                <a:spcPct val="100000"/>
              </a:lnSpc>
              <a:spcBef>
                <a:spcPts val="2800"/>
              </a:spcBef>
              <a:spcAft>
                <a:spcPts val="0"/>
              </a:spcAft>
              <a:buClr>
                <a:schemeClr val="accent1">
                  <a:satOff val="-4060"/>
                </a:schemeClr>
              </a:buClr>
              <a:buSzPct val="104999"/>
              <a:buFont typeface="Avenir Next"/>
              <a:buChar char="‣"/>
              <a:tabLst/>
              <a:defRPr sz="3400" b="0" i="0" u="none" strike="noStrike" cap="none" spc="0" baseline="0">
                <a:ln>
                  <a:noFill/>
                </a:ln>
                <a:solidFill>
                  <a:srgbClr val="838787"/>
                </a:solidFill>
                <a:uFillTx/>
                <a:latin typeface="Avenir Next Medium"/>
                <a:ea typeface="Avenir Next Medium"/>
                <a:cs typeface="Avenir Next Medium"/>
                <a:sym typeface="Avenir Next Medium"/>
              </a:defRPr>
            </a:lvl9pPr>
          </a:lstStyle>
          <a:p>
            <a:pPr marL="0" marR="0" lvl="0" indent="0" algn="l" defTabSz="584200" rtl="0" eaLnBrk="1" fontAlgn="auto" latinLnBrk="0" hangingPunct="1">
              <a:lnSpc>
                <a:spcPct val="80000"/>
              </a:lnSpc>
              <a:spcBef>
                <a:spcPts val="2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5400" b="0" i="0" u="none" strike="noStrike" kern="0" cap="all" spc="0" normalizeH="0" baseline="0" noProof="0" dirty="0">
                <a:ln>
                  <a:noFill/>
                </a:ln>
                <a:solidFill>
                  <a:srgbClr val="FFFFFE"/>
                </a:solidFill>
                <a:effectLst/>
                <a:uLnTx/>
                <a:uFillTx/>
                <a:latin typeface="DIN Alternate"/>
                <a:sym typeface="DIN Alternate"/>
              </a:rPr>
              <a:t>Ресторант – 100 места</a:t>
            </a:r>
          </a:p>
        </p:txBody>
      </p:sp>
      <p:sp>
        <p:nvSpPr>
          <p:cNvPr id="8" name="Rectangle 7"/>
          <p:cNvSpPr/>
          <p:nvPr/>
        </p:nvSpPr>
        <p:spPr>
          <a:xfrm>
            <a:off x="270475" y="6376348"/>
            <a:ext cx="12370487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cap="all" dirty="0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бургери /питка, рибен бургер, чедър, кисели краставички </a:t>
            </a:r>
            <a:r>
              <a:rPr lang="ru-RU" cap="all" dirty="0" smtClean="0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и картофи</a:t>
            </a:r>
            <a:endParaRPr lang="ru-RU" cap="all" dirty="0">
              <a:solidFill>
                <a:srgbClr val="FFFFFE"/>
              </a:solidFill>
              <a:latin typeface="DIN Alternate"/>
              <a:ea typeface="DIN Alternate"/>
              <a:cs typeface="DIN Alternate"/>
              <a:sym typeface="DIN Alternate"/>
            </a:endParaRPr>
          </a:p>
          <a:p>
            <a:pPr lvl="0"/>
            <a:r>
              <a:rPr lang="ru-RU" cap="all" dirty="0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сандвич с печено филе от скумрия и маринован </a:t>
            </a:r>
            <a:r>
              <a:rPr lang="ru-RU" cap="all" dirty="0" smtClean="0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лук, с </a:t>
            </a:r>
            <a:r>
              <a:rPr lang="ru-RU" cap="all" dirty="0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картофи </a:t>
            </a:r>
            <a:r>
              <a:rPr lang="ru-RU" cap="all" dirty="0" smtClean="0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и </a:t>
            </a:r>
            <a:r>
              <a:rPr lang="ru-RU" cap="all" dirty="0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хляб</a:t>
            </a:r>
          </a:p>
          <a:p>
            <a:pPr lvl="0"/>
            <a:r>
              <a:rPr lang="ru-RU" cap="all" dirty="0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Котлет от </a:t>
            </a:r>
            <a:r>
              <a:rPr lang="ru-RU" cap="all" dirty="0" smtClean="0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шаран, </a:t>
            </a:r>
            <a:r>
              <a:rPr lang="ru-RU" cap="all" dirty="0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с гаспачо салса и хляб</a:t>
            </a:r>
          </a:p>
          <a:p>
            <a:pPr lvl="0"/>
            <a:r>
              <a:rPr lang="ru-RU" cap="all" dirty="0" smtClean="0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Цаца, с </a:t>
            </a:r>
            <a:r>
              <a:rPr lang="ru-RU" cap="all" dirty="0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картофи </a:t>
            </a:r>
            <a:r>
              <a:rPr lang="ru-RU" cap="all" dirty="0" smtClean="0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и </a:t>
            </a:r>
            <a:r>
              <a:rPr lang="ru-RU" cap="all" dirty="0" smtClean="0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хляб</a:t>
            </a:r>
          </a:p>
          <a:p>
            <a:pPr lvl="0"/>
            <a:r>
              <a:rPr lang="ru-RU" cap="all" dirty="0" smtClean="0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Рибена супа</a:t>
            </a:r>
            <a:endParaRPr lang="ru-RU" cap="all" dirty="0">
              <a:solidFill>
                <a:srgbClr val="FFFFFE"/>
              </a:solidFill>
              <a:latin typeface="DIN Alternate"/>
              <a:ea typeface="DIN Alternate"/>
              <a:cs typeface="DIN Alternate"/>
              <a:sym typeface="DIN Alternate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065"/>
          <a:stretch/>
        </p:blipFill>
        <p:spPr>
          <a:xfrm>
            <a:off x="8744957" y="1503957"/>
            <a:ext cx="2135246" cy="1847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2787199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A323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Идейна концепция"/>
          <p:cNvSpPr txBox="1">
            <a:spLocks noGrp="1"/>
          </p:cNvSpPr>
          <p:nvPr>
            <p:ph type="subTitle" sz="quarter" idx="1"/>
          </p:nvPr>
        </p:nvSpPr>
        <p:spPr>
          <a:xfrm>
            <a:off x="406399" y="3472249"/>
            <a:ext cx="12456985" cy="273500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FFFFFE"/>
                </a:solidFill>
              </a:defRPr>
            </a:lvl1pPr>
          </a:lstStyle>
          <a:p>
            <a:endParaRPr lang="bg-BG" dirty="0"/>
          </a:p>
          <a:p>
            <a:r>
              <a:rPr lang="bg-BG" dirty="0"/>
              <a:t>есен – </a:t>
            </a:r>
            <a:r>
              <a:rPr lang="bg-BG" dirty="0" smtClean="0"/>
              <a:t>октомври-декември </a:t>
            </a:r>
            <a:r>
              <a:rPr lang="bg-BG" dirty="0"/>
              <a:t>2020</a:t>
            </a:r>
          </a:p>
        </p:txBody>
      </p:sp>
      <p:sp>
        <p:nvSpPr>
          <p:cNvPr id="7" name="Rectangle 6"/>
          <p:cNvSpPr/>
          <p:nvPr/>
        </p:nvSpPr>
        <p:spPr>
          <a:xfrm>
            <a:off x="406399" y="6207252"/>
            <a:ext cx="11839147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584200" rtl="0" eaLnBrk="1" fontAlgn="auto" latinLnBrk="0" hangingPunct="0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bg-BG" sz="2400" cap="all" dirty="0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Сезонни риби и рибни продукти</a:t>
            </a:r>
          </a:p>
          <a:p>
            <a:pPr marL="0" marR="0" lvl="0" indent="0" algn="l" defTabSz="584200" rtl="0" eaLnBrk="1" fontAlgn="auto" latinLnBrk="0" hangingPunct="0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2400" b="0" i="0" u="none" strike="noStrike" kern="0" cap="all" spc="0" normalizeH="0" baseline="0" noProof="0" dirty="0">
                <a:ln>
                  <a:noFill/>
                </a:ln>
                <a:solidFill>
                  <a:srgbClr val="FFFFFE"/>
                </a:solidFill>
                <a:effectLst/>
                <a:uLnTx/>
                <a:uFillTx/>
                <a:latin typeface="DIN Alternate"/>
                <a:ea typeface="DIN Alternate"/>
                <a:cs typeface="DIN Alternate"/>
                <a:sym typeface="DIN Alternate"/>
              </a:rPr>
              <a:t>Делово</a:t>
            </a:r>
            <a:r>
              <a:rPr kumimoji="0" lang="bg-BG" sz="2400" b="0" i="0" u="none" strike="noStrike" kern="0" cap="all" spc="0" normalizeH="0" noProof="0" dirty="0">
                <a:ln>
                  <a:noFill/>
                </a:ln>
                <a:solidFill>
                  <a:srgbClr val="FFFFFE"/>
                </a:solidFill>
                <a:effectLst/>
                <a:uLnTx/>
                <a:uFillTx/>
                <a:latin typeface="DIN Alternate"/>
                <a:ea typeface="DIN Alternate"/>
                <a:cs typeface="DIN Alternate"/>
                <a:sym typeface="DIN Alternate"/>
              </a:rPr>
              <a:t> и търговски ориентирано</a:t>
            </a:r>
          </a:p>
          <a:p>
            <a:pPr marL="0" marR="0" lvl="0" indent="0" algn="l" defTabSz="584200" rtl="0" eaLnBrk="1" fontAlgn="auto" latinLnBrk="0" hangingPunct="0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bg-BG" sz="2400" cap="all" baseline="0" dirty="0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Място за среща и обмяна на опит между</a:t>
            </a:r>
            <a:r>
              <a:rPr lang="bg-BG" sz="2400" cap="all" dirty="0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 производители, представители на държавната администрация, разпространители и др.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065"/>
          <a:stretch/>
        </p:blipFill>
        <p:spPr>
          <a:xfrm>
            <a:off x="8744957" y="1503957"/>
            <a:ext cx="2135246" cy="1847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0772616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A323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Идейна концепция"/>
          <p:cNvSpPr txBox="1">
            <a:spLocks/>
          </p:cNvSpPr>
          <p:nvPr/>
        </p:nvSpPr>
        <p:spPr>
          <a:xfrm>
            <a:off x="406400" y="4267199"/>
            <a:ext cx="11770734" cy="19400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b">
            <a:normAutofit/>
          </a:bodyPr>
          <a:lstStyle>
            <a:lvl1pPr marL="0" marR="0" indent="0" algn="l" defTabSz="584200" latinLnBrk="0">
              <a:lnSpc>
                <a:spcPct val="80000"/>
              </a:lnSpc>
              <a:spcBef>
                <a:spcPts val="23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400" b="0" i="0" u="none" strike="noStrike" cap="all" spc="0" baseline="0">
                <a:ln>
                  <a:noFill/>
                </a:ln>
                <a:solidFill>
                  <a:srgbClr val="FFFFFE"/>
                </a:solidFill>
                <a:uFillTx/>
                <a:latin typeface="DIN Alternate"/>
                <a:ea typeface="DIN Alternate"/>
                <a:cs typeface="DIN Alternate"/>
                <a:sym typeface="DIN Alternate"/>
              </a:defRPr>
            </a:lvl1pPr>
            <a:lvl2pPr marL="0" marR="0" indent="0" algn="l" defTabSz="584200" latinLnBrk="0">
              <a:lnSpc>
                <a:spcPct val="80000"/>
              </a:lnSpc>
              <a:spcBef>
                <a:spcPts val="23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400" b="0" i="0" u="none" strike="noStrike" cap="all" spc="0" baseline="0">
                <a:ln>
                  <a:noFill/>
                </a:ln>
                <a:solidFill>
                  <a:srgbClr val="A6AAA9"/>
                </a:solidFill>
                <a:uFillTx/>
                <a:latin typeface="DIN Alternate"/>
                <a:ea typeface="DIN Alternate"/>
                <a:cs typeface="DIN Alternate"/>
                <a:sym typeface="DIN Alternate"/>
              </a:defRPr>
            </a:lvl2pPr>
            <a:lvl3pPr marL="0" marR="0" indent="0" algn="l" defTabSz="584200" latinLnBrk="0">
              <a:lnSpc>
                <a:spcPct val="80000"/>
              </a:lnSpc>
              <a:spcBef>
                <a:spcPts val="23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400" b="0" i="0" u="none" strike="noStrike" cap="all" spc="0" baseline="0">
                <a:ln>
                  <a:noFill/>
                </a:ln>
                <a:solidFill>
                  <a:srgbClr val="A6AAA9"/>
                </a:solidFill>
                <a:uFillTx/>
                <a:latin typeface="DIN Alternate"/>
                <a:ea typeface="DIN Alternate"/>
                <a:cs typeface="DIN Alternate"/>
                <a:sym typeface="DIN Alternate"/>
              </a:defRPr>
            </a:lvl3pPr>
            <a:lvl4pPr marL="0" marR="0" indent="0" algn="l" defTabSz="584200" latinLnBrk="0">
              <a:lnSpc>
                <a:spcPct val="80000"/>
              </a:lnSpc>
              <a:spcBef>
                <a:spcPts val="23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400" b="0" i="0" u="none" strike="noStrike" cap="all" spc="0" baseline="0">
                <a:ln>
                  <a:noFill/>
                </a:ln>
                <a:solidFill>
                  <a:srgbClr val="A6AAA9"/>
                </a:solidFill>
                <a:uFillTx/>
                <a:latin typeface="DIN Alternate"/>
                <a:ea typeface="DIN Alternate"/>
                <a:cs typeface="DIN Alternate"/>
                <a:sym typeface="DIN Alternate"/>
              </a:defRPr>
            </a:lvl4pPr>
            <a:lvl5pPr marL="0" marR="0" indent="0" algn="l" defTabSz="584200" latinLnBrk="0">
              <a:lnSpc>
                <a:spcPct val="80000"/>
              </a:lnSpc>
              <a:spcBef>
                <a:spcPts val="23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400" b="0" i="0" u="none" strike="noStrike" cap="all" spc="0" baseline="0">
                <a:ln>
                  <a:noFill/>
                </a:ln>
                <a:solidFill>
                  <a:srgbClr val="A6AAA9"/>
                </a:solidFill>
                <a:uFillTx/>
                <a:latin typeface="DIN Alternate"/>
                <a:ea typeface="DIN Alternate"/>
                <a:cs typeface="DIN Alternate"/>
                <a:sym typeface="DIN Alternate"/>
              </a:defRPr>
            </a:lvl5pPr>
            <a:lvl6pPr marL="2667000" marR="0" indent="-444500" algn="l" defTabSz="584200" latinLnBrk="0">
              <a:lnSpc>
                <a:spcPct val="100000"/>
              </a:lnSpc>
              <a:spcBef>
                <a:spcPts val="2800"/>
              </a:spcBef>
              <a:spcAft>
                <a:spcPts val="0"/>
              </a:spcAft>
              <a:buClr>
                <a:schemeClr val="accent1">
                  <a:satOff val="-4060"/>
                </a:schemeClr>
              </a:buClr>
              <a:buSzPct val="104999"/>
              <a:buFont typeface="Avenir Next"/>
              <a:buChar char="‣"/>
              <a:tabLst/>
              <a:defRPr sz="3400" b="0" i="0" u="none" strike="noStrike" cap="none" spc="0" baseline="0">
                <a:ln>
                  <a:noFill/>
                </a:ln>
                <a:solidFill>
                  <a:srgbClr val="838787"/>
                </a:solidFill>
                <a:uFillTx/>
                <a:latin typeface="Avenir Next Medium"/>
                <a:ea typeface="Avenir Next Medium"/>
                <a:cs typeface="Avenir Next Medium"/>
                <a:sym typeface="Avenir Next Medium"/>
              </a:defRPr>
            </a:lvl6pPr>
            <a:lvl7pPr marL="3111500" marR="0" indent="-444500" algn="l" defTabSz="584200" latinLnBrk="0">
              <a:lnSpc>
                <a:spcPct val="100000"/>
              </a:lnSpc>
              <a:spcBef>
                <a:spcPts val="2800"/>
              </a:spcBef>
              <a:spcAft>
                <a:spcPts val="0"/>
              </a:spcAft>
              <a:buClr>
                <a:schemeClr val="accent1">
                  <a:satOff val="-4060"/>
                </a:schemeClr>
              </a:buClr>
              <a:buSzPct val="104999"/>
              <a:buFont typeface="Avenir Next"/>
              <a:buChar char="‣"/>
              <a:tabLst/>
              <a:defRPr sz="3400" b="0" i="0" u="none" strike="noStrike" cap="none" spc="0" baseline="0">
                <a:ln>
                  <a:noFill/>
                </a:ln>
                <a:solidFill>
                  <a:srgbClr val="838787"/>
                </a:solidFill>
                <a:uFillTx/>
                <a:latin typeface="Avenir Next Medium"/>
                <a:ea typeface="Avenir Next Medium"/>
                <a:cs typeface="Avenir Next Medium"/>
                <a:sym typeface="Avenir Next Medium"/>
              </a:defRPr>
            </a:lvl7pPr>
            <a:lvl8pPr marL="3556000" marR="0" indent="-444500" algn="l" defTabSz="584200" latinLnBrk="0">
              <a:lnSpc>
                <a:spcPct val="100000"/>
              </a:lnSpc>
              <a:spcBef>
                <a:spcPts val="2800"/>
              </a:spcBef>
              <a:spcAft>
                <a:spcPts val="0"/>
              </a:spcAft>
              <a:buClr>
                <a:schemeClr val="accent1">
                  <a:satOff val="-4060"/>
                </a:schemeClr>
              </a:buClr>
              <a:buSzPct val="104999"/>
              <a:buFont typeface="Avenir Next"/>
              <a:buChar char="‣"/>
              <a:tabLst/>
              <a:defRPr sz="3400" b="0" i="0" u="none" strike="noStrike" cap="none" spc="0" baseline="0">
                <a:ln>
                  <a:noFill/>
                </a:ln>
                <a:solidFill>
                  <a:srgbClr val="838787"/>
                </a:solidFill>
                <a:uFillTx/>
                <a:latin typeface="Avenir Next Medium"/>
                <a:ea typeface="Avenir Next Medium"/>
                <a:cs typeface="Avenir Next Medium"/>
                <a:sym typeface="Avenir Next Medium"/>
              </a:defRPr>
            </a:lvl8pPr>
            <a:lvl9pPr marL="4000500" marR="0" indent="-444500" algn="l" defTabSz="584200" latinLnBrk="0">
              <a:lnSpc>
                <a:spcPct val="100000"/>
              </a:lnSpc>
              <a:spcBef>
                <a:spcPts val="2800"/>
              </a:spcBef>
              <a:spcAft>
                <a:spcPts val="0"/>
              </a:spcAft>
              <a:buClr>
                <a:schemeClr val="accent1">
                  <a:satOff val="-4060"/>
                </a:schemeClr>
              </a:buClr>
              <a:buSzPct val="104999"/>
              <a:buFont typeface="Avenir Next"/>
              <a:buChar char="‣"/>
              <a:tabLst/>
              <a:defRPr sz="3400" b="0" i="0" u="none" strike="noStrike" cap="none" spc="0" baseline="0">
                <a:ln>
                  <a:noFill/>
                </a:ln>
                <a:solidFill>
                  <a:srgbClr val="838787"/>
                </a:solidFill>
                <a:uFillTx/>
                <a:latin typeface="Avenir Next Medium"/>
                <a:ea typeface="Avenir Next Medium"/>
                <a:cs typeface="Avenir Next Medium"/>
                <a:sym typeface="Avenir Next Medium"/>
              </a:defRPr>
            </a:lvl9pPr>
          </a:lstStyle>
          <a:p>
            <a:pPr marL="0" marR="0" lvl="0" indent="0" algn="l" defTabSz="584200" rtl="0" eaLnBrk="1" fontAlgn="auto" latinLnBrk="0" hangingPunct="1">
              <a:lnSpc>
                <a:spcPct val="80000"/>
              </a:lnSpc>
              <a:spcBef>
                <a:spcPts val="2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5400" b="0" i="0" u="none" strike="noStrike" kern="0" cap="all" spc="0" normalizeH="0" baseline="0" noProof="0" dirty="0">
                <a:ln>
                  <a:noFill/>
                </a:ln>
                <a:solidFill>
                  <a:srgbClr val="FFFFFE"/>
                </a:solidFill>
                <a:effectLst/>
                <a:uLnTx/>
                <a:uFillTx/>
                <a:latin typeface="DIN Alternate"/>
                <a:sym typeface="DIN Alternate"/>
              </a:rPr>
              <a:t> Градове</a:t>
            </a:r>
          </a:p>
        </p:txBody>
      </p:sp>
      <p:sp>
        <p:nvSpPr>
          <p:cNvPr id="9" name="Rectangle 8"/>
          <p:cNvSpPr/>
          <p:nvPr/>
        </p:nvSpPr>
        <p:spPr>
          <a:xfrm>
            <a:off x="406400" y="6458507"/>
            <a:ext cx="925658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cap="all" dirty="0" smtClean="0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Сливен</a:t>
            </a:r>
            <a:endParaRPr lang="ru-RU" cap="all" dirty="0">
              <a:solidFill>
                <a:srgbClr val="FFFFFE"/>
              </a:solidFill>
              <a:latin typeface="DIN Alternate"/>
              <a:ea typeface="DIN Alternate"/>
              <a:cs typeface="DIN Alternate"/>
              <a:sym typeface="DIN Alternate"/>
            </a:endParaRPr>
          </a:p>
          <a:p>
            <a:pPr lvl="0"/>
            <a:r>
              <a:rPr kumimoji="0" lang="bg-BG" sz="2000" b="0" i="0" u="none" strike="noStrike" kern="0" cap="all" spc="0" normalizeH="0" baseline="0" noProof="0" dirty="0">
                <a:ln>
                  <a:noFill/>
                </a:ln>
                <a:solidFill>
                  <a:srgbClr val="FFFFFE"/>
                </a:solidFill>
                <a:effectLst/>
                <a:uLnTx/>
                <a:uFillTx/>
                <a:latin typeface="DIN Alternate"/>
                <a:ea typeface="DIN Alternate"/>
                <a:cs typeface="DIN Alternate"/>
                <a:sym typeface="DIN Alternate"/>
              </a:rPr>
              <a:t>Монтана</a:t>
            </a:r>
            <a:r>
              <a:rPr kumimoji="0" lang="ru-RU" sz="2000" b="0" i="0" u="none" strike="noStrike" kern="0" cap="all" spc="0" normalizeH="0" baseline="0" noProof="0" dirty="0">
                <a:ln>
                  <a:noFill/>
                </a:ln>
                <a:solidFill>
                  <a:srgbClr val="FFFFFE"/>
                </a:solidFill>
                <a:effectLst/>
                <a:uLnTx/>
                <a:uFillTx/>
                <a:latin typeface="DIN Alternate"/>
                <a:ea typeface="DIN Alternate"/>
                <a:cs typeface="DIN Alternate"/>
                <a:sym typeface="DIN Alternate"/>
              </a:rPr>
              <a:t> </a:t>
            </a:r>
            <a:endParaRPr kumimoji="0" lang="ru-RU" sz="2000" b="0" i="0" u="none" strike="noStrike" kern="0" cap="all" spc="0" normalizeH="0" baseline="0" noProof="0" dirty="0" smtClean="0">
              <a:ln>
                <a:noFill/>
              </a:ln>
              <a:solidFill>
                <a:srgbClr val="FFFFFE"/>
              </a:solidFill>
              <a:effectLst/>
              <a:uLnTx/>
              <a:uFillTx/>
              <a:latin typeface="DIN Alternate"/>
              <a:ea typeface="DIN Alternate"/>
              <a:cs typeface="DIN Alternate"/>
              <a:sym typeface="DIN Alternate"/>
            </a:endParaRPr>
          </a:p>
          <a:p>
            <a:pPr lvl="0"/>
            <a:r>
              <a:rPr lang="ru-RU" cap="all" dirty="0" smtClean="0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В.Търново</a:t>
            </a:r>
            <a:endParaRPr kumimoji="0" lang="ru-RU" sz="2000" b="0" i="0" u="none" strike="noStrike" kern="0" cap="all" spc="0" normalizeH="0" baseline="0" noProof="0" dirty="0">
              <a:ln>
                <a:noFill/>
              </a:ln>
              <a:solidFill>
                <a:srgbClr val="FFFFFE"/>
              </a:solidFill>
              <a:effectLst/>
              <a:uLnTx/>
              <a:uFillTx/>
              <a:latin typeface="DIN Alternate"/>
              <a:ea typeface="DIN Alternate"/>
              <a:cs typeface="DIN Alternate"/>
              <a:sym typeface="DIN Alternate"/>
            </a:endParaRPr>
          </a:p>
          <a:p>
            <a:pPr lvl="0"/>
            <a:r>
              <a:rPr lang="ru-RU" cap="all" dirty="0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Хасково</a:t>
            </a:r>
            <a:r>
              <a:rPr kumimoji="0" lang="ru-RU" sz="2000" b="0" i="0" u="none" strike="noStrike" kern="0" cap="all" spc="0" normalizeH="0" baseline="0" noProof="0" dirty="0">
                <a:ln>
                  <a:noFill/>
                </a:ln>
                <a:solidFill>
                  <a:srgbClr val="FFFFFE"/>
                </a:solidFill>
                <a:effectLst/>
                <a:uLnTx/>
                <a:uFillTx/>
                <a:latin typeface="DIN Alternate"/>
                <a:ea typeface="DIN Alternate"/>
                <a:cs typeface="DIN Alternate"/>
                <a:sym typeface="DIN Alternate"/>
              </a:rPr>
              <a:t> </a:t>
            </a:r>
            <a:endParaRPr kumimoji="0" lang="ru-RU" sz="2000" b="0" i="0" u="none" strike="noStrike" kern="0" cap="all" spc="0" normalizeH="0" baseline="0" noProof="0" dirty="0" smtClean="0">
              <a:ln>
                <a:noFill/>
              </a:ln>
              <a:solidFill>
                <a:srgbClr val="FFFFFE"/>
              </a:solidFill>
              <a:effectLst/>
              <a:uLnTx/>
              <a:uFillTx/>
              <a:latin typeface="DIN Alternate"/>
              <a:ea typeface="DIN Alternate"/>
              <a:cs typeface="DIN Alternate"/>
              <a:sym typeface="DIN Alternate"/>
            </a:endParaRPr>
          </a:p>
          <a:p>
            <a:pPr lvl="0"/>
            <a:r>
              <a:rPr lang="ru-RU" cap="all" dirty="0" smtClean="0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Ямбол</a:t>
            </a:r>
            <a:endParaRPr lang="ru-RU" cap="all" dirty="0">
              <a:solidFill>
                <a:srgbClr val="FFFFFE"/>
              </a:solidFill>
              <a:latin typeface="DIN Alternate"/>
              <a:ea typeface="DIN Alternate"/>
              <a:cs typeface="DIN Alternate"/>
              <a:sym typeface="DIN Alternate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415903" y="6458507"/>
            <a:ext cx="536008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cap="all" dirty="0">
                <a:solidFill>
                  <a:srgbClr val="FFFFFE"/>
                </a:solidFill>
                <a:latin typeface="DIN Alternate"/>
                <a:ea typeface="DIN Alternate"/>
                <a:cs typeface="DIN Alternate"/>
                <a:sym typeface="DIN Alternate"/>
              </a:rPr>
              <a:t>София </a:t>
            </a:r>
          </a:p>
          <a:p>
            <a:pPr lvl="0"/>
            <a:r>
              <a:rPr kumimoji="0" lang="ru-RU" sz="2000" b="0" i="0" u="none" strike="noStrike" kern="0" cap="all" spc="0" normalizeH="0" baseline="0" noProof="0" dirty="0">
                <a:ln>
                  <a:noFill/>
                </a:ln>
                <a:solidFill>
                  <a:srgbClr val="FFFFFE"/>
                </a:solidFill>
                <a:effectLst/>
                <a:uLnTx/>
                <a:uFillTx/>
                <a:latin typeface="DIN Alternate"/>
                <a:ea typeface="DIN Alternate"/>
                <a:cs typeface="DIN Alternate"/>
                <a:sym typeface="DIN Alternate"/>
              </a:rPr>
              <a:t> </a:t>
            </a:r>
            <a:r>
              <a:rPr kumimoji="0" lang="ru-RU" sz="2000" b="0" i="0" u="none" strike="noStrike" kern="0" cap="all" spc="0" normalizeH="0" baseline="0" noProof="0" dirty="0" smtClean="0">
                <a:ln>
                  <a:noFill/>
                </a:ln>
                <a:solidFill>
                  <a:srgbClr val="FFFFFE"/>
                </a:solidFill>
                <a:effectLst/>
                <a:uLnTx/>
                <a:uFillTx/>
                <a:latin typeface="DIN Alternate"/>
                <a:ea typeface="DIN Alternate"/>
                <a:cs typeface="DIN Alternate"/>
                <a:sym typeface="DIN Alternate"/>
              </a:rPr>
              <a:t>Габрово</a:t>
            </a:r>
            <a:endParaRPr kumimoji="0" lang="ru-RU" sz="2000" b="0" i="0" u="none" strike="noStrike" kern="0" cap="all" spc="0" normalizeH="0" baseline="0" noProof="0" dirty="0">
              <a:ln>
                <a:noFill/>
              </a:ln>
              <a:solidFill>
                <a:srgbClr val="FFFFFE"/>
              </a:solidFill>
              <a:effectLst/>
              <a:uLnTx/>
              <a:uFillTx/>
              <a:latin typeface="DIN Alternate"/>
              <a:ea typeface="DIN Alternate"/>
              <a:cs typeface="DIN Alternate"/>
              <a:sym typeface="DIN Alternate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065"/>
          <a:stretch/>
        </p:blipFill>
        <p:spPr>
          <a:xfrm>
            <a:off x="8744957" y="1503957"/>
            <a:ext cx="2135246" cy="1847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0479804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New_Template7">
  <a:themeElements>
    <a:clrScheme name="New_Template7">
      <a:dk1>
        <a:srgbClr val="222222"/>
      </a:dk1>
      <a:lt1>
        <a:srgbClr val="838787"/>
      </a:lt1>
      <a:dk2>
        <a:srgbClr val="222222"/>
      </a:dk2>
      <a:lt2>
        <a:srgbClr val="A6AAA9"/>
      </a:lt2>
      <a:accent1>
        <a:srgbClr val="34A5DA"/>
      </a:accent1>
      <a:accent2>
        <a:srgbClr val="3F969A"/>
      </a:accent2>
      <a:accent3>
        <a:srgbClr val="8ABE5E"/>
      </a:accent3>
      <a:accent4>
        <a:srgbClr val="FDCB56"/>
      </a:accent4>
      <a:accent5>
        <a:srgbClr val="E42832"/>
      </a:accent5>
      <a:accent6>
        <a:srgbClr val="C52060"/>
      </a:accent6>
      <a:hlink>
        <a:srgbClr val="0000FF"/>
      </a:hlink>
      <a:folHlink>
        <a:srgbClr val="FF00FF"/>
      </a:folHlink>
    </a:clrScheme>
    <a:fontScheme name="New_Template7">
      <a:majorFont>
        <a:latin typeface="DIN Condensed"/>
        <a:ea typeface="DIN Condensed"/>
        <a:cs typeface="DIN Condensed"/>
      </a:majorFont>
      <a:minorFont>
        <a:latin typeface="DIN Condensed"/>
        <a:ea typeface="DIN Condensed"/>
        <a:cs typeface="DIN Condensed"/>
      </a:minorFont>
    </a:fontScheme>
    <a:fmtScheme name="New_Template7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8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800" b="0" i="0" u="none" strike="noStrike" cap="all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DIN Condense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584200" rtl="0" fontAlgn="auto" latinLnBrk="0" hangingPunct="0">
          <a:lnSpc>
            <a:spcPct val="100000"/>
          </a:lnSpc>
          <a:spcBef>
            <a:spcPts val="2400"/>
          </a:spcBef>
          <a:spcAft>
            <a:spcPts val="0"/>
          </a:spcAft>
          <a:buClrTx/>
          <a:buSzTx/>
          <a:buFontTx/>
          <a:buNone/>
          <a:tabLst/>
          <a:defRPr kumimoji="0" sz="2000" b="0" i="0" u="none" strike="noStrike" cap="none" spc="0" normalizeH="0" baseline="0">
            <a:ln>
              <a:noFill/>
            </a:ln>
            <a:solidFill>
              <a:srgbClr val="838787"/>
            </a:solidFill>
            <a:effectLst/>
            <a:uFillTx/>
            <a:latin typeface="Avenir Next Medium"/>
            <a:ea typeface="Avenir Next Medium"/>
            <a:cs typeface="Avenir Next Medium"/>
            <a:sym typeface="Avenir Next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New_Template7">
  <a:themeElements>
    <a:clrScheme name="New_Template7">
      <a:dk1>
        <a:srgbClr val="000000"/>
      </a:dk1>
      <a:lt1>
        <a:srgbClr val="FFFFFF"/>
      </a:lt1>
      <a:dk2>
        <a:srgbClr val="222222"/>
      </a:dk2>
      <a:lt2>
        <a:srgbClr val="A6AAA9"/>
      </a:lt2>
      <a:accent1>
        <a:srgbClr val="34A5DA"/>
      </a:accent1>
      <a:accent2>
        <a:srgbClr val="3F969A"/>
      </a:accent2>
      <a:accent3>
        <a:srgbClr val="8ABE5E"/>
      </a:accent3>
      <a:accent4>
        <a:srgbClr val="FDCB56"/>
      </a:accent4>
      <a:accent5>
        <a:srgbClr val="E42832"/>
      </a:accent5>
      <a:accent6>
        <a:srgbClr val="C52060"/>
      </a:accent6>
      <a:hlink>
        <a:srgbClr val="0000FF"/>
      </a:hlink>
      <a:folHlink>
        <a:srgbClr val="FF00FF"/>
      </a:folHlink>
    </a:clrScheme>
    <a:fontScheme name="New_Template7">
      <a:majorFont>
        <a:latin typeface="DIN Condensed"/>
        <a:ea typeface="DIN Condensed"/>
        <a:cs typeface="DIN Condensed"/>
      </a:majorFont>
      <a:minorFont>
        <a:latin typeface="DIN Condensed"/>
        <a:ea typeface="DIN Condensed"/>
        <a:cs typeface="DIN Condensed"/>
      </a:minorFont>
    </a:fontScheme>
    <a:fmtScheme name="New_Template7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8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800" b="0" i="0" u="none" strike="noStrike" cap="all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DIN Condense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584200" rtl="0" fontAlgn="auto" latinLnBrk="0" hangingPunct="0">
          <a:lnSpc>
            <a:spcPct val="100000"/>
          </a:lnSpc>
          <a:spcBef>
            <a:spcPts val="2400"/>
          </a:spcBef>
          <a:spcAft>
            <a:spcPts val="0"/>
          </a:spcAft>
          <a:buClrTx/>
          <a:buSzTx/>
          <a:buFontTx/>
          <a:buNone/>
          <a:tabLst/>
          <a:defRPr kumimoji="0" sz="2000" b="0" i="0" u="none" strike="noStrike" cap="none" spc="0" normalizeH="0" baseline="0">
            <a:ln>
              <a:noFill/>
            </a:ln>
            <a:solidFill>
              <a:srgbClr val="838787"/>
            </a:solidFill>
            <a:effectLst/>
            <a:uFillTx/>
            <a:latin typeface="Avenir Next Medium"/>
            <a:ea typeface="Avenir Next Medium"/>
            <a:cs typeface="Avenir Next Medium"/>
            <a:sym typeface="Avenir Next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504</TotalTime>
  <Words>439</Words>
  <Application>Microsoft Office PowerPoint</Application>
  <PresentationFormat>Custom</PresentationFormat>
  <Paragraphs>74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Avenir Next</vt:lpstr>
      <vt:lpstr>Avenir Next Medium</vt:lpstr>
      <vt:lpstr>DIN Alternate</vt:lpstr>
      <vt:lpstr>DIN Condensed</vt:lpstr>
      <vt:lpstr>Helvetica</vt:lpstr>
      <vt:lpstr>Helvetica Neue</vt:lpstr>
      <vt:lpstr>New_Template7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Kamelia Gurova</cp:lastModifiedBy>
  <cp:revision>41</cp:revision>
  <dcterms:modified xsi:type="dcterms:W3CDTF">2020-02-11T14:39:49Z</dcterms:modified>
</cp:coreProperties>
</file>