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3" r:id="rId1"/>
    <p:sldMasterId id="2147483909" r:id="rId2"/>
  </p:sldMasterIdLst>
  <p:notesMasterIdLst>
    <p:notesMasterId r:id="rId10"/>
  </p:notesMasterIdLst>
  <p:handoutMasterIdLst>
    <p:handoutMasterId r:id="rId11"/>
  </p:handoutMasterIdLst>
  <p:sldIdLst>
    <p:sldId id="341" r:id="rId3"/>
    <p:sldId id="338" r:id="rId4"/>
    <p:sldId id="333" r:id="rId5"/>
    <p:sldId id="344" r:id="rId6"/>
    <p:sldId id="345" r:id="rId7"/>
    <p:sldId id="347" r:id="rId8"/>
    <p:sldId id="337" r:id="rId9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2880">
          <p15:clr>
            <a:srgbClr val="A4A3A4"/>
          </p15:clr>
        </p15:guide>
        <p15:guide id="9" pos="503">
          <p15:clr>
            <a:srgbClr val="A4A3A4"/>
          </p15:clr>
        </p15:guide>
        <p15:guide id="10" pos="5257">
          <p15:clr>
            <a:srgbClr val="A4A3A4"/>
          </p15:clr>
        </p15:guide>
        <p15:guide id="11" pos="4608">
          <p15:clr>
            <a:srgbClr val="A4A3A4"/>
          </p15:clr>
        </p15:guide>
        <p15:guide id="12" pos="2448">
          <p15:clr>
            <a:srgbClr val="A4A3A4"/>
          </p15:clr>
        </p15:guide>
        <p15:guide id="13" pos="5545">
          <p15:clr>
            <a:srgbClr val="A4A3A4"/>
          </p15:clr>
        </p15:guide>
        <p15:guide id="14" pos="27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FCF1B2"/>
    <a:srgbClr val="FFCCFF"/>
    <a:srgbClr val="99CCFF"/>
    <a:srgbClr val="CCCCFF"/>
    <a:srgbClr val="CCFFCC"/>
    <a:srgbClr val="99FF99"/>
    <a:srgbClr val="B5EDC4"/>
    <a:srgbClr val="B6E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468" autoAdjust="0"/>
    <p:restoredTop sz="86510" autoAdjust="0"/>
  </p:normalViewPr>
  <p:slideViewPr>
    <p:cSldViewPr>
      <p:cViewPr varScale="1">
        <p:scale>
          <a:sx n="100" d="100"/>
          <a:sy n="100" d="100"/>
        </p:scale>
        <p:origin x="1536" y="72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2880"/>
        <p:guide pos="503"/>
        <p:guide pos="5257"/>
        <p:guide pos="4608"/>
        <p:guide pos="2448"/>
        <p:guide pos="5545"/>
        <p:guide pos="27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252" y="-96"/>
      </p:cViewPr>
      <p:guideLst>
        <p:guide orient="horz" pos="3127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Заседания на Комитета за наблюдение на ПМДР 2014-2020 г. </a:t>
          </a:r>
          <a:endParaRPr lang="en-US" sz="2400" b="1" dirty="0">
            <a:solidFill>
              <a:schemeClr val="tx2"/>
            </a:solidFill>
          </a:endParaRPr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53178276-FD47-4669-80D1-2E711F92CB43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7 заседание  - 15 май 2019 г.,  гр. Поморие</a:t>
          </a:r>
          <a:endParaRPr lang="en-US" sz="2000" b="1" dirty="0">
            <a:solidFill>
              <a:schemeClr val="tx2"/>
            </a:solidFill>
          </a:endParaRPr>
        </a:p>
      </dgm:t>
    </dgm:pt>
    <dgm:pt modelId="{7AEFF3CE-8071-4AD8-B915-1C74C94481EB}" type="parTrans" cxnId="{A2C4B074-1027-480A-A4A9-009723FC1F4E}">
      <dgm:prSet/>
      <dgm:spPr/>
      <dgm:t>
        <a:bodyPr/>
        <a:lstStyle/>
        <a:p>
          <a:endParaRPr lang="en-US"/>
        </a:p>
      </dgm:t>
    </dgm:pt>
    <dgm:pt modelId="{E996F3D5-0886-4CD2-845D-FCE75A6FCDDD}" type="sibTrans" cxnId="{A2C4B074-1027-480A-A4A9-009723FC1F4E}">
      <dgm:prSet/>
      <dgm:spPr/>
      <dgm:t>
        <a:bodyPr/>
        <a:lstStyle/>
        <a:p>
          <a:endParaRPr lang="en-US"/>
        </a:p>
      </dgm:t>
    </dgm:pt>
    <dgm:pt modelId="{1449FA92-29CA-4DDE-B218-A5230C5E5D63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Годишно информационно събитие на ПМДР</a:t>
          </a:r>
          <a:endParaRPr lang="en-US" sz="2400" b="1" dirty="0">
            <a:solidFill>
              <a:schemeClr val="tx2"/>
            </a:solidFill>
          </a:endParaRPr>
        </a:p>
      </dgm:t>
    </dgm:pt>
    <dgm:pt modelId="{D6DF5428-43BD-4EED-9B61-7BA3FB308B43}" type="parTrans" cxnId="{D1C2AA7E-C085-4D80-AE0B-AC046B262898}">
      <dgm:prSet/>
      <dgm:spPr/>
      <dgm:t>
        <a:bodyPr/>
        <a:lstStyle/>
        <a:p>
          <a:endParaRPr lang="en-US"/>
        </a:p>
      </dgm:t>
    </dgm:pt>
    <dgm:pt modelId="{65C945AC-1298-451C-A638-A18CFD30A9A0}" type="sibTrans" cxnId="{D1C2AA7E-C085-4D80-AE0B-AC046B262898}">
      <dgm:prSet/>
      <dgm:spPr/>
      <dgm:t>
        <a:bodyPr/>
        <a:lstStyle/>
        <a:p>
          <a:endParaRPr lang="en-US"/>
        </a:p>
      </dgm:t>
    </dgm:pt>
    <dgm:pt modelId="{7E54742C-01A7-44CB-AE48-D67EADD5DD3D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22 юли 2019 г. гр. Поморие</a:t>
          </a:r>
          <a:endParaRPr lang="en-US" sz="2400" b="1" dirty="0">
            <a:solidFill>
              <a:schemeClr val="tx2"/>
            </a:solidFill>
          </a:endParaRPr>
        </a:p>
      </dgm:t>
    </dgm:pt>
    <dgm:pt modelId="{E2306EB9-4E5E-4252-99B8-82F5563DC776}" type="parTrans" cxnId="{AE21955D-D833-4B49-A281-DA2AAF0BD43A}">
      <dgm:prSet/>
      <dgm:spPr/>
      <dgm:t>
        <a:bodyPr/>
        <a:lstStyle/>
        <a:p>
          <a:endParaRPr lang="en-US"/>
        </a:p>
      </dgm:t>
    </dgm:pt>
    <dgm:pt modelId="{6B63CD05-936A-4280-914F-02168BA63DA1}" type="sibTrans" cxnId="{AE21955D-D833-4B49-A281-DA2AAF0BD43A}">
      <dgm:prSet/>
      <dgm:spPr/>
      <dgm:t>
        <a:bodyPr/>
        <a:lstStyle/>
        <a:p>
          <a:endParaRPr lang="en-US"/>
        </a:p>
      </dgm:t>
    </dgm:pt>
    <dgm:pt modelId="{3B798CCA-298C-484E-8D5F-A8C9D10EC93C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bg-BG" b="1" dirty="0" smtClean="0">
              <a:solidFill>
                <a:schemeClr val="tx2"/>
              </a:solidFill>
            </a:rPr>
            <a:t>Информационни събития</a:t>
          </a:r>
          <a:endParaRPr lang="en-US" b="1" dirty="0">
            <a:solidFill>
              <a:schemeClr val="tx2"/>
            </a:solidFill>
          </a:endParaRPr>
        </a:p>
      </dgm:t>
    </dgm:pt>
    <dgm:pt modelId="{678C9749-690C-4604-8DD0-928DDEB372C4}" type="parTrans" cxnId="{50F09249-A0B8-4CF2-B33E-B615A316DAF5}">
      <dgm:prSet/>
      <dgm:spPr/>
      <dgm:t>
        <a:bodyPr/>
        <a:lstStyle/>
        <a:p>
          <a:endParaRPr lang="en-US"/>
        </a:p>
      </dgm:t>
    </dgm:pt>
    <dgm:pt modelId="{3E0BB315-D987-4238-8187-D2CA76FBE1B5}" type="sibTrans" cxnId="{50F09249-A0B8-4CF2-B33E-B615A316DAF5}">
      <dgm:prSet/>
      <dgm:spPr/>
      <dgm:t>
        <a:bodyPr/>
        <a:lstStyle/>
        <a:p>
          <a:endParaRPr lang="en-US"/>
        </a:p>
      </dgm:t>
    </dgm:pt>
    <dgm:pt modelId="{578FBDFE-BD88-46F4-AFB7-88F1DFBA215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8 заседание - 27 ноември 2019 г., гр. София</a:t>
          </a:r>
          <a:endParaRPr lang="en-US" sz="2000" b="1" dirty="0">
            <a:solidFill>
              <a:schemeClr val="tx2"/>
            </a:solidFill>
          </a:endParaRPr>
        </a:p>
      </dgm:t>
    </dgm:pt>
    <dgm:pt modelId="{35A17E9C-FF3F-4FC4-B096-A9F2C65FC265}" type="parTrans" cxnId="{8B6AB418-0D26-488D-8965-994880620AA2}">
      <dgm:prSet/>
      <dgm:spPr/>
      <dgm:t>
        <a:bodyPr/>
        <a:lstStyle/>
        <a:p>
          <a:endParaRPr lang="en-US"/>
        </a:p>
      </dgm:t>
    </dgm:pt>
    <dgm:pt modelId="{B573E262-76CE-4002-8ACC-71770C35C8F6}" type="sibTrans" cxnId="{8B6AB418-0D26-488D-8965-994880620AA2}">
      <dgm:prSet/>
      <dgm:spPr/>
      <dgm:t>
        <a:bodyPr/>
        <a:lstStyle/>
        <a:p>
          <a:endParaRPr lang="en-US"/>
        </a:p>
      </dgm:t>
    </dgm:pt>
    <dgm:pt modelId="{DE2D6F68-5D63-4949-97C0-21E845B4AF03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12 събития в 7 града </a:t>
          </a:r>
          <a:r>
            <a:rPr lang="bg-BG" sz="5600" b="1" dirty="0" smtClean="0">
              <a:solidFill>
                <a:schemeClr val="tx2"/>
              </a:solidFill>
            </a:rPr>
            <a:t> </a:t>
          </a:r>
          <a:endParaRPr lang="en-US" sz="5600" b="1" dirty="0">
            <a:solidFill>
              <a:schemeClr val="tx2"/>
            </a:solidFill>
          </a:endParaRPr>
        </a:p>
      </dgm:t>
    </dgm:pt>
    <dgm:pt modelId="{67E4E469-A223-4E0E-B6CD-1526FDDDCD05}" type="parTrans" cxnId="{E3D4005D-231E-4A90-8614-D76B2F474DF8}">
      <dgm:prSet/>
      <dgm:spPr/>
      <dgm:t>
        <a:bodyPr/>
        <a:lstStyle/>
        <a:p>
          <a:endParaRPr lang="en-US"/>
        </a:p>
      </dgm:t>
    </dgm:pt>
    <dgm:pt modelId="{BC4F135F-D60D-4104-BB5C-5D1B71E1A3E8}" type="sibTrans" cxnId="{E3D4005D-231E-4A90-8614-D76B2F474DF8}">
      <dgm:prSet/>
      <dgm:spPr/>
      <dgm:t>
        <a:bodyPr/>
        <a:lstStyle/>
        <a:p>
          <a:endParaRPr lang="en-US"/>
        </a:p>
      </dgm:t>
    </dgm:pt>
    <dgm:pt modelId="{A403887E-843C-46B1-B772-FAE717011784}">
      <dgm:prSet phldrT="[Text]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700" dirty="0"/>
        </a:p>
      </dgm:t>
    </dgm:pt>
    <dgm:pt modelId="{A850F02A-C719-4E2E-9485-715BC50F834E}" type="parTrans" cxnId="{0D2DA4D8-F39D-416C-A9D7-58A8087BCFE0}">
      <dgm:prSet/>
      <dgm:spPr/>
      <dgm:t>
        <a:bodyPr/>
        <a:lstStyle/>
        <a:p>
          <a:endParaRPr lang="en-US"/>
        </a:p>
      </dgm:t>
    </dgm:pt>
    <dgm:pt modelId="{FF388730-54B2-4B41-8A67-D7628502D0A7}" type="sibTrans" cxnId="{0D2DA4D8-F39D-416C-A9D7-58A8087BCFE0}">
      <dgm:prSet/>
      <dgm:spPr/>
      <dgm:t>
        <a:bodyPr/>
        <a:lstStyle/>
        <a:p>
          <a:endParaRPr lang="en-US"/>
        </a:p>
      </dgm:t>
    </dgm:pt>
    <dgm:pt modelId="{A7B0DCF1-51D5-41BC-BF96-F912C53D16E8}">
      <dgm:prSet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700" dirty="0" smtClean="0">
            <a:solidFill>
              <a:schemeClr val="tx2"/>
            </a:solidFill>
          </a:endParaRPr>
        </a:p>
      </dgm:t>
    </dgm:pt>
    <dgm:pt modelId="{97B77367-EFE2-4666-80A9-4967572231B5}" type="parTrans" cxnId="{B8662092-74D1-4575-B7CB-F5E7FD733102}">
      <dgm:prSet/>
      <dgm:spPr/>
      <dgm:t>
        <a:bodyPr/>
        <a:lstStyle/>
        <a:p>
          <a:endParaRPr lang="en-US"/>
        </a:p>
      </dgm:t>
    </dgm:pt>
    <dgm:pt modelId="{26AC6F34-05F3-4394-B220-EEF2FFE4E28D}" type="sibTrans" cxnId="{B8662092-74D1-4575-B7CB-F5E7FD733102}">
      <dgm:prSet/>
      <dgm:spPr/>
      <dgm:t>
        <a:bodyPr/>
        <a:lstStyle/>
        <a:p>
          <a:endParaRPr lang="en-US"/>
        </a:p>
      </dgm:t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3" custScaleX="116275" custScaleY="1531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3" custScaleY="139551" custLinFactNeighborX="13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CC8F0-9BA5-4B10-BC94-15AEAE0598BC}" type="pres">
      <dgm:prSet presAssocID="{084F8475-0D05-45C3-AE9C-47ECAE5250E7}" presName="spacing" presStyleCnt="0"/>
      <dgm:spPr/>
    </dgm:pt>
    <dgm:pt modelId="{9E0E6298-7541-4457-BA5E-E51701CDEDC0}" type="pres">
      <dgm:prSet presAssocID="{1449FA92-29CA-4DDE-B218-A5230C5E5D63}" presName="linNode" presStyleCnt="0"/>
      <dgm:spPr/>
    </dgm:pt>
    <dgm:pt modelId="{9BE5445D-064A-4842-881D-B49F3F72E948}" type="pres">
      <dgm:prSet presAssocID="{1449FA92-29CA-4DDE-B218-A5230C5E5D63}" presName="parentShp" presStyleLbl="node1" presStyleIdx="1" presStyleCnt="3" custScaleX="116275" custScaleY="117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68278-5071-4CBC-A1D4-389E075A9CFF}" type="pres">
      <dgm:prSet presAssocID="{1449FA92-29CA-4DDE-B218-A5230C5E5D63}" presName="childShp" presStyleLbl="bgAccFollowNode1" presStyleIdx="1" presStyleCnt="3" custScaleY="128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D246E-10B7-4B68-8778-4DA0E4876950}" type="pres">
      <dgm:prSet presAssocID="{65C945AC-1298-451C-A638-A18CFD30A9A0}" presName="spacing" presStyleCnt="0"/>
      <dgm:spPr/>
    </dgm:pt>
    <dgm:pt modelId="{1E5E92DD-EFEA-4BB9-AAFD-C94B85736DA6}" type="pres">
      <dgm:prSet presAssocID="{3B798CCA-298C-484E-8D5F-A8C9D10EC93C}" presName="linNode" presStyleCnt="0"/>
      <dgm:spPr/>
    </dgm:pt>
    <dgm:pt modelId="{E8FD3A77-1F77-4FCD-8662-6FEE68273835}" type="pres">
      <dgm:prSet presAssocID="{3B798CCA-298C-484E-8D5F-A8C9D10EC93C}" presName="parentShp" presStyleLbl="node1" presStyleIdx="2" presStyleCnt="3" custScaleX="116275" custLinFactNeighborX="-311" custLinFactNeighborY="129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24264D-1402-42AA-BFBB-6FD59E0015B4}" type="pres">
      <dgm:prSet presAssocID="{3B798CCA-298C-484E-8D5F-A8C9D10EC93C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DF317C-81FC-41A8-8AC6-0B064986819C}" type="presOf" srcId="{1449FA92-29CA-4DDE-B218-A5230C5E5D63}" destId="{9BE5445D-064A-4842-881D-B49F3F72E948}" srcOrd="0" destOrd="0" presId="urn:microsoft.com/office/officeart/2005/8/layout/vList6"/>
    <dgm:cxn modelId="{0D2DA4D8-F39D-416C-A9D7-58A8087BCFE0}" srcId="{1449FA92-29CA-4DDE-B218-A5230C5E5D63}" destId="{A403887E-843C-46B1-B772-FAE717011784}" srcOrd="0" destOrd="0" parTransId="{A850F02A-C719-4E2E-9485-715BC50F834E}" sibTransId="{FF388730-54B2-4B41-8A67-D7628502D0A7}"/>
    <dgm:cxn modelId="{B8662092-74D1-4575-B7CB-F5E7FD733102}" srcId="{1449FA92-29CA-4DDE-B218-A5230C5E5D63}" destId="{A7B0DCF1-51D5-41BC-BF96-F912C53D16E8}" srcOrd="2" destOrd="0" parTransId="{97B77367-EFE2-4666-80A9-4967572231B5}" sibTransId="{26AC6F34-05F3-4394-B220-EEF2FFE4E28D}"/>
    <dgm:cxn modelId="{D1C2AA7E-C085-4D80-AE0B-AC046B262898}" srcId="{4DDB98EB-A1D4-4C1D-9A0A-CACBCAC5CFD2}" destId="{1449FA92-29CA-4DDE-B218-A5230C5E5D63}" srcOrd="1" destOrd="0" parTransId="{D6DF5428-43BD-4EED-9B61-7BA3FB308B43}" sibTransId="{65C945AC-1298-451C-A638-A18CFD30A9A0}"/>
    <dgm:cxn modelId="{8B6AB418-0D26-488D-8965-994880620AA2}" srcId="{B765AFAB-A6E2-4D8D-8562-D8429918EC94}" destId="{578FBDFE-BD88-46F4-AFB7-88F1DFBA215B}" srcOrd="1" destOrd="0" parTransId="{35A17E9C-FF3F-4FC4-B096-A9F2C65FC265}" sibTransId="{B573E262-76CE-4002-8ACC-71770C35C8F6}"/>
    <dgm:cxn modelId="{B0289A94-194F-4C15-A9B8-1794DD8E5CF9}" type="presOf" srcId="{DE2D6F68-5D63-4949-97C0-21E845B4AF03}" destId="{B724264D-1402-42AA-BFBB-6FD59E0015B4}" srcOrd="0" destOrd="0" presId="urn:microsoft.com/office/officeart/2005/8/layout/vList6"/>
    <dgm:cxn modelId="{53D0FBDB-2622-47D4-9328-48A8C36AEA63}" type="presOf" srcId="{A7B0DCF1-51D5-41BC-BF96-F912C53D16E8}" destId="{B4F68278-5071-4CBC-A1D4-389E075A9CFF}" srcOrd="0" destOrd="2" presId="urn:microsoft.com/office/officeart/2005/8/layout/vList6"/>
    <dgm:cxn modelId="{50F09249-A0B8-4CF2-B33E-B615A316DAF5}" srcId="{4DDB98EB-A1D4-4C1D-9A0A-CACBCAC5CFD2}" destId="{3B798CCA-298C-484E-8D5F-A8C9D10EC93C}" srcOrd="2" destOrd="0" parTransId="{678C9749-690C-4604-8DD0-928DDEB372C4}" sibTransId="{3E0BB315-D987-4238-8187-D2CA76FBE1B5}"/>
    <dgm:cxn modelId="{DCF417F6-1934-4EB9-A53B-971913CFE832}" type="presOf" srcId="{53178276-FD47-4669-80D1-2E711F92CB43}" destId="{6B66FA4F-CBBB-4899-996E-8D07594D8DBD}" srcOrd="0" destOrd="0" presId="urn:microsoft.com/office/officeart/2005/8/layout/vList6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1A8BBC07-0B00-4E6E-939F-49BF08F58945}" type="presOf" srcId="{578FBDFE-BD88-46F4-AFB7-88F1DFBA215B}" destId="{6B66FA4F-CBBB-4899-996E-8D07594D8DBD}" srcOrd="0" destOrd="1" presId="urn:microsoft.com/office/officeart/2005/8/layout/vList6"/>
    <dgm:cxn modelId="{A2C4B074-1027-480A-A4A9-009723FC1F4E}" srcId="{B765AFAB-A6E2-4D8D-8562-D8429918EC94}" destId="{53178276-FD47-4669-80D1-2E711F92CB43}" srcOrd="0" destOrd="0" parTransId="{7AEFF3CE-8071-4AD8-B915-1C74C94481EB}" sibTransId="{E996F3D5-0886-4CD2-845D-FCE75A6FCDDD}"/>
    <dgm:cxn modelId="{E3D4005D-231E-4A90-8614-D76B2F474DF8}" srcId="{3B798CCA-298C-484E-8D5F-A8C9D10EC93C}" destId="{DE2D6F68-5D63-4949-97C0-21E845B4AF03}" srcOrd="0" destOrd="0" parTransId="{67E4E469-A223-4E0E-B6CD-1526FDDDCD05}" sibTransId="{BC4F135F-D60D-4104-BB5C-5D1B71E1A3E8}"/>
    <dgm:cxn modelId="{22DE5F4E-4A09-49D2-BB43-20B40FAE913F}" type="presOf" srcId="{3B798CCA-298C-484E-8D5F-A8C9D10EC93C}" destId="{E8FD3A77-1F77-4FCD-8662-6FEE68273835}" srcOrd="0" destOrd="0" presId="urn:microsoft.com/office/officeart/2005/8/layout/vList6"/>
    <dgm:cxn modelId="{8596D23A-7E3A-47BE-B6EA-C2DD57927EAB}" type="presOf" srcId="{A403887E-843C-46B1-B772-FAE717011784}" destId="{B4F68278-5071-4CBC-A1D4-389E075A9CFF}" srcOrd="0" destOrd="0" presId="urn:microsoft.com/office/officeart/2005/8/layout/vList6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AE654F40-52F3-4AF4-91EA-46FB199BF94B}" type="presOf" srcId="{7E54742C-01A7-44CB-AE48-D67EADD5DD3D}" destId="{B4F68278-5071-4CBC-A1D4-389E075A9CFF}" srcOrd="0" destOrd="1" presId="urn:microsoft.com/office/officeart/2005/8/layout/vList6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AE21955D-D833-4B49-A281-DA2AAF0BD43A}" srcId="{1449FA92-29CA-4DDE-B218-A5230C5E5D63}" destId="{7E54742C-01A7-44CB-AE48-D67EADD5DD3D}" srcOrd="1" destOrd="0" parTransId="{E2306EB9-4E5E-4252-99B8-82F5563DC776}" sibTransId="{6B63CD05-936A-4280-914F-02168BA63DA1}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  <dgm:cxn modelId="{1E189E7A-0F24-4A58-A5A8-2E6FF3D4913C}" type="presParOf" srcId="{3C87D53E-1BFF-41E6-A042-3EE51F44675B}" destId="{7BDCC8F0-9BA5-4B10-BC94-15AEAE0598BC}" srcOrd="1" destOrd="0" presId="urn:microsoft.com/office/officeart/2005/8/layout/vList6"/>
    <dgm:cxn modelId="{660FE722-EC5C-48EB-8405-ABFE271B5168}" type="presParOf" srcId="{3C87D53E-1BFF-41E6-A042-3EE51F44675B}" destId="{9E0E6298-7541-4457-BA5E-E51701CDEDC0}" srcOrd="2" destOrd="0" presId="urn:microsoft.com/office/officeart/2005/8/layout/vList6"/>
    <dgm:cxn modelId="{C617AB9B-8A97-4682-B416-5188235E88A5}" type="presParOf" srcId="{9E0E6298-7541-4457-BA5E-E51701CDEDC0}" destId="{9BE5445D-064A-4842-881D-B49F3F72E948}" srcOrd="0" destOrd="0" presId="urn:microsoft.com/office/officeart/2005/8/layout/vList6"/>
    <dgm:cxn modelId="{F15B4056-00F6-4169-8295-DCFF07A61739}" type="presParOf" srcId="{9E0E6298-7541-4457-BA5E-E51701CDEDC0}" destId="{B4F68278-5071-4CBC-A1D4-389E075A9CFF}" srcOrd="1" destOrd="0" presId="urn:microsoft.com/office/officeart/2005/8/layout/vList6"/>
    <dgm:cxn modelId="{273B0EFA-9135-43E2-A019-3593418F974F}" type="presParOf" srcId="{3C87D53E-1BFF-41E6-A042-3EE51F44675B}" destId="{218D246E-10B7-4B68-8778-4DA0E4876950}" srcOrd="3" destOrd="0" presId="urn:microsoft.com/office/officeart/2005/8/layout/vList6"/>
    <dgm:cxn modelId="{581405D3-F385-4EE4-B884-66690EB8900B}" type="presParOf" srcId="{3C87D53E-1BFF-41E6-A042-3EE51F44675B}" destId="{1E5E92DD-EFEA-4BB9-AAFD-C94B85736DA6}" srcOrd="4" destOrd="0" presId="urn:microsoft.com/office/officeart/2005/8/layout/vList6"/>
    <dgm:cxn modelId="{21876D7E-03F0-417D-9717-A66C8FE05C16}" type="presParOf" srcId="{1E5E92DD-EFEA-4BB9-AAFD-C94B85736DA6}" destId="{E8FD3A77-1F77-4FCD-8662-6FEE68273835}" srcOrd="0" destOrd="0" presId="urn:microsoft.com/office/officeart/2005/8/layout/vList6"/>
    <dgm:cxn modelId="{0A104DA6-2B68-41DF-AB47-B37C47CC3D44}" type="presParOf" srcId="{1E5E92DD-EFEA-4BB9-AAFD-C94B85736DA6}" destId="{B724264D-1402-42AA-BFBB-6FD59E0015B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798CCA-298C-484E-8D5F-A8C9D10EC93C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Публикации в печатни медии</a:t>
          </a:r>
          <a:endParaRPr lang="en-US" sz="2400" b="1" dirty="0">
            <a:solidFill>
              <a:schemeClr val="tx2"/>
            </a:solidFill>
          </a:endParaRPr>
        </a:p>
      </dgm:t>
    </dgm:pt>
    <dgm:pt modelId="{678C9749-690C-4604-8DD0-928DDEB372C4}" type="parTrans" cxnId="{50F09249-A0B8-4CF2-B33E-B615A316DAF5}">
      <dgm:prSet/>
      <dgm:spPr/>
      <dgm:t>
        <a:bodyPr/>
        <a:lstStyle/>
        <a:p>
          <a:endParaRPr lang="en-US"/>
        </a:p>
      </dgm:t>
    </dgm:pt>
    <dgm:pt modelId="{3E0BB315-D987-4238-8187-D2CA76FBE1B5}" type="sibTrans" cxnId="{50F09249-A0B8-4CF2-B33E-B615A316DAF5}">
      <dgm:prSet/>
      <dgm:spPr/>
      <dgm:t>
        <a:bodyPr/>
        <a:lstStyle/>
        <a:p>
          <a:endParaRPr lang="en-US"/>
        </a:p>
      </dgm:t>
    </dgm:pt>
    <dgm:pt modelId="{578FBDFE-BD88-46F4-AFB7-88F1DFBA215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2"/>
              </a:solidFill>
            </a:rPr>
            <a:t>24-25 юни 2019 г. гр., Пловдив</a:t>
          </a:r>
          <a:endParaRPr lang="en-US" sz="1800" b="1" dirty="0">
            <a:solidFill>
              <a:schemeClr val="tx2"/>
            </a:solidFill>
          </a:endParaRPr>
        </a:p>
      </dgm:t>
    </dgm:pt>
    <dgm:pt modelId="{35A17E9C-FF3F-4FC4-B096-A9F2C65FC265}" type="parTrans" cxnId="{8B6AB418-0D26-488D-8965-994880620AA2}">
      <dgm:prSet/>
      <dgm:spPr/>
      <dgm:t>
        <a:bodyPr/>
        <a:lstStyle/>
        <a:p>
          <a:endParaRPr lang="en-US"/>
        </a:p>
      </dgm:t>
    </dgm:pt>
    <dgm:pt modelId="{B573E262-76CE-4002-8ACC-71770C35C8F6}" type="sibTrans" cxnId="{8B6AB418-0D26-488D-8965-994880620AA2}">
      <dgm:prSet/>
      <dgm:spPr/>
      <dgm:t>
        <a:bodyPr/>
        <a:lstStyle/>
        <a:p>
          <a:endParaRPr lang="en-US"/>
        </a:p>
      </dgm:t>
    </dgm:pt>
    <dgm:pt modelId="{DE2D6F68-5D63-4949-97C0-21E845B4AF03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85 публикации</a:t>
          </a:r>
          <a:endParaRPr lang="en-US" sz="5600" b="1" dirty="0">
            <a:solidFill>
              <a:schemeClr val="tx2"/>
            </a:solidFill>
          </a:endParaRPr>
        </a:p>
      </dgm:t>
    </dgm:pt>
    <dgm:pt modelId="{67E4E469-A223-4E0E-B6CD-1526FDDDCD05}" type="parTrans" cxnId="{E3D4005D-231E-4A90-8614-D76B2F474DF8}">
      <dgm:prSet/>
      <dgm:spPr/>
      <dgm:t>
        <a:bodyPr/>
        <a:lstStyle/>
        <a:p>
          <a:endParaRPr lang="en-US"/>
        </a:p>
      </dgm:t>
    </dgm:pt>
    <dgm:pt modelId="{BC4F135F-D60D-4104-BB5C-5D1B71E1A3E8}" type="sibTrans" cxnId="{E3D4005D-231E-4A90-8614-D76B2F474DF8}">
      <dgm:prSet/>
      <dgm:spPr/>
      <dgm:t>
        <a:bodyPr/>
        <a:lstStyle/>
        <a:p>
          <a:endParaRPr lang="en-US"/>
        </a:p>
      </dgm:t>
    </dgm:pt>
    <dgm:pt modelId="{A403887E-843C-46B1-B772-FAE717011784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000" b="1" dirty="0" smtClean="0">
              <a:solidFill>
                <a:schemeClr val="tx2"/>
              </a:solidFill>
            </a:rPr>
            <a:t>01.01.2019 г. - 31.12.2019 г.</a:t>
          </a:r>
          <a:endParaRPr lang="en-US" sz="2000" b="1" dirty="0">
            <a:solidFill>
              <a:schemeClr val="tx2"/>
            </a:solidFill>
          </a:endParaRPr>
        </a:p>
      </dgm:t>
    </dgm:pt>
    <dgm:pt modelId="{A850F02A-C719-4E2E-9485-715BC50F834E}" type="parTrans" cxnId="{0D2DA4D8-F39D-416C-A9D7-58A8087BCFE0}">
      <dgm:prSet/>
      <dgm:spPr/>
      <dgm:t>
        <a:bodyPr/>
        <a:lstStyle/>
        <a:p>
          <a:endParaRPr lang="en-US"/>
        </a:p>
      </dgm:t>
    </dgm:pt>
    <dgm:pt modelId="{FF388730-54B2-4B41-8A67-D7628502D0A7}" type="sibTrans" cxnId="{0D2DA4D8-F39D-416C-A9D7-58A8087BCFE0}">
      <dgm:prSet/>
      <dgm:spPr/>
      <dgm:t>
        <a:bodyPr/>
        <a:lstStyle/>
        <a:p>
          <a:endParaRPr lang="en-US"/>
        </a:p>
      </dgm:t>
    </dgm:pt>
    <dgm:pt modelId="{A7B0DCF1-51D5-41BC-BF96-F912C53D16E8}">
      <dgm:prSet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700" dirty="0" smtClean="0">
            <a:solidFill>
              <a:schemeClr val="tx2"/>
            </a:solidFill>
          </a:endParaRPr>
        </a:p>
      </dgm:t>
    </dgm:pt>
    <dgm:pt modelId="{97B77367-EFE2-4666-80A9-4967572231B5}" type="parTrans" cxnId="{B8662092-74D1-4575-B7CB-F5E7FD733102}">
      <dgm:prSet/>
      <dgm:spPr/>
      <dgm:t>
        <a:bodyPr/>
        <a:lstStyle/>
        <a:p>
          <a:endParaRPr lang="en-US"/>
        </a:p>
      </dgm:t>
    </dgm:pt>
    <dgm:pt modelId="{26AC6F34-05F3-4394-B220-EEF2FFE4E28D}" type="sibTrans" cxnId="{B8662092-74D1-4575-B7CB-F5E7FD733102}">
      <dgm:prSet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Провеждане на обучения с МИРГ, ФАРНЕТ</a:t>
          </a:r>
          <a:endParaRPr lang="en-US" sz="2000" b="1" dirty="0">
            <a:solidFill>
              <a:schemeClr val="tx2"/>
            </a:solidFill>
          </a:endParaRPr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38D1829B-2A27-414C-BD9E-F0D684774C46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2"/>
              </a:solidFill>
            </a:rPr>
            <a:t>27-29 ноември 2019 г., гр. Рибарица</a:t>
          </a:r>
          <a:endParaRPr lang="en-US" sz="1800" b="1" dirty="0">
            <a:solidFill>
              <a:schemeClr val="tx2"/>
            </a:solidFill>
          </a:endParaRPr>
        </a:p>
      </dgm:t>
    </dgm:pt>
    <dgm:pt modelId="{03089D19-AD12-44BF-8B1A-2B5F9F652628}" type="parTrans" cxnId="{B1D6F8C7-CC07-4764-8006-F70E2CB9EFDC}">
      <dgm:prSet/>
      <dgm:spPr/>
      <dgm:t>
        <a:bodyPr/>
        <a:lstStyle/>
        <a:p>
          <a:endParaRPr lang="en-US"/>
        </a:p>
      </dgm:t>
    </dgm:pt>
    <dgm:pt modelId="{6218ED18-B596-4C23-ABE1-BAC0605A01B1}" type="sibTrans" cxnId="{B1D6F8C7-CC07-4764-8006-F70E2CB9EFDC}">
      <dgm:prSet/>
      <dgm:spPr/>
      <dgm:t>
        <a:bodyPr/>
        <a:lstStyle/>
        <a:p>
          <a:endParaRPr lang="en-US"/>
        </a:p>
      </dgm:t>
    </dgm:pt>
    <dgm:pt modelId="{A3900D38-E775-4CCD-BD61-CBF66C64007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400" b="1" dirty="0">
            <a:solidFill>
              <a:schemeClr val="tx2"/>
            </a:solidFill>
          </a:endParaRPr>
        </a:p>
      </dgm:t>
    </dgm:pt>
    <dgm:pt modelId="{EC19DCCA-3D09-4D92-BE6B-A60D339B0F28}" type="parTrans" cxnId="{220A2F35-1406-4B3E-AA1B-7ABADDA4514E}">
      <dgm:prSet/>
      <dgm:spPr/>
      <dgm:t>
        <a:bodyPr/>
        <a:lstStyle/>
        <a:p>
          <a:endParaRPr lang="en-US"/>
        </a:p>
      </dgm:t>
    </dgm:pt>
    <dgm:pt modelId="{3A7AB462-44DA-43A4-8EF1-DC60B30438E8}" type="sibTrans" cxnId="{220A2F35-1406-4B3E-AA1B-7ABADDA4514E}">
      <dgm:prSet/>
      <dgm:spPr/>
      <dgm:t>
        <a:bodyPr/>
        <a:lstStyle/>
        <a:p>
          <a:endParaRPr lang="en-US"/>
        </a:p>
      </dgm:t>
    </dgm:pt>
    <dgm:pt modelId="{F6B42A18-720E-4E60-ACB3-F6435ED47A83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400" b="1" dirty="0">
            <a:solidFill>
              <a:schemeClr val="tx2"/>
            </a:solidFill>
          </a:endParaRPr>
        </a:p>
      </dgm:t>
    </dgm:pt>
    <dgm:pt modelId="{2F7FBC3B-EDCE-4DF4-9AA8-39FC3560335D}" type="parTrans" cxnId="{B2CE3867-EAA6-41BB-8CC6-16493CC22451}">
      <dgm:prSet/>
      <dgm:spPr/>
      <dgm:t>
        <a:bodyPr/>
        <a:lstStyle/>
        <a:p>
          <a:endParaRPr lang="en-US"/>
        </a:p>
      </dgm:t>
    </dgm:pt>
    <dgm:pt modelId="{C7EAC933-AB57-4B28-AD47-917003041B53}" type="sibTrans" cxnId="{B2CE3867-EAA6-41BB-8CC6-16493CC22451}">
      <dgm:prSet/>
      <dgm:spPr/>
      <dgm:t>
        <a:bodyPr/>
        <a:lstStyle/>
        <a:p>
          <a:endParaRPr lang="en-US"/>
        </a:p>
      </dgm:t>
    </dgm:pt>
    <dgm:pt modelId="{1449FA92-29CA-4DDE-B218-A5230C5E5D63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chemeClr val="tx2"/>
              </a:solidFill>
            </a:rPr>
            <a:t>Поддържане на секция за ПМДР на www.eufunds.bg</a:t>
          </a:r>
          <a:endParaRPr lang="en-US" sz="2400" b="1" dirty="0">
            <a:solidFill>
              <a:schemeClr val="tx2"/>
            </a:solidFill>
          </a:endParaRPr>
        </a:p>
      </dgm:t>
    </dgm:pt>
    <dgm:pt modelId="{65C945AC-1298-451C-A638-A18CFD30A9A0}" type="sibTrans" cxnId="{D1C2AA7E-C085-4D80-AE0B-AC046B262898}">
      <dgm:prSet/>
      <dgm:spPr/>
      <dgm:t>
        <a:bodyPr/>
        <a:lstStyle/>
        <a:p>
          <a:endParaRPr lang="en-US"/>
        </a:p>
      </dgm:t>
    </dgm:pt>
    <dgm:pt modelId="{D6DF5428-43BD-4EED-9B61-7BA3FB308B43}" type="parTrans" cxnId="{D1C2AA7E-C085-4D80-AE0B-AC046B262898}">
      <dgm:prSet/>
      <dgm:spPr/>
      <dgm:t>
        <a:bodyPr/>
        <a:lstStyle/>
        <a:p>
          <a:endParaRPr lang="en-US"/>
        </a:p>
      </dgm:t>
    </dgm:pt>
    <dgm:pt modelId="{868438B1-D9EB-4672-8606-8DF0B8B2AB34}">
      <dgm:prSet phldrT="[Text]"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000" b="1" dirty="0">
            <a:solidFill>
              <a:schemeClr val="tx2"/>
            </a:solidFill>
          </a:endParaRPr>
        </a:p>
      </dgm:t>
    </dgm:pt>
    <dgm:pt modelId="{6CBE3A87-5A2D-4221-8421-19F4284BD5C8}" type="parTrans" cxnId="{1AC00098-DF46-450E-B752-100F28E20A8F}">
      <dgm:prSet/>
      <dgm:spPr/>
      <dgm:t>
        <a:bodyPr/>
        <a:lstStyle/>
        <a:p>
          <a:endParaRPr lang="en-US"/>
        </a:p>
      </dgm:t>
    </dgm:pt>
    <dgm:pt modelId="{D728F588-47BD-44CD-9EA6-E022064B1928}" type="sibTrans" cxnId="{1AC00098-DF46-450E-B752-100F28E20A8F}">
      <dgm:prSet/>
      <dgm:spPr/>
      <dgm:t>
        <a:bodyPr/>
        <a:lstStyle/>
        <a:p>
          <a:endParaRPr lang="en-US"/>
        </a:p>
      </dgm:t>
    </dgm:pt>
    <dgm:pt modelId="{8D63BC77-4150-4E27-8370-A0FFB9AAA382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1800" b="1" dirty="0" smtClean="0">
              <a:solidFill>
                <a:schemeClr val="tx2"/>
              </a:solidFill>
            </a:rPr>
            <a:t>6 печатни издания</a:t>
          </a:r>
          <a:endParaRPr lang="en-US" sz="1800" b="1" dirty="0">
            <a:solidFill>
              <a:schemeClr val="tx2"/>
            </a:solidFill>
          </a:endParaRPr>
        </a:p>
      </dgm:t>
    </dgm:pt>
    <dgm:pt modelId="{03FCEAB6-350F-4EF3-B9B1-8FEEFA5B7646}" type="parTrans" cxnId="{521AE652-7734-43A7-9A33-AF4A52C12904}">
      <dgm:prSet/>
      <dgm:spPr/>
      <dgm:t>
        <a:bodyPr/>
        <a:lstStyle/>
        <a:p>
          <a:endParaRPr lang="en-US"/>
        </a:p>
      </dgm:t>
    </dgm:pt>
    <dgm:pt modelId="{0FCC3498-57E0-4B51-993F-AD29F1266A5A}" type="sibTrans" cxnId="{521AE652-7734-43A7-9A33-AF4A52C12904}">
      <dgm:prSet/>
      <dgm:spPr/>
      <dgm:t>
        <a:bodyPr/>
        <a:lstStyle/>
        <a:p>
          <a:endParaRPr lang="en-US"/>
        </a:p>
      </dgm:t>
    </dgm:pt>
    <dgm:pt modelId="{2F6B04F3-114A-4FC4-8A0F-F52191766B16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en-US" sz="1800" b="1" dirty="0" smtClean="0">
              <a:solidFill>
                <a:schemeClr val="tx2"/>
              </a:solidFill>
            </a:rPr>
            <a:t>(</a:t>
          </a:r>
          <a:r>
            <a:rPr lang="bg-BG" sz="1800" b="1" dirty="0" smtClean="0">
              <a:solidFill>
                <a:schemeClr val="tx2"/>
              </a:solidFill>
            </a:rPr>
            <a:t>2 седмичника и 4 ежедневника</a:t>
          </a:r>
          <a:r>
            <a:rPr lang="en-US" sz="1800" b="1" dirty="0" smtClean="0">
              <a:solidFill>
                <a:schemeClr val="tx2"/>
              </a:solidFill>
            </a:rPr>
            <a:t>)</a:t>
          </a:r>
          <a:endParaRPr lang="en-US" sz="1800" b="1" dirty="0">
            <a:solidFill>
              <a:schemeClr val="tx2"/>
            </a:solidFill>
          </a:endParaRPr>
        </a:p>
      </dgm:t>
    </dgm:pt>
    <dgm:pt modelId="{4EF32109-74EB-4671-B509-549287B6DB26}" type="parTrans" cxnId="{429D3FD2-6DA0-48A4-8BE7-362B16BC4371}">
      <dgm:prSet/>
      <dgm:spPr/>
      <dgm:t>
        <a:bodyPr/>
        <a:lstStyle/>
        <a:p>
          <a:endParaRPr lang="en-US"/>
        </a:p>
      </dgm:t>
    </dgm:pt>
    <dgm:pt modelId="{F3F0C552-8D00-459B-8C38-00808AF6E1BA}" type="sibTrans" cxnId="{429D3FD2-6DA0-48A4-8BE7-362B16BC4371}">
      <dgm:prSet/>
      <dgm:spPr/>
      <dgm:t>
        <a:bodyPr/>
        <a:lstStyle/>
        <a:p>
          <a:endParaRPr lang="en-US"/>
        </a:p>
      </dgm:t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3" custScaleX="116275" custScaleY="183005" custLinFactNeighborX="-6092" custLinFactNeighborY="71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3" custScaleY="202827" custLinFactNeighborX="13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CC8F0-9BA5-4B10-BC94-15AEAE0598BC}" type="pres">
      <dgm:prSet presAssocID="{084F8475-0D05-45C3-AE9C-47ECAE5250E7}" presName="spacing" presStyleCnt="0"/>
      <dgm:spPr/>
    </dgm:pt>
    <dgm:pt modelId="{9E0E6298-7541-4457-BA5E-E51701CDEDC0}" type="pres">
      <dgm:prSet presAssocID="{1449FA92-29CA-4DDE-B218-A5230C5E5D63}" presName="linNode" presStyleCnt="0"/>
      <dgm:spPr/>
    </dgm:pt>
    <dgm:pt modelId="{9BE5445D-064A-4842-881D-B49F3F72E948}" type="pres">
      <dgm:prSet presAssocID="{1449FA92-29CA-4DDE-B218-A5230C5E5D63}" presName="parentShp" presStyleLbl="node1" presStyleIdx="1" presStyleCnt="3" custScaleX="116275" custScaleY="131290" custLinFactNeighborX="-6092" custLinFactNeighborY="2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68278-5071-4CBC-A1D4-389E075A9CFF}" type="pres">
      <dgm:prSet presAssocID="{1449FA92-29CA-4DDE-B218-A5230C5E5D63}" presName="childShp" presStyleLbl="bgAccFollowNode1" presStyleIdx="1" presStyleCnt="3" custScaleY="138955" custLinFactNeighborX="2484" custLinFactNeighborY="2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D246E-10B7-4B68-8778-4DA0E4876950}" type="pres">
      <dgm:prSet presAssocID="{65C945AC-1298-451C-A638-A18CFD30A9A0}" presName="spacing" presStyleCnt="0"/>
      <dgm:spPr/>
    </dgm:pt>
    <dgm:pt modelId="{1E5E92DD-EFEA-4BB9-AAFD-C94B85736DA6}" type="pres">
      <dgm:prSet presAssocID="{3B798CCA-298C-484E-8D5F-A8C9D10EC93C}" presName="linNode" presStyleCnt="0"/>
      <dgm:spPr/>
    </dgm:pt>
    <dgm:pt modelId="{E8FD3A77-1F77-4FCD-8662-6FEE68273835}" type="pres">
      <dgm:prSet presAssocID="{3B798CCA-298C-484E-8D5F-A8C9D10EC93C}" presName="parentShp" presStyleLbl="node1" presStyleIdx="2" presStyleCnt="3" custScaleX="116275" custScaleY="152146" custLinFactNeighborX="-4074" custLinFactNeighborY="-63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24264D-1402-42AA-BFBB-6FD59E0015B4}" type="pres">
      <dgm:prSet presAssocID="{3B798CCA-298C-484E-8D5F-A8C9D10EC93C}" presName="childShp" presStyleLbl="bgAccFollowNode1" presStyleIdx="2" presStyleCnt="3" custScaleY="194703" custLinFactNeighborX="7743" custLinFactNeighborY="180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2919B8-1A58-4CA1-B1AE-EC4708D3F23A}" type="presOf" srcId="{F6B42A18-720E-4E60-ACB3-F6435ED47A83}" destId="{6B66FA4F-CBBB-4899-996E-8D07594D8DBD}" srcOrd="0" destOrd="0" presId="urn:microsoft.com/office/officeart/2005/8/layout/vList6"/>
    <dgm:cxn modelId="{DFEBB7B5-105E-467F-A244-E3319E3AE1A4}" type="presOf" srcId="{2F6B04F3-114A-4FC4-8A0F-F52191766B16}" destId="{B724264D-1402-42AA-BFBB-6FD59E0015B4}" srcOrd="0" destOrd="2" presId="urn:microsoft.com/office/officeart/2005/8/layout/vList6"/>
    <dgm:cxn modelId="{B1D6F8C7-CC07-4764-8006-F70E2CB9EFDC}" srcId="{B765AFAB-A6E2-4D8D-8562-D8429918EC94}" destId="{38D1829B-2A27-414C-BD9E-F0D684774C46}" srcOrd="2" destOrd="0" parTransId="{03089D19-AD12-44BF-8B1A-2B5F9F652628}" sibTransId="{6218ED18-B596-4C23-ABE1-BAC0605A01B1}"/>
    <dgm:cxn modelId="{B8DF317C-81FC-41A8-8AC6-0B064986819C}" type="presOf" srcId="{1449FA92-29CA-4DDE-B218-A5230C5E5D63}" destId="{9BE5445D-064A-4842-881D-B49F3F72E948}" srcOrd="0" destOrd="0" presId="urn:microsoft.com/office/officeart/2005/8/layout/vList6"/>
    <dgm:cxn modelId="{0D2DA4D8-F39D-416C-A9D7-58A8087BCFE0}" srcId="{1449FA92-29CA-4DDE-B218-A5230C5E5D63}" destId="{A403887E-843C-46B1-B772-FAE717011784}" srcOrd="1" destOrd="0" parTransId="{A850F02A-C719-4E2E-9485-715BC50F834E}" sibTransId="{FF388730-54B2-4B41-8A67-D7628502D0A7}"/>
    <dgm:cxn modelId="{B8662092-74D1-4575-B7CB-F5E7FD733102}" srcId="{1449FA92-29CA-4DDE-B218-A5230C5E5D63}" destId="{A7B0DCF1-51D5-41BC-BF96-F912C53D16E8}" srcOrd="2" destOrd="0" parTransId="{97B77367-EFE2-4666-80A9-4967572231B5}" sibTransId="{26AC6F34-05F3-4394-B220-EEF2FFE4E28D}"/>
    <dgm:cxn modelId="{8B6AB418-0D26-488D-8965-994880620AA2}" srcId="{B765AFAB-A6E2-4D8D-8562-D8429918EC94}" destId="{578FBDFE-BD88-46F4-AFB7-88F1DFBA215B}" srcOrd="1" destOrd="0" parTransId="{35A17E9C-FF3F-4FC4-B096-A9F2C65FC265}" sibTransId="{B573E262-76CE-4002-8ACC-71770C35C8F6}"/>
    <dgm:cxn modelId="{D1C2AA7E-C085-4D80-AE0B-AC046B262898}" srcId="{4DDB98EB-A1D4-4C1D-9A0A-CACBCAC5CFD2}" destId="{1449FA92-29CA-4DDE-B218-A5230C5E5D63}" srcOrd="1" destOrd="0" parTransId="{D6DF5428-43BD-4EED-9B61-7BA3FB308B43}" sibTransId="{65C945AC-1298-451C-A638-A18CFD30A9A0}"/>
    <dgm:cxn modelId="{B0289A94-194F-4C15-A9B8-1794DD8E5CF9}" type="presOf" srcId="{DE2D6F68-5D63-4949-97C0-21E845B4AF03}" destId="{B724264D-1402-42AA-BFBB-6FD59E0015B4}" srcOrd="0" destOrd="0" presId="urn:microsoft.com/office/officeart/2005/8/layout/vList6"/>
    <dgm:cxn modelId="{429D3FD2-6DA0-48A4-8BE7-362B16BC4371}" srcId="{3B798CCA-298C-484E-8D5F-A8C9D10EC93C}" destId="{2F6B04F3-114A-4FC4-8A0F-F52191766B16}" srcOrd="2" destOrd="0" parTransId="{4EF32109-74EB-4671-B509-549287B6DB26}" sibTransId="{F3F0C552-8D00-459B-8C38-00808AF6E1BA}"/>
    <dgm:cxn modelId="{53D0FBDB-2622-47D4-9328-48A8C36AEA63}" type="presOf" srcId="{A7B0DCF1-51D5-41BC-BF96-F912C53D16E8}" destId="{B4F68278-5071-4CBC-A1D4-389E075A9CFF}" srcOrd="0" destOrd="2" presId="urn:microsoft.com/office/officeart/2005/8/layout/vList6"/>
    <dgm:cxn modelId="{50F09249-A0B8-4CF2-B33E-B615A316DAF5}" srcId="{4DDB98EB-A1D4-4C1D-9A0A-CACBCAC5CFD2}" destId="{3B798CCA-298C-484E-8D5F-A8C9D10EC93C}" srcOrd="2" destOrd="0" parTransId="{678C9749-690C-4604-8DD0-928DDEB372C4}" sibTransId="{3E0BB315-D987-4238-8187-D2CA76FBE1B5}"/>
    <dgm:cxn modelId="{521AE652-7734-43A7-9A33-AF4A52C12904}" srcId="{3B798CCA-298C-484E-8D5F-A8C9D10EC93C}" destId="{8D63BC77-4150-4E27-8370-A0FFB9AAA382}" srcOrd="1" destOrd="0" parTransId="{03FCEAB6-350F-4EF3-B9B1-8FEEFA5B7646}" sibTransId="{0FCC3498-57E0-4B51-993F-AD29F1266A5A}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1A8BBC07-0B00-4E6E-939F-49BF08F58945}" type="presOf" srcId="{578FBDFE-BD88-46F4-AFB7-88F1DFBA215B}" destId="{6B66FA4F-CBBB-4899-996E-8D07594D8DBD}" srcOrd="0" destOrd="1" presId="urn:microsoft.com/office/officeart/2005/8/layout/vList6"/>
    <dgm:cxn modelId="{1AC00098-DF46-450E-B752-100F28E20A8F}" srcId="{1449FA92-29CA-4DDE-B218-A5230C5E5D63}" destId="{868438B1-D9EB-4672-8606-8DF0B8B2AB34}" srcOrd="0" destOrd="0" parTransId="{6CBE3A87-5A2D-4221-8421-19F4284BD5C8}" sibTransId="{D728F588-47BD-44CD-9EA6-E022064B1928}"/>
    <dgm:cxn modelId="{AAE2E9D7-2CE7-4F5F-9609-4BB8165C7A05}" type="presOf" srcId="{868438B1-D9EB-4672-8606-8DF0B8B2AB34}" destId="{B4F68278-5071-4CBC-A1D4-389E075A9CFF}" srcOrd="0" destOrd="0" presId="urn:microsoft.com/office/officeart/2005/8/layout/vList6"/>
    <dgm:cxn modelId="{220A2F35-1406-4B3E-AA1B-7ABADDA4514E}" srcId="{B765AFAB-A6E2-4D8D-8562-D8429918EC94}" destId="{A3900D38-E775-4CCD-BD61-CBF66C64007B}" srcOrd="3" destOrd="0" parTransId="{EC19DCCA-3D09-4D92-BE6B-A60D339B0F28}" sibTransId="{3A7AB462-44DA-43A4-8EF1-DC60B30438E8}"/>
    <dgm:cxn modelId="{E3D4005D-231E-4A90-8614-D76B2F474DF8}" srcId="{3B798CCA-298C-484E-8D5F-A8C9D10EC93C}" destId="{DE2D6F68-5D63-4949-97C0-21E845B4AF03}" srcOrd="0" destOrd="0" parTransId="{67E4E469-A223-4E0E-B6CD-1526FDDDCD05}" sibTransId="{BC4F135F-D60D-4104-BB5C-5D1B71E1A3E8}"/>
    <dgm:cxn modelId="{9DA6884D-39EA-43F2-A7D0-7F3016FA7371}" type="presOf" srcId="{A3900D38-E775-4CCD-BD61-CBF66C64007B}" destId="{6B66FA4F-CBBB-4899-996E-8D07594D8DBD}" srcOrd="0" destOrd="3" presId="urn:microsoft.com/office/officeart/2005/8/layout/vList6"/>
    <dgm:cxn modelId="{22DE5F4E-4A09-49D2-BB43-20B40FAE913F}" type="presOf" srcId="{3B798CCA-298C-484E-8D5F-A8C9D10EC93C}" destId="{E8FD3A77-1F77-4FCD-8662-6FEE68273835}" srcOrd="0" destOrd="0" presId="urn:microsoft.com/office/officeart/2005/8/layout/vList6"/>
    <dgm:cxn modelId="{8596D23A-7E3A-47BE-B6EA-C2DD57927EAB}" type="presOf" srcId="{A403887E-843C-46B1-B772-FAE717011784}" destId="{B4F68278-5071-4CBC-A1D4-389E075A9CFF}" srcOrd="0" destOrd="1" presId="urn:microsoft.com/office/officeart/2005/8/layout/vList6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B2CE3867-EAA6-41BB-8CC6-16493CC22451}" srcId="{B765AFAB-A6E2-4D8D-8562-D8429918EC94}" destId="{F6B42A18-720E-4E60-ACB3-F6435ED47A83}" srcOrd="0" destOrd="0" parTransId="{2F7FBC3B-EDCE-4DF4-9AA8-39FC3560335D}" sibTransId="{C7EAC933-AB57-4B28-AD47-917003041B53}"/>
    <dgm:cxn modelId="{F533A38D-C631-4271-9DE8-9B2A124B939A}" type="presOf" srcId="{38D1829B-2A27-414C-BD9E-F0D684774C46}" destId="{6B66FA4F-CBBB-4899-996E-8D07594D8DBD}" srcOrd="0" destOrd="2" presId="urn:microsoft.com/office/officeart/2005/8/layout/vList6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D3D81EE9-2CA6-4DC0-8D17-9B8608ADF679}" type="presOf" srcId="{8D63BC77-4150-4E27-8370-A0FFB9AAA382}" destId="{B724264D-1402-42AA-BFBB-6FD59E0015B4}" srcOrd="0" destOrd="1" presId="urn:microsoft.com/office/officeart/2005/8/layout/vList6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  <dgm:cxn modelId="{1E189E7A-0F24-4A58-A5A8-2E6FF3D4913C}" type="presParOf" srcId="{3C87D53E-1BFF-41E6-A042-3EE51F44675B}" destId="{7BDCC8F0-9BA5-4B10-BC94-15AEAE0598BC}" srcOrd="1" destOrd="0" presId="urn:microsoft.com/office/officeart/2005/8/layout/vList6"/>
    <dgm:cxn modelId="{660FE722-EC5C-48EB-8405-ABFE271B5168}" type="presParOf" srcId="{3C87D53E-1BFF-41E6-A042-3EE51F44675B}" destId="{9E0E6298-7541-4457-BA5E-E51701CDEDC0}" srcOrd="2" destOrd="0" presId="urn:microsoft.com/office/officeart/2005/8/layout/vList6"/>
    <dgm:cxn modelId="{C617AB9B-8A97-4682-B416-5188235E88A5}" type="presParOf" srcId="{9E0E6298-7541-4457-BA5E-E51701CDEDC0}" destId="{9BE5445D-064A-4842-881D-B49F3F72E948}" srcOrd="0" destOrd="0" presId="urn:microsoft.com/office/officeart/2005/8/layout/vList6"/>
    <dgm:cxn modelId="{F15B4056-00F6-4169-8295-DCFF07A61739}" type="presParOf" srcId="{9E0E6298-7541-4457-BA5E-E51701CDEDC0}" destId="{B4F68278-5071-4CBC-A1D4-389E075A9CFF}" srcOrd="1" destOrd="0" presId="urn:microsoft.com/office/officeart/2005/8/layout/vList6"/>
    <dgm:cxn modelId="{273B0EFA-9135-43E2-A019-3593418F974F}" type="presParOf" srcId="{3C87D53E-1BFF-41E6-A042-3EE51F44675B}" destId="{218D246E-10B7-4B68-8778-4DA0E4876950}" srcOrd="3" destOrd="0" presId="urn:microsoft.com/office/officeart/2005/8/layout/vList6"/>
    <dgm:cxn modelId="{581405D3-F385-4EE4-B884-66690EB8900B}" type="presParOf" srcId="{3C87D53E-1BFF-41E6-A042-3EE51F44675B}" destId="{1E5E92DD-EFEA-4BB9-AAFD-C94B85736DA6}" srcOrd="4" destOrd="0" presId="urn:microsoft.com/office/officeart/2005/8/layout/vList6"/>
    <dgm:cxn modelId="{21876D7E-03F0-417D-9717-A66C8FE05C16}" type="presParOf" srcId="{1E5E92DD-EFEA-4BB9-AAFD-C94B85736DA6}" destId="{E8FD3A77-1F77-4FCD-8662-6FEE68273835}" srcOrd="0" destOrd="0" presId="urn:microsoft.com/office/officeart/2005/8/layout/vList6"/>
    <dgm:cxn modelId="{0A104DA6-2B68-41DF-AB47-B37C47CC3D44}" type="presParOf" srcId="{1E5E92DD-EFEA-4BB9-AAFD-C94B85736DA6}" destId="{B724264D-1402-42AA-BFBB-6FD59E0015B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Изготвяне на печатни и рекламни материали</a:t>
          </a:r>
          <a:endParaRPr lang="en-US" sz="2000" b="1" dirty="0">
            <a:solidFill>
              <a:schemeClr val="tx2"/>
            </a:solidFill>
          </a:endParaRPr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38D1829B-2A27-414C-BD9E-F0D684774C46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Брошури – 1000 бр.</a:t>
          </a:r>
          <a:endParaRPr lang="en-US" sz="2400" b="1" dirty="0">
            <a:solidFill>
              <a:schemeClr val="tx2"/>
            </a:solidFill>
          </a:endParaRPr>
        </a:p>
      </dgm:t>
    </dgm:pt>
    <dgm:pt modelId="{03089D19-AD12-44BF-8B1A-2B5F9F652628}" type="parTrans" cxnId="{B1D6F8C7-CC07-4764-8006-F70E2CB9EFDC}">
      <dgm:prSet/>
      <dgm:spPr/>
      <dgm:t>
        <a:bodyPr/>
        <a:lstStyle/>
        <a:p>
          <a:endParaRPr lang="en-US"/>
        </a:p>
      </dgm:t>
    </dgm:pt>
    <dgm:pt modelId="{6218ED18-B596-4C23-ABE1-BAC0605A01B1}" type="sibTrans" cxnId="{B1D6F8C7-CC07-4764-8006-F70E2CB9EFDC}">
      <dgm:prSet/>
      <dgm:spPr/>
      <dgm:t>
        <a:bodyPr/>
        <a:lstStyle/>
        <a:p>
          <a:endParaRPr lang="en-US"/>
        </a:p>
      </dgm:t>
    </dgm:pt>
    <dgm:pt modelId="{A3900D38-E775-4CCD-BD61-CBF66C64007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400" b="1" dirty="0">
            <a:solidFill>
              <a:schemeClr val="tx2"/>
            </a:solidFill>
          </a:endParaRPr>
        </a:p>
      </dgm:t>
    </dgm:pt>
    <dgm:pt modelId="{EC19DCCA-3D09-4D92-BE6B-A60D339B0F28}" type="parTrans" cxnId="{220A2F35-1406-4B3E-AA1B-7ABADDA4514E}">
      <dgm:prSet/>
      <dgm:spPr/>
      <dgm:t>
        <a:bodyPr/>
        <a:lstStyle/>
        <a:p>
          <a:endParaRPr lang="en-US"/>
        </a:p>
      </dgm:t>
    </dgm:pt>
    <dgm:pt modelId="{3A7AB462-44DA-43A4-8EF1-DC60B30438E8}" type="sibTrans" cxnId="{220A2F35-1406-4B3E-AA1B-7ABADDA4514E}">
      <dgm:prSet/>
      <dgm:spPr/>
      <dgm:t>
        <a:bodyPr/>
        <a:lstStyle/>
        <a:p>
          <a:endParaRPr lang="en-US"/>
        </a:p>
      </dgm:t>
    </dgm:pt>
    <dgm:pt modelId="{F6B42A18-720E-4E60-ACB3-F6435ED47A83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1400" b="1" dirty="0">
            <a:solidFill>
              <a:schemeClr val="tx2"/>
            </a:solidFill>
          </a:endParaRPr>
        </a:p>
      </dgm:t>
    </dgm:pt>
    <dgm:pt modelId="{2F7FBC3B-EDCE-4DF4-9AA8-39FC3560335D}" type="parTrans" cxnId="{B2CE3867-EAA6-41BB-8CC6-16493CC22451}">
      <dgm:prSet/>
      <dgm:spPr/>
      <dgm:t>
        <a:bodyPr/>
        <a:lstStyle/>
        <a:p>
          <a:endParaRPr lang="en-US"/>
        </a:p>
      </dgm:t>
    </dgm:pt>
    <dgm:pt modelId="{C7EAC933-AB57-4B28-AD47-917003041B53}" type="sibTrans" cxnId="{B2CE3867-EAA6-41BB-8CC6-16493CC22451}">
      <dgm:prSet/>
      <dgm:spPr/>
      <dgm:t>
        <a:bodyPr/>
        <a:lstStyle/>
        <a:p>
          <a:endParaRPr lang="en-US"/>
        </a:p>
      </dgm:t>
    </dgm:pt>
    <dgm:pt modelId="{9173DE83-ED7E-4EE8-A9EE-4CBE8D8542B0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400" b="1" dirty="0" err="1" smtClean="0">
              <a:solidFill>
                <a:schemeClr val="tx2"/>
              </a:solidFill>
            </a:rPr>
            <a:t>Дипляни</a:t>
          </a:r>
          <a:r>
            <a:rPr lang="bg-BG" sz="2400" b="1" dirty="0" smtClean="0">
              <a:solidFill>
                <a:schemeClr val="tx2"/>
              </a:solidFill>
            </a:rPr>
            <a:t> – 1000 бр.</a:t>
          </a:r>
          <a:endParaRPr lang="en-US" sz="2400" b="1" dirty="0">
            <a:solidFill>
              <a:schemeClr val="tx2"/>
            </a:solidFill>
          </a:endParaRPr>
        </a:p>
      </dgm:t>
    </dgm:pt>
    <dgm:pt modelId="{8D0BBE94-AD03-43D0-B66B-CF535640AB69}" type="parTrans" cxnId="{B3A43142-6752-4B05-97EA-52F1B415E0F7}">
      <dgm:prSet/>
      <dgm:spPr/>
      <dgm:t>
        <a:bodyPr/>
        <a:lstStyle/>
        <a:p>
          <a:endParaRPr lang="en-US"/>
        </a:p>
      </dgm:t>
    </dgm:pt>
    <dgm:pt modelId="{A939B5C1-95C3-48B5-B0AC-0F340EE23054}" type="sibTrans" cxnId="{B3A43142-6752-4B05-97EA-52F1B415E0F7}">
      <dgm:prSet/>
      <dgm:spPr/>
      <dgm:t>
        <a:bodyPr/>
        <a:lstStyle/>
        <a:p>
          <a:endParaRPr lang="en-US"/>
        </a:p>
      </dgm:t>
    </dgm:pt>
    <dgm:pt modelId="{DD77583C-0D5C-4466-88ED-004367F9158D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Рекламни материали – 4 500 артикула </a:t>
          </a:r>
          <a:endParaRPr lang="en-US" sz="2400" b="1" dirty="0">
            <a:solidFill>
              <a:schemeClr val="tx2"/>
            </a:solidFill>
          </a:endParaRPr>
        </a:p>
      </dgm:t>
    </dgm:pt>
    <dgm:pt modelId="{35556473-52FF-492B-81BE-DB436697083F}" type="parTrans" cxnId="{9D8063AD-466F-43DB-997A-C8B7CE304620}">
      <dgm:prSet/>
      <dgm:spPr/>
      <dgm:t>
        <a:bodyPr/>
        <a:lstStyle/>
        <a:p>
          <a:endParaRPr lang="en-US"/>
        </a:p>
      </dgm:t>
    </dgm:pt>
    <dgm:pt modelId="{31C2F817-0F07-43C6-8605-2FE554E28B60}" type="sibTrans" cxnId="{9D8063AD-466F-43DB-997A-C8B7CE304620}">
      <dgm:prSet/>
      <dgm:spPr/>
      <dgm:t>
        <a:bodyPr/>
        <a:lstStyle/>
        <a:p>
          <a:endParaRPr lang="en-US"/>
        </a:p>
      </dgm:t>
    </dgm:pt>
    <dgm:pt modelId="{5ECC3613-49B1-4145-A76C-7F41A1012498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400" b="1" dirty="0">
            <a:solidFill>
              <a:schemeClr val="tx2"/>
            </a:solidFill>
          </a:endParaRPr>
        </a:p>
      </dgm:t>
    </dgm:pt>
    <dgm:pt modelId="{F7B504A8-878F-4087-9E41-DF267ABA8C61}" type="parTrans" cxnId="{44600016-4CB3-4F8A-9593-A4F59D387583}">
      <dgm:prSet/>
      <dgm:spPr/>
      <dgm:t>
        <a:bodyPr/>
        <a:lstStyle/>
        <a:p>
          <a:endParaRPr lang="en-US"/>
        </a:p>
      </dgm:t>
    </dgm:pt>
    <dgm:pt modelId="{88C215A4-40BF-4681-8143-3E311ED3D50B}" type="sibTrans" cxnId="{44600016-4CB3-4F8A-9593-A4F59D387583}">
      <dgm:prSet/>
      <dgm:spPr/>
      <dgm:t>
        <a:bodyPr/>
        <a:lstStyle/>
        <a:p>
          <a:endParaRPr lang="en-US"/>
        </a:p>
      </dgm:t>
    </dgm:pt>
    <dgm:pt modelId="{3703E3C5-DF2C-4669-A70F-476C0D49A897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endParaRPr lang="en-US" sz="2400" b="1" dirty="0">
            <a:solidFill>
              <a:schemeClr val="tx2"/>
            </a:solidFill>
          </a:endParaRPr>
        </a:p>
      </dgm:t>
    </dgm:pt>
    <dgm:pt modelId="{04DBA367-84CF-4427-8D7F-55810596E277}" type="parTrans" cxnId="{6E5EBD72-9397-4D30-B328-45A5D27FB7E8}">
      <dgm:prSet/>
      <dgm:spPr/>
      <dgm:t>
        <a:bodyPr/>
        <a:lstStyle/>
        <a:p>
          <a:endParaRPr lang="en-US"/>
        </a:p>
      </dgm:t>
    </dgm:pt>
    <dgm:pt modelId="{2EB8631B-BB17-429A-BA5C-7AC014EBFF92}" type="sibTrans" cxnId="{6E5EBD72-9397-4D30-B328-45A5D27FB7E8}">
      <dgm:prSet/>
      <dgm:spPr/>
      <dgm:t>
        <a:bodyPr/>
        <a:lstStyle/>
        <a:p>
          <a:endParaRPr lang="en-US"/>
        </a:p>
      </dgm:t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1" custScaleX="89354" custScaleY="139055" custLinFactNeighborX="-4849" custLinFactNeighborY="5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1" custScaleX="126649" custScaleY="157781" custLinFactNeighborX="14070" custLinFactNeighborY="9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2919B8-1A58-4CA1-B1AE-EC4708D3F23A}" type="presOf" srcId="{F6B42A18-720E-4E60-ACB3-F6435ED47A83}" destId="{6B66FA4F-CBBB-4899-996E-8D07594D8DBD}" srcOrd="0" destOrd="0" presId="urn:microsoft.com/office/officeart/2005/8/layout/vList6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B2CE3867-EAA6-41BB-8CC6-16493CC22451}" srcId="{B765AFAB-A6E2-4D8D-8562-D8429918EC94}" destId="{F6B42A18-720E-4E60-ACB3-F6435ED47A83}" srcOrd="0" destOrd="0" parTransId="{2F7FBC3B-EDCE-4DF4-9AA8-39FC3560335D}" sibTransId="{C7EAC933-AB57-4B28-AD47-917003041B53}"/>
    <dgm:cxn modelId="{6E5EBD72-9397-4D30-B328-45A5D27FB7E8}" srcId="{B765AFAB-A6E2-4D8D-8562-D8429918EC94}" destId="{3703E3C5-DF2C-4669-A70F-476C0D49A897}" srcOrd="4" destOrd="0" parTransId="{04DBA367-84CF-4427-8D7F-55810596E277}" sibTransId="{2EB8631B-BB17-429A-BA5C-7AC014EBFF92}"/>
    <dgm:cxn modelId="{74CC2365-099E-4CBC-B4EF-AC72658A4054}" type="presOf" srcId="{DD77583C-0D5C-4466-88ED-004367F9158D}" destId="{6B66FA4F-CBBB-4899-996E-8D07594D8DBD}" srcOrd="0" destOrd="5" presId="urn:microsoft.com/office/officeart/2005/8/layout/vList6"/>
    <dgm:cxn modelId="{44600016-4CB3-4F8A-9593-A4F59D387583}" srcId="{B765AFAB-A6E2-4D8D-8562-D8429918EC94}" destId="{5ECC3613-49B1-4145-A76C-7F41A1012498}" srcOrd="2" destOrd="0" parTransId="{F7B504A8-878F-4087-9E41-DF267ABA8C61}" sibTransId="{88C215A4-40BF-4681-8143-3E311ED3D50B}"/>
    <dgm:cxn modelId="{58F5617C-D3A1-48E9-8B3E-ACADC8B3ECAC}" type="presOf" srcId="{5ECC3613-49B1-4145-A76C-7F41A1012498}" destId="{6B66FA4F-CBBB-4899-996E-8D07594D8DBD}" srcOrd="0" destOrd="2" presId="urn:microsoft.com/office/officeart/2005/8/layout/vList6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9131B5BC-EEF4-4FB4-8604-099C42767ABB}" type="presOf" srcId="{3703E3C5-DF2C-4669-A70F-476C0D49A897}" destId="{6B66FA4F-CBBB-4899-996E-8D07594D8DBD}" srcOrd="0" destOrd="4" presId="urn:microsoft.com/office/officeart/2005/8/layout/vList6"/>
    <dgm:cxn modelId="{9D8063AD-466F-43DB-997A-C8B7CE304620}" srcId="{B765AFAB-A6E2-4D8D-8562-D8429918EC94}" destId="{DD77583C-0D5C-4466-88ED-004367F9158D}" srcOrd="5" destOrd="0" parTransId="{35556473-52FF-492B-81BE-DB436697083F}" sibTransId="{31C2F817-0F07-43C6-8605-2FE554E28B60}"/>
    <dgm:cxn modelId="{9DA6884D-39EA-43F2-A7D0-7F3016FA7371}" type="presOf" srcId="{A3900D38-E775-4CCD-BD61-CBF66C64007B}" destId="{6B66FA4F-CBBB-4899-996E-8D07594D8DBD}" srcOrd="0" destOrd="6" presId="urn:microsoft.com/office/officeart/2005/8/layout/vList6"/>
    <dgm:cxn modelId="{B1D6F8C7-CC07-4764-8006-F70E2CB9EFDC}" srcId="{B765AFAB-A6E2-4D8D-8562-D8429918EC94}" destId="{38D1829B-2A27-414C-BD9E-F0D684774C46}" srcOrd="1" destOrd="0" parTransId="{03089D19-AD12-44BF-8B1A-2B5F9F652628}" sibTransId="{6218ED18-B596-4C23-ABE1-BAC0605A01B1}"/>
    <dgm:cxn modelId="{B3A43142-6752-4B05-97EA-52F1B415E0F7}" srcId="{B765AFAB-A6E2-4D8D-8562-D8429918EC94}" destId="{9173DE83-ED7E-4EE8-A9EE-4CBE8D8542B0}" srcOrd="3" destOrd="0" parTransId="{8D0BBE94-AD03-43D0-B66B-CF535640AB69}" sibTransId="{A939B5C1-95C3-48B5-B0AC-0F340EE23054}"/>
    <dgm:cxn modelId="{F533A38D-C631-4271-9DE8-9B2A124B939A}" type="presOf" srcId="{38D1829B-2A27-414C-BD9E-F0D684774C46}" destId="{6B66FA4F-CBBB-4899-996E-8D07594D8DBD}" srcOrd="0" destOrd="1" presId="urn:microsoft.com/office/officeart/2005/8/layout/vList6"/>
    <dgm:cxn modelId="{220A2F35-1406-4B3E-AA1B-7ABADDA4514E}" srcId="{B765AFAB-A6E2-4D8D-8562-D8429918EC94}" destId="{A3900D38-E775-4CCD-BD61-CBF66C64007B}" srcOrd="6" destOrd="0" parTransId="{EC19DCCA-3D09-4D92-BE6B-A60D339B0F28}" sibTransId="{3A7AB462-44DA-43A4-8EF1-DC60B30438E8}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3BFC9361-BA78-4CAB-A997-B23D2B70A518}" type="presOf" srcId="{9173DE83-ED7E-4EE8-A9EE-4CBE8D8542B0}" destId="{6B66FA4F-CBBB-4899-996E-8D07594D8DBD}" srcOrd="0" destOrd="3" presId="urn:microsoft.com/office/officeart/2005/8/layout/vList6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DB98EB-A1D4-4C1D-9A0A-CACBCAC5CFD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5AFAB-A6E2-4D8D-8562-D8429918EC94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g-BG" sz="2400" b="1" dirty="0" smtClean="0">
              <a:solidFill>
                <a:schemeClr val="tx2"/>
              </a:solidFill>
            </a:rPr>
            <a:t>Изразходвани средства за изпълнение на ГПД 2019 г.</a:t>
          </a:r>
          <a:endParaRPr lang="en-US" sz="2000" b="1" dirty="0">
            <a:solidFill>
              <a:schemeClr val="tx2"/>
            </a:solidFill>
          </a:endParaRPr>
        </a:p>
      </dgm:t>
    </dgm:pt>
    <dgm:pt modelId="{084F8475-0D05-45C3-AE9C-47ECAE5250E7}" type="sibTrans" cxnId="{E4033D22-D134-49A1-AEDB-965B14482738}">
      <dgm:prSet/>
      <dgm:spPr/>
      <dgm:t>
        <a:bodyPr/>
        <a:lstStyle/>
        <a:p>
          <a:endParaRPr lang="en-US"/>
        </a:p>
      </dgm:t>
    </dgm:pt>
    <dgm:pt modelId="{17814D2F-AAA0-4F21-BA4D-9A4CBDD39AFC}" type="parTrans" cxnId="{E4033D22-D134-49A1-AEDB-965B14482738}">
      <dgm:prSet/>
      <dgm:spPr/>
      <dgm:t>
        <a:bodyPr/>
        <a:lstStyle/>
        <a:p>
          <a:endParaRPr lang="en-US"/>
        </a:p>
      </dgm:t>
    </dgm:pt>
    <dgm:pt modelId="{A3900D38-E775-4CCD-BD61-CBF66C64007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ctr"/>
          <a:r>
            <a:rPr lang="en-US" sz="2800" b="1" dirty="0" smtClean="0">
              <a:solidFill>
                <a:schemeClr val="tx2"/>
              </a:solidFill>
            </a:rPr>
            <a:t>259</a:t>
          </a:r>
          <a:r>
            <a:rPr lang="bg-BG" sz="2800" b="1" dirty="0" smtClean="0">
              <a:solidFill>
                <a:schemeClr val="tx2"/>
              </a:solidFill>
            </a:rPr>
            <a:t> </a:t>
          </a:r>
          <a:r>
            <a:rPr lang="en-US" sz="2800" b="1" dirty="0" smtClean="0">
              <a:solidFill>
                <a:schemeClr val="tx2"/>
              </a:solidFill>
            </a:rPr>
            <a:t>730</a:t>
          </a:r>
          <a:r>
            <a:rPr lang="bg-BG" sz="2800" b="1" dirty="0" smtClean="0">
              <a:solidFill>
                <a:schemeClr val="tx2"/>
              </a:solidFill>
            </a:rPr>
            <a:t> лв.</a:t>
          </a:r>
          <a:endParaRPr lang="en-US" sz="2800" b="1" dirty="0">
            <a:solidFill>
              <a:schemeClr val="tx2"/>
            </a:solidFill>
          </a:endParaRPr>
        </a:p>
      </dgm:t>
    </dgm:pt>
    <dgm:pt modelId="{EC19DCCA-3D09-4D92-BE6B-A60D339B0F28}" type="parTrans" cxnId="{220A2F35-1406-4B3E-AA1B-7ABADDA4514E}">
      <dgm:prSet/>
      <dgm:spPr/>
      <dgm:t>
        <a:bodyPr/>
        <a:lstStyle/>
        <a:p>
          <a:endParaRPr lang="en-US"/>
        </a:p>
      </dgm:t>
    </dgm:pt>
    <dgm:pt modelId="{3A7AB462-44DA-43A4-8EF1-DC60B30438E8}" type="sibTrans" cxnId="{220A2F35-1406-4B3E-AA1B-7ABADDA4514E}">
      <dgm:prSet/>
      <dgm:spPr/>
      <dgm:t>
        <a:bodyPr/>
        <a:lstStyle/>
        <a:p>
          <a:endParaRPr lang="en-US"/>
        </a:p>
      </dgm:t>
    </dgm:pt>
    <dgm:pt modelId="{36F71D1D-C353-45D1-986D-399DAD686271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400" b="1" dirty="0">
            <a:solidFill>
              <a:schemeClr val="tx2"/>
            </a:solidFill>
          </a:endParaRPr>
        </a:p>
      </dgm:t>
    </dgm:pt>
    <dgm:pt modelId="{B9EB51F4-260D-4043-8404-3DE4F11F4026}" type="parTrans" cxnId="{C8FDAADF-757F-4EE3-8E8F-0DD71C808179}">
      <dgm:prSet/>
      <dgm:spPr/>
      <dgm:t>
        <a:bodyPr/>
        <a:lstStyle/>
        <a:p>
          <a:endParaRPr lang="en-US"/>
        </a:p>
      </dgm:t>
    </dgm:pt>
    <dgm:pt modelId="{5CAA4A6A-651C-4D1D-A7F8-4AA44FFA811D}" type="sibTrans" cxnId="{C8FDAADF-757F-4EE3-8E8F-0DD71C808179}">
      <dgm:prSet/>
      <dgm:spPr/>
      <dgm:t>
        <a:bodyPr/>
        <a:lstStyle/>
        <a:p>
          <a:endParaRPr lang="en-US"/>
        </a:p>
      </dgm:t>
    </dgm:pt>
    <dgm:pt modelId="{BF471BC6-CD0A-4682-A41A-C543FFC58A1F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400" b="1" dirty="0">
            <a:solidFill>
              <a:schemeClr val="tx2"/>
            </a:solidFill>
          </a:endParaRPr>
        </a:p>
      </dgm:t>
    </dgm:pt>
    <dgm:pt modelId="{CEE1C638-C9ED-40A9-AAF8-843C1FECFA92}" type="parTrans" cxnId="{15AA007C-3C87-4084-96D9-7240305F314B}">
      <dgm:prSet/>
      <dgm:spPr/>
      <dgm:t>
        <a:bodyPr/>
        <a:lstStyle/>
        <a:p>
          <a:endParaRPr lang="en-US"/>
        </a:p>
      </dgm:t>
    </dgm:pt>
    <dgm:pt modelId="{8F1C24C0-FF98-4910-86F6-71D5C7292487}" type="sibTrans" cxnId="{15AA007C-3C87-4084-96D9-7240305F314B}">
      <dgm:prSet/>
      <dgm:spPr/>
      <dgm:t>
        <a:bodyPr/>
        <a:lstStyle/>
        <a:p>
          <a:endParaRPr lang="en-US"/>
        </a:p>
      </dgm:t>
    </dgm:pt>
    <dgm:pt modelId="{48334796-BD5A-4D4A-90BF-1961F38E050B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400" b="1" dirty="0">
            <a:solidFill>
              <a:schemeClr val="tx2"/>
            </a:solidFill>
          </a:endParaRPr>
        </a:p>
      </dgm:t>
    </dgm:pt>
    <dgm:pt modelId="{9A92D395-1D0E-4098-B076-DB68882EFEE0}" type="parTrans" cxnId="{CFFE3A28-08D1-4AFF-9931-CBF79BB813E8}">
      <dgm:prSet/>
      <dgm:spPr/>
      <dgm:t>
        <a:bodyPr/>
        <a:lstStyle/>
        <a:p>
          <a:endParaRPr lang="en-US"/>
        </a:p>
      </dgm:t>
    </dgm:pt>
    <dgm:pt modelId="{6D23B674-A68E-4CF9-90F1-ED56D45ABA45}" type="sibTrans" cxnId="{CFFE3A28-08D1-4AFF-9931-CBF79BB813E8}">
      <dgm:prSet/>
      <dgm:spPr/>
      <dgm:t>
        <a:bodyPr/>
        <a:lstStyle/>
        <a:p>
          <a:endParaRPr lang="en-US"/>
        </a:p>
      </dgm:t>
    </dgm:pt>
    <dgm:pt modelId="{65998A6F-C827-4B9C-B3D8-AE32F698D9C7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400" b="1" dirty="0">
            <a:solidFill>
              <a:schemeClr val="tx2"/>
            </a:solidFill>
          </a:endParaRPr>
        </a:p>
      </dgm:t>
    </dgm:pt>
    <dgm:pt modelId="{B668AD9E-15F1-4F6C-B2B6-3C611C2F7539}" type="parTrans" cxnId="{F55B5F5B-2C4B-41C9-A74A-796F4DCDCC48}">
      <dgm:prSet/>
      <dgm:spPr/>
      <dgm:t>
        <a:bodyPr/>
        <a:lstStyle/>
        <a:p>
          <a:endParaRPr lang="en-US"/>
        </a:p>
      </dgm:t>
    </dgm:pt>
    <dgm:pt modelId="{A12C7943-26CC-4C28-92FA-591A8736C856}" type="sibTrans" cxnId="{F55B5F5B-2C4B-41C9-A74A-796F4DCDCC48}">
      <dgm:prSet/>
      <dgm:spPr/>
      <dgm:t>
        <a:bodyPr/>
        <a:lstStyle/>
        <a:p>
          <a:endParaRPr lang="en-US"/>
        </a:p>
      </dgm:t>
    </dgm:pt>
    <dgm:pt modelId="{485114A2-07D0-4C13-B1C5-DC01FEE786E8}">
      <dgm:prSet custT="1"/>
      <dgm:spPr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pPr algn="l"/>
          <a:endParaRPr lang="en-US" sz="1400" b="1" dirty="0">
            <a:solidFill>
              <a:schemeClr val="tx2"/>
            </a:solidFill>
          </a:endParaRPr>
        </a:p>
      </dgm:t>
    </dgm:pt>
    <dgm:pt modelId="{06426993-18D7-4972-9923-A9579B6230DB}" type="parTrans" cxnId="{CCD57F93-349C-460B-B503-4BCCCC5C5C28}">
      <dgm:prSet/>
      <dgm:spPr/>
      <dgm:t>
        <a:bodyPr/>
        <a:lstStyle/>
        <a:p>
          <a:endParaRPr lang="en-US"/>
        </a:p>
      </dgm:t>
    </dgm:pt>
    <dgm:pt modelId="{BA1E80B6-4E5E-4FA3-AC62-175BFC50A24B}" type="sibTrans" cxnId="{CCD57F93-349C-460B-B503-4BCCCC5C5C28}">
      <dgm:prSet/>
      <dgm:spPr/>
      <dgm:t>
        <a:bodyPr/>
        <a:lstStyle/>
        <a:p>
          <a:endParaRPr lang="en-US"/>
        </a:p>
      </dgm:t>
    </dgm:pt>
    <dgm:pt modelId="{3C87D53E-1BFF-41E6-A042-3EE51F44675B}" type="pres">
      <dgm:prSet presAssocID="{4DDB98EB-A1D4-4C1D-9A0A-CACBCAC5CFD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B5E091-DA34-47EC-B63A-8BC212B41734}" type="pres">
      <dgm:prSet presAssocID="{B765AFAB-A6E2-4D8D-8562-D8429918EC94}" presName="linNode" presStyleCnt="0"/>
      <dgm:spPr/>
    </dgm:pt>
    <dgm:pt modelId="{59D1803F-C76C-4F67-B11E-D8A8CA5D0133}" type="pres">
      <dgm:prSet presAssocID="{B765AFAB-A6E2-4D8D-8562-D8429918EC94}" presName="parentShp" presStyleLbl="node1" presStyleIdx="0" presStyleCnt="1" custScaleX="140298" custScaleY="139055" custLinFactNeighborX="-4849" custLinFactNeighborY="5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6FA4F-CBBB-4899-996E-8D07594D8DBD}" type="pres">
      <dgm:prSet presAssocID="{B765AFAB-A6E2-4D8D-8562-D8429918EC94}" presName="childShp" presStyleLbl="bgAccFollowNode1" presStyleIdx="0" presStyleCnt="1" custScaleX="126649" custScaleY="157781" custLinFactNeighborX="14070" custLinFactNeighborY="9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FE3A28-08D1-4AFF-9931-CBF79BB813E8}" srcId="{B765AFAB-A6E2-4D8D-8562-D8429918EC94}" destId="{48334796-BD5A-4D4A-90BF-1961F38E050B}" srcOrd="2" destOrd="0" parTransId="{9A92D395-1D0E-4098-B076-DB68882EFEE0}" sibTransId="{6D23B674-A68E-4CF9-90F1-ED56D45ABA45}"/>
    <dgm:cxn modelId="{1CC70439-1113-4FD6-8002-140B95279EA3}" type="presOf" srcId="{4DDB98EB-A1D4-4C1D-9A0A-CACBCAC5CFD2}" destId="{3C87D53E-1BFF-41E6-A042-3EE51F44675B}" srcOrd="0" destOrd="0" presId="urn:microsoft.com/office/officeart/2005/8/layout/vList6"/>
    <dgm:cxn modelId="{3CA4C88E-EE94-461C-9924-73745B470AB8}" type="presOf" srcId="{36F71D1D-C353-45D1-986D-399DAD686271}" destId="{6B66FA4F-CBBB-4899-996E-8D07594D8DBD}" srcOrd="0" destOrd="0" presId="urn:microsoft.com/office/officeart/2005/8/layout/vList6"/>
    <dgm:cxn modelId="{F55B5F5B-2C4B-41C9-A74A-796F4DCDCC48}" srcId="{B765AFAB-A6E2-4D8D-8562-D8429918EC94}" destId="{65998A6F-C827-4B9C-B3D8-AE32F698D9C7}" srcOrd="3" destOrd="0" parTransId="{B668AD9E-15F1-4F6C-B2B6-3C611C2F7539}" sibTransId="{A12C7943-26CC-4C28-92FA-591A8736C856}"/>
    <dgm:cxn modelId="{15AA007C-3C87-4084-96D9-7240305F314B}" srcId="{B765AFAB-A6E2-4D8D-8562-D8429918EC94}" destId="{BF471BC6-CD0A-4682-A41A-C543FFC58A1F}" srcOrd="1" destOrd="0" parTransId="{CEE1C638-C9ED-40A9-AAF8-843C1FECFA92}" sibTransId="{8F1C24C0-FF98-4910-86F6-71D5C7292487}"/>
    <dgm:cxn modelId="{C8FDAADF-757F-4EE3-8E8F-0DD71C808179}" srcId="{B765AFAB-A6E2-4D8D-8562-D8429918EC94}" destId="{36F71D1D-C353-45D1-986D-399DAD686271}" srcOrd="0" destOrd="0" parTransId="{B9EB51F4-260D-4043-8404-3DE4F11F4026}" sibTransId="{5CAA4A6A-651C-4D1D-A7F8-4AA44FFA811D}"/>
    <dgm:cxn modelId="{CCD57F93-349C-460B-B503-4BCCCC5C5C28}" srcId="{B765AFAB-A6E2-4D8D-8562-D8429918EC94}" destId="{485114A2-07D0-4C13-B1C5-DC01FEE786E8}" srcOrd="4" destOrd="0" parTransId="{06426993-18D7-4972-9923-A9579B6230DB}" sibTransId="{BA1E80B6-4E5E-4FA3-AC62-175BFC50A24B}"/>
    <dgm:cxn modelId="{67C90DD7-70ED-4BA8-9D7E-4DFDBD2DABD5}" type="presOf" srcId="{65998A6F-C827-4B9C-B3D8-AE32F698D9C7}" destId="{6B66FA4F-CBBB-4899-996E-8D07594D8DBD}" srcOrd="0" destOrd="3" presId="urn:microsoft.com/office/officeart/2005/8/layout/vList6"/>
    <dgm:cxn modelId="{E4033D22-D134-49A1-AEDB-965B14482738}" srcId="{4DDB98EB-A1D4-4C1D-9A0A-CACBCAC5CFD2}" destId="{B765AFAB-A6E2-4D8D-8562-D8429918EC94}" srcOrd="0" destOrd="0" parTransId="{17814D2F-AAA0-4F21-BA4D-9A4CBDD39AFC}" sibTransId="{084F8475-0D05-45C3-AE9C-47ECAE5250E7}"/>
    <dgm:cxn modelId="{9DA6884D-39EA-43F2-A7D0-7F3016FA7371}" type="presOf" srcId="{A3900D38-E775-4CCD-BD61-CBF66C64007B}" destId="{6B66FA4F-CBBB-4899-996E-8D07594D8DBD}" srcOrd="0" destOrd="5" presId="urn:microsoft.com/office/officeart/2005/8/layout/vList6"/>
    <dgm:cxn modelId="{9351816B-4DCA-4EAE-A7DD-A32AF5C15EC7}" type="presOf" srcId="{BF471BC6-CD0A-4682-A41A-C543FFC58A1F}" destId="{6B66FA4F-CBBB-4899-996E-8D07594D8DBD}" srcOrd="0" destOrd="1" presId="urn:microsoft.com/office/officeart/2005/8/layout/vList6"/>
    <dgm:cxn modelId="{B822EA71-326A-47E6-B13A-FE30E5601F6A}" type="presOf" srcId="{485114A2-07D0-4C13-B1C5-DC01FEE786E8}" destId="{6B66FA4F-CBBB-4899-996E-8D07594D8DBD}" srcOrd="0" destOrd="4" presId="urn:microsoft.com/office/officeart/2005/8/layout/vList6"/>
    <dgm:cxn modelId="{220A2F35-1406-4B3E-AA1B-7ABADDA4514E}" srcId="{B765AFAB-A6E2-4D8D-8562-D8429918EC94}" destId="{A3900D38-E775-4CCD-BD61-CBF66C64007B}" srcOrd="5" destOrd="0" parTransId="{EC19DCCA-3D09-4D92-BE6B-A60D339B0F28}" sibTransId="{3A7AB462-44DA-43A4-8EF1-DC60B30438E8}"/>
    <dgm:cxn modelId="{10BE5A65-9588-4AF9-B175-B66128207887}" type="presOf" srcId="{B765AFAB-A6E2-4D8D-8562-D8429918EC94}" destId="{59D1803F-C76C-4F67-B11E-D8A8CA5D0133}" srcOrd="0" destOrd="0" presId="urn:microsoft.com/office/officeart/2005/8/layout/vList6"/>
    <dgm:cxn modelId="{F2B0F324-E4D2-4F02-A6E2-365D205EAE6B}" type="presOf" srcId="{48334796-BD5A-4D4A-90BF-1961F38E050B}" destId="{6B66FA4F-CBBB-4899-996E-8D07594D8DBD}" srcOrd="0" destOrd="2" presId="urn:microsoft.com/office/officeart/2005/8/layout/vList6"/>
    <dgm:cxn modelId="{3751FB61-4DC3-41DA-BA4A-05A3DEAD1E5C}" type="presParOf" srcId="{3C87D53E-1BFF-41E6-A042-3EE51F44675B}" destId="{A6B5E091-DA34-47EC-B63A-8BC212B41734}" srcOrd="0" destOrd="0" presId="urn:microsoft.com/office/officeart/2005/8/layout/vList6"/>
    <dgm:cxn modelId="{F85EBC8A-851E-41A8-AC18-57490098F08F}" type="presParOf" srcId="{A6B5E091-DA34-47EC-B63A-8BC212B41734}" destId="{59D1803F-C76C-4F67-B11E-D8A8CA5D0133}" srcOrd="0" destOrd="0" presId="urn:microsoft.com/office/officeart/2005/8/layout/vList6"/>
    <dgm:cxn modelId="{A3FE79F9-9238-4A2C-A78A-BE9444B2B2AE}" type="presParOf" srcId="{A6B5E091-DA34-47EC-B63A-8BC212B41734}" destId="{6B66FA4F-CBBB-4899-996E-8D07594D8D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3262699" y="80010"/>
          <a:ext cx="4204900" cy="164179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7 заседание  - 15 май 2019 г.,  гр. Поморие</a:t>
          </a: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8 заседание - 27 ноември 2019 г., гр. София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3262699" y="285235"/>
        <a:ext cx="3589226" cy="1231348"/>
      </dsp:txXfrm>
    </dsp:sp>
    <dsp:sp modelId="{59D1803F-C76C-4F67-B11E-D8A8CA5D0133}">
      <dsp:nvSpPr>
        <dsp:cNvPr id="0" name=""/>
        <dsp:cNvSpPr/>
      </dsp:nvSpPr>
      <dsp:spPr>
        <a:xfrm>
          <a:off x="1600" y="3"/>
          <a:ext cx="3259498" cy="1801812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Заседания на Комитета за наблюдение на ПМДР 2014-2020 г. 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89557" y="87960"/>
        <a:ext cx="3083584" cy="1625898"/>
      </dsp:txXfrm>
    </dsp:sp>
    <dsp:sp modelId="{B4F68278-5071-4CBC-A1D4-389E075A9CFF}">
      <dsp:nvSpPr>
        <dsp:cNvPr id="0" name=""/>
        <dsp:cNvSpPr/>
      </dsp:nvSpPr>
      <dsp:spPr>
        <a:xfrm>
          <a:off x="3261099" y="1919464"/>
          <a:ext cx="4204900" cy="151079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400" b="1" kern="1200" dirty="0" smtClean="0">
              <a:solidFill>
                <a:schemeClr val="tx2"/>
              </a:solidFill>
            </a:rPr>
            <a:t>22 юли 2019 г. гр. Поморие</a:t>
          </a:r>
          <a:endParaRPr lang="en-US" sz="2400" b="1" kern="1200" dirty="0">
            <a:solidFill>
              <a:schemeClr val="tx2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 smtClean="0">
            <a:solidFill>
              <a:schemeClr val="tx2"/>
            </a:solidFill>
          </a:endParaRPr>
        </a:p>
      </dsp:txBody>
      <dsp:txXfrm>
        <a:off x="3261099" y="2108314"/>
        <a:ext cx="3638352" cy="1133097"/>
      </dsp:txXfrm>
    </dsp:sp>
    <dsp:sp modelId="{9BE5445D-064A-4842-881D-B49F3F72E948}">
      <dsp:nvSpPr>
        <dsp:cNvPr id="0" name=""/>
        <dsp:cNvSpPr/>
      </dsp:nvSpPr>
      <dsp:spPr>
        <a:xfrm>
          <a:off x="1600" y="1985006"/>
          <a:ext cx="3259498" cy="1379712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Годишно информационно събитие на ПМДР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68952" y="2052358"/>
        <a:ext cx="3124794" cy="1245008"/>
      </dsp:txXfrm>
    </dsp:sp>
    <dsp:sp modelId="{B724264D-1402-42AA-BFBB-6FD59E0015B4}">
      <dsp:nvSpPr>
        <dsp:cNvPr id="0" name=""/>
        <dsp:cNvSpPr/>
      </dsp:nvSpPr>
      <dsp:spPr>
        <a:xfrm>
          <a:off x="3261099" y="3547909"/>
          <a:ext cx="4204900" cy="11764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400" b="1" kern="1200" dirty="0" smtClean="0">
              <a:solidFill>
                <a:schemeClr val="tx2"/>
              </a:solidFill>
            </a:rPr>
            <a:t>12 събития в 7 града </a:t>
          </a:r>
          <a:r>
            <a:rPr lang="bg-BG" sz="5600" b="1" kern="1200" dirty="0" smtClean="0">
              <a:solidFill>
                <a:schemeClr val="tx2"/>
              </a:solidFill>
            </a:rPr>
            <a:t> </a:t>
          </a:r>
          <a:endParaRPr lang="en-US" sz="5600" b="1" kern="1200" dirty="0">
            <a:solidFill>
              <a:schemeClr val="tx2"/>
            </a:solidFill>
          </a:endParaRPr>
        </a:p>
      </dsp:txBody>
      <dsp:txXfrm>
        <a:off x="3261099" y="3694970"/>
        <a:ext cx="3763718" cy="882364"/>
      </dsp:txXfrm>
    </dsp:sp>
    <dsp:sp modelId="{E8FD3A77-1F77-4FCD-8662-6FEE68273835}">
      <dsp:nvSpPr>
        <dsp:cNvPr id="0" name=""/>
        <dsp:cNvSpPr/>
      </dsp:nvSpPr>
      <dsp:spPr>
        <a:xfrm>
          <a:off x="0" y="3547913"/>
          <a:ext cx="3259498" cy="1176486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800" b="1" kern="1200" dirty="0" smtClean="0">
              <a:solidFill>
                <a:schemeClr val="tx2"/>
              </a:solidFill>
            </a:rPr>
            <a:t>Информационни събития</a:t>
          </a:r>
          <a:endParaRPr lang="en-US" sz="2800" b="1" kern="1200" dirty="0">
            <a:solidFill>
              <a:schemeClr val="tx2"/>
            </a:solidFill>
          </a:endParaRPr>
        </a:p>
      </dsp:txBody>
      <dsp:txXfrm>
        <a:off x="57431" y="3605344"/>
        <a:ext cx="3144636" cy="10616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2929770" y="163"/>
          <a:ext cx="3775829" cy="180514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2"/>
              </a:solidFill>
            </a:rPr>
            <a:t>24-25 юни 2019 г. гр., Пловдив</a:t>
          </a:r>
          <a:endParaRPr lang="en-US" sz="1800" b="1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2"/>
              </a:solidFill>
            </a:rPr>
            <a:t>27-29 ноември 2019 г., гр. Рибарица</a:t>
          </a:r>
          <a:endParaRPr lang="en-US" sz="18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</dsp:txBody>
      <dsp:txXfrm>
        <a:off x="2929770" y="225806"/>
        <a:ext cx="3098900" cy="1353858"/>
      </dsp:txXfrm>
    </dsp:sp>
    <dsp:sp modelId="{59D1803F-C76C-4F67-B11E-D8A8CA5D0133}">
      <dsp:nvSpPr>
        <dsp:cNvPr id="0" name=""/>
        <dsp:cNvSpPr/>
      </dsp:nvSpPr>
      <dsp:spPr>
        <a:xfrm>
          <a:off x="0" y="152396"/>
          <a:ext cx="2926896" cy="162873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>
              <a:solidFill>
                <a:schemeClr val="tx2"/>
              </a:solidFill>
            </a:rPr>
            <a:t>Провеждане на обучения с МИРГ, ФАРНЕТ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79508" y="231904"/>
        <a:ext cx="2767880" cy="1469714"/>
      </dsp:txXfrm>
    </dsp:sp>
    <dsp:sp modelId="{B4F68278-5071-4CBC-A1D4-389E075A9CFF}">
      <dsp:nvSpPr>
        <dsp:cNvPr id="0" name=""/>
        <dsp:cNvSpPr/>
      </dsp:nvSpPr>
      <dsp:spPr>
        <a:xfrm>
          <a:off x="2929770" y="1918577"/>
          <a:ext cx="3775829" cy="123668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>
            <a:solidFill>
              <a:schemeClr val="tx2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solidFill>
                <a:schemeClr val="tx2"/>
              </a:solidFill>
            </a:rPr>
            <a:t>01.01.2019 г. - 31.12.2019 г.</a:t>
          </a:r>
          <a:endParaRPr lang="en-US" sz="2000" b="1" kern="1200" dirty="0">
            <a:solidFill>
              <a:schemeClr val="tx2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 dirty="0" smtClean="0">
            <a:solidFill>
              <a:schemeClr val="tx2"/>
            </a:solidFill>
          </a:endParaRPr>
        </a:p>
      </dsp:txBody>
      <dsp:txXfrm>
        <a:off x="2929770" y="2073163"/>
        <a:ext cx="3312071" cy="927516"/>
      </dsp:txXfrm>
    </dsp:sp>
    <dsp:sp modelId="{9BE5445D-064A-4842-881D-B49F3F72E948}">
      <dsp:nvSpPr>
        <dsp:cNvPr id="0" name=""/>
        <dsp:cNvSpPr/>
      </dsp:nvSpPr>
      <dsp:spPr>
        <a:xfrm>
          <a:off x="0" y="1952686"/>
          <a:ext cx="2926896" cy="116847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/>
              </a:solidFill>
            </a:rPr>
            <a:t>Поддържане на секция за ПМДР на www.eufunds.bg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57040" y="2009726"/>
        <a:ext cx="2812816" cy="1054390"/>
      </dsp:txXfrm>
    </dsp:sp>
    <dsp:sp modelId="{B724264D-1402-42AA-BFBB-6FD59E0015B4}">
      <dsp:nvSpPr>
        <dsp:cNvPr id="0" name=""/>
        <dsp:cNvSpPr/>
      </dsp:nvSpPr>
      <dsp:spPr>
        <a:xfrm>
          <a:off x="2929770" y="3220158"/>
          <a:ext cx="3775829" cy="17328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400" b="1" kern="1200" dirty="0" smtClean="0">
              <a:solidFill>
                <a:schemeClr val="tx2"/>
              </a:solidFill>
            </a:rPr>
            <a:t>85 публикации</a:t>
          </a:r>
          <a:endParaRPr lang="en-US" sz="5600" b="1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800" b="1" kern="1200" dirty="0" smtClean="0">
              <a:solidFill>
                <a:schemeClr val="tx2"/>
              </a:solidFill>
            </a:rPr>
            <a:t>6 печатни издания</a:t>
          </a:r>
          <a:endParaRPr lang="en-US" sz="1800" b="1" kern="1200" dirty="0">
            <a:solidFill>
              <a:schemeClr val="tx2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chemeClr val="tx2"/>
              </a:solidFill>
            </a:rPr>
            <a:t>(</a:t>
          </a:r>
          <a:r>
            <a:rPr lang="bg-BG" sz="1800" b="1" kern="1200" dirty="0" smtClean="0">
              <a:solidFill>
                <a:schemeClr val="tx2"/>
              </a:solidFill>
            </a:rPr>
            <a:t>2 седмичника и 4 ежедневника</a:t>
          </a:r>
          <a:r>
            <a:rPr lang="en-US" sz="1800" b="1" kern="1200" dirty="0" smtClean="0">
              <a:solidFill>
                <a:schemeClr val="tx2"/>
              </a:solidFill>
            </a:rPr>
            <a:t>)</a:t>
          </a:r>
          <a:endParaRPr lang="en-US" sz="1800" b="1" kern="1200" dirty="0">
            <a:solidFill>
              <a:schemeClr val="tx2"/>
            </a:solidFill>
          </a:endParaRPr>
        </a:p>
      </dsp:txBody>
      <dsp:txXfrm>
        <a:off x="2929770" y="3436763"/>
        <a:ext cx="3126014" cy="1299631"/>
      </dsp:txXfrm>
    </dsp:sp>
    <dsp:sp modelId="{E8FD3A77-1F77-4FCD-8662-6FEE68273835}">
      <dsp:nvSpPr>
        <dsp:cNvPr id="0" name=""/>
        <dsp:cNvSpPr/>
      </dsp:nvSpPr>
      <dsp:spPr>
        <a:xfrm>
          <a:off x="0" y="3352804"/>
          <a:ext cx="2926896" cy="1354087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>
              <a:solidFill>
                <a:schemeClr val="tx2"/>
              </a:solidFill>
            </a:rPr>
            <a:t>Публикации в печатни медии</a:t>
          </a:r>
          <a:endParaRPr lang="en-US" sz="2400" b="1" kern="1200" dirty="0">
            <a:solidFill>
              <a:schemeClr val="tx2"/>
            </a:solidFill>
          </a:endParaRPr>
        </a:p>
      </dsp:txBody>
      <dsp:txXfrm>
        <a:off x="66101" y="3418905"/>
        <a:ext cx="2794694" cy="12218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2283864" y="4"/>
          <a:ext cx="4847615" cy="34159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400" b="1" kern="1200" dirty="0" smtClean="0">
              <a:solidFill>
                <a:schemeClr val="tx2"/>
              </a:solidFill>
            </a:rPr>
            <a:t>Брошури – 1000 бр.</a:t>
          </a:r>
          <a:endParaRPr lang="en-US" sz="2400" b="1" kern="1200" dirty="0">
            <a:solidFill>
              <a:schemeClr val="tx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b="1" kern="1200" dirty="0">
            <a:solidFill>
              <a:schemeClr val="tx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400" b="1" kern="1200" dirty="0" err="1" smtClean="0">
              <a:solidFill>
                <a:schemeClr val="tx2"/>
              </a:solidFill>
            </a:rPr>
            <a:t>Дипляни</a:t>
          </a:r>
          <a:r>
            <a:rPr lang="bg-BG" sz="2400" b="1" kern="1200" dirty="0" smtClean="0">
              <a:solidFill>
                <a:schemeClr val="tx2"/>
              </a:solidFill>
            </a:rPr>
            <a:t> – 1000 бр.</a:t>
          </a:r>
          <a:endParaRPr lang="en-US" sz="2400" b="1" kern="1200" dirty="0">
            <a:solidFill>
              <a:schemeClr val="tx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b="1" kern="1200" dirty="0">
            <a:solidFill>
              <a:schemeClr val="tx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400" b="1" kern="1200" dirty="0" smtClean="0">
              <a:solidFill>
                <a:schemeClr val="tx2"/>
              </a:solidFill>
            </a:rPr>
            <a:t>Рекламни материали – 4 500 артикула </a:t>
          </a:r>
          <a:endParaRPr lang="en-US" sz="24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</dsp:txBody>
      <dsp:txXfrm>
        <a:off x="2283864" y="426993"/>
        <a:ext cx="3566648" cy="2561934"/>
      </dsp:txXfrm>
    </dsp:sp>
    <dsp:sp modelId="{59D1803F-C76C-4F67-B11E-D8A8CA5D0133}">
      <dsp:nvSpPr>
        <dsp:cNvPr id="0" name=""/>
        <dsp:cNvSpPr/>
      </dsp:nvSpPr>
      <dsp:spPr>
        <a:xfrm>
          <a:off x="0" y="215525"/>
          <a:ext cx="2280075" cy="301050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F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>
              <a:solidFill>
                <a:schemeClr val="tx2"/>
              </a:solidFill>
            </a:rPr>
            <a:t>Изготвяне на печатни и рекламни материали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111304" y="326829"/>
        <a:ext cx="2057467" cy="27878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FA4F-CBBB-4899-996E-8D07594D8DBD}">
      <dsp:nvSpPr>
        <dsp:cNvPr id="0" name=""/>
        <dsp:cNvSpPr/>
      </dsp:nvSpPr>
      <dsp:spPr>
        <a:xfrm>
          <a:off x="2836826" y="4"/>
          <a:ext cx="3839868" cy="33397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2"/>
            </a:solidFill>
          </a:endParaRPr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chemeClr val="tx2"/>
              </a:solidFill>
            </a:rPr>
            <a:t>259</a:t>
          </a:r>
          <a:r>
            <a:rPr lang="bg-BG" sz="2800" b="1" kern="1200" dirty="0" smtClean="0">
              <a:solidFill>
                <a:schemeClr val="tx2"/>
              </a:solidFill>
            </a:rPr>
            <a:t> </a:t>
          </a:r>
          <a:r>
            <a:rPr lang="en-US" sz="2800" b="1" kern="1200" dirty="0" smtClean="0">
              <a:solidFill>
                <a:schemeClr val="tx2"/>
              </a:solidFill>
            </a:rPr>
            <a:t>730</a:t>
          </a:r>
          <a:r>
            <a:rPr lang="bg-BG" sz="2800" b="1" kern="1200" dirty="0" smtClean="0">
              <a:solidFill>
                <a:schemeClr val="tx2"/>
              </a:solidFill>
            </a:rPr>
            <a:t> лв.</a:t>
          </a:r>
          <a:endParaRPr lang="en-US" sz="2800" b="1" kern="1200" dirty="0">
            <a:solidFill>
              <a:schemeClr val="tx2"/>
            </a:solidFill>
          </a:endParaRPr>
        </a:p>
      </dsp:txBody>
      <dsp:txXfrm>
        <a:off x="2836826" y="417468"/>
        <a:ext cx="2587476" cy="2504784"/>
      </dsp:txXfrm>
    </dsp:sp>
    <dsp:sp modelId="{59D1803F-C76C-4F67-B11E-D8A8CA5D0133}">
      <dsp:nvSpPr>
        <dsp:cNvPr id="0" name=""/>
        <dsp:cNvSpPr/>
      </dsp:nvSpPr>
      <dsp:spPr>
        <a:xfrm>
          <a:off x="0" y="210717"/>
          <a:ext cx="2835794" cy="2943343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>
              <a:solidFill>
                <a:schemeClr val="tx2"/>
              </a:solidFill>
            </a:rPr>
            <a:t>Изразходвани средства за изпълнение на ГПД 2019 г.</a:t>
          </a:r>
          <a:endParaRPr lang="en-US" sz="2000" b="1" kern="1200" dirty="0">
            <a:solidFill>
              <a:schemeClr val="tx2"/>
            </a:solidFill>
          </a:endParaRPr>
        </a:p>
      </dsp:txBody>
      <dsp:txXfrm>
        <a:off x="138432" y="349149"/>
        <a:ext cx="2558930" cy="26664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5F606E-90DF-4E5E-981B-65D896F86000}" type="datetimeFigureOut">
              <a:rPr lang="en-US"/>
              <a:pPr>
                <a:defRPr/>
              </a:pPr>
              <a:t>2/5/2020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9AD15E-0751-4746-996B-AD8A43771B2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2895400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E09B38-711C-4572-8ADD-1783B87B4CD0}" type="datetimeFigureOut">
              <a:rPr lang="en-US"/>
              <a:pPr>
                <a:defRPr/>
              </a:pPr>
              <a:t>2/5/2020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D1D231C-F067-4B81-82BF-4D6D280B457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681302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6517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4180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4732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161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4091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8406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5768AE-EC08-4353-BE85-711A137A3AF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bg-BG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5280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ABECBF6-9238-49C5-922F-100E27AACBEB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2839365-C8D8-4E0A-A912-6362734CBB0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3085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3C4A743-1EED-456B-82B2-9AC3C1B70CC6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43B44CF-8EB2-4D93-AB05-09483F1D5BD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9946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84CD7D80-EC10-410C-AA03-056165B83CA8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9C01E20-5443-4AD3-81CF-125CD9E12D9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38241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 descr="paint_transparent1.png"/>
          <p:cNvPicPr preferRelativeResize="0"/>
          <p:nvPr/>
        </p:nvPicPr>
        <p:blipFill rotWithShape="1">
          <a:blip r:embed="rId3">
            <a:alphaModFix/>
          </a:blip>
          <a:srcRect l="55211"/>
          <a:stretch/>
        </p:blipFill>
        <p:spPr>
          <a:xfrm>
            <a:off x="2" y="0"/>
            <a:ext cx="409567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208125" y="4382967"/>
            <a:ext cx="52503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31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 descr="paint_transparent4.png"/>
          <p:cNvPicPr preferRelativeResize="0"/>
          <p:nvPr/>
        </p:nvPicPr>
        <p:blipFill rotWithShape="1">
          <a:blip r:embed="rId3">
            <a:alphaModFix/>
          </a:blip>
          <a:srcRect r="49954"/>
          <a:stretch/>
        </p:blipFill>
        <p:spPr>
          <a:xfrm>
            <a:off x="4567926" y="0"/>
            <a:ext cx="4576075" cy="6858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/>
          <p:nvPr/>
        </p:nvSpPr>
        <p:spPr>
          <a:xfrm>
            <a:off x="0" y="-200"/>
            <a:ext cx="53007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685800" y="3838333"/>
            <a:ext cx="39147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685800" y="5513939"/>
            <a:ext cx="39147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5652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5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2483350" y="1114833"/>
            <a:ext cx="4177200" cy="46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sz="2400" i="1">
                <a:solidFill>
                  <a:srgbClr val="FFFFFF"/>
                </a:solidFill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2301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6547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57200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3293406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8665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89775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2415136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4340497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68608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02518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9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457200" y="5875079"/>
            <a:ext cx="8229600" cy="6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105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5602621-E74C-4A78-9E0E-8668483216AC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445CA5D2-8273-4CE5-8ABA-FC7E71A89A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15896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ircle" type="blank">
  <p:cSld name="Blank circ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0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4644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rectangle">
  <p:cSld name="Blank rectang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1" descr="paint_transparent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04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4297650" y="5930631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>
                <a:solidFill>
                  <a:srgbClr val="999999"/>
                </a:solidFill>
              </a:defRPr>
            </a:lvl1pPr>
            <a:lvl2pPr lvl="1" algn="ctr" rtl="0">
              <a:buNone/>
              <a:defRPr>
                <a:solidFill>
                  <a:srgbClr val="999999"/>
                </a:solidFill>
              </a:defRPr>
            </a:lvl2pPr>
            <a:lvl3pPr lvl="2" algn="ctr" rtl="0">
              <a:buNone/>
              <a:defRPr>
                <a:solidFill>
                  <a:srgbClr val="999999"/>
                </a:solidFill>
              </a:defRPr>
            </a:lvl3pPr>
            <a:lvl4pPr lvl="3" algn="ctr" rtl="0">
              <a:buNone/>
              <a:defRPr>
                <a:solidFill>
                  <a:srgbClr val="999999"/>
                </a:solidFill>
              </a:defRPr>
            </a:lvl4pPr>
            <a:lvl5pPr lvl="4" algn="ctr" rtl="0">
              <a:buNone/>
              <a:defRPr>
                <a:solidFill>
                  <a:srgbClr val="999999"/>
                </a:solidFill>
              </a:defRPr>
            </a:lvl5pPr>
            <a:lvl6pPr lvl="5" algn="ctr" rtl="0">
              <a:buNone/>
              <a:defRPr>
                <a:solidFill>
                  <a:srgbClr val="999999"/>
                </a:solidFill>
              </a:defRPr>
            </a:lvl6pPr>
            <a:lvl7pPr lvl="6" algn="ctr" rtl="0">
              <a:buNone/>
              <a:defRPr>
                <a:solidFill>
                  <a:srgbClr val="999999"/>
                </a:solidFill>
              </a:defRPr>
            </a:lvl7pPr>
            <a:lvl8pPr lvl="7" algn="ctr" rtl="0">
              <a:buNone/>
              <a:defRPr>
                <a:solidFill>
                  <a:srgbClr val="999999"/>
                </a:solidFill>
              </a:defRPr>
            </a:lvl8pPr>
            <a:lvl9pPr lvl="8" algn="ctr" rtl="0">
              <a:buNone/>
              <a:defRPr>
                <a:solidFill>
                  <a:srgbClr val="999999"/>
                </a:solidFill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4856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half">
  <p:cSld name="Blank half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  <p:pic>
        <p:nvPicPr>
          <p:cNvPr id="55" name="Google Shape;55;p12" descr="paint_transparent1.png"/>
          <p:cNvPicPr preferRelativeResize="0"/>
          <p:nvPr/>
        </p:nvPicPr>
        <p:blipFill rotWithShape="1">
          <a:blip r:embed="rId3">
            <a:alphaModFix/>
          </a:blip>
          <a:srcRect l="27161"/>
          <a:stretch/>
        </p:blipFill>
        <p:spPr>
          <a:xfrm>
            <a:off x="0" y="0"/>
            <a:ext cx="666055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137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79EC14E-F206-42B9-9861-B3FB32D4B261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4B3DB48-EDB9-4C04-8C2C-823D32CE37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273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DCAFED4-DADF-4CA3-B6A5-47A015FEBD29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D4F47D4-A8EF-41F4-8139-A074B077AF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6690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72E1D32-BDAE-4926-81DD-778C7ED467DA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E5F5B74-145B-4B0D-9852-E247D7F8AB3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92181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A2D680C-FBD1-4ADD-AAE8-00909CEFCE7C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9E6B53F-A76D-459D-8933-FC8FEFB6366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6619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F6309FD-75B6-429F-900C-EBF831555211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69E952FC-5CED-45E9-BC50-5CEADFA6CBB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3009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3D6BFAE-10C4-4865-95F2-D36610EE0F4C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313FA29-C1B7-401F-8F4F-A8C4A4716A6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1377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D363C6A-6A8B-457E-B9FF-302D76167B77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25B55624-F32D-434A-A3DB-018D8AC9110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669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319" y="274638"/>
            <a:ext cx="8229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bg-B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319" y="1600201"/>
            <a:ext cx="82293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320" y="6356351"/>
            <a:ext cx="2132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3F95570-351E-44AD-AB5C-2D2BD5220A50}" type="datetimeFigureOut">
              <a:rPr lang="bg-BG"/>
              <a:pPr>
                <a:defRPr/>
              </a:pPr>
              <a:t>5.2.2020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823" y="6356351"/>
            <a:ext cx="2896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717" y="6356351"/>
            <a:ext cx="2132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20455A8-0B0D-483E-A4AE-AD5FCDC033A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/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218008310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4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4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14.png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3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4.png"/><Relationship Id="rId9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5"/>
            <a:ext cx="7247561" cy="26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ДЕВЕТО </a:t>
            </a: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ЗАСЕДАНИЕ НА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КОМИТЕТА ЗА НАБЛЮДЕНИЕ НА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b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ПРОГРАМАТА ЗА МОРСКО ДЕЛО И РИБАРСТВО 2014-2020 Г.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bg-BG" sz="3600" b="1" kern="1200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12 февруари 2020 </a:t>
            </a:r>
            <a:r>
              <a:rPr lang="bg-BG" sz="3600" i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г.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3600" i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InterContinental Sofia, </a:t>
            </a:r>
            <a:endParaRPr lang="bg-BG" sz="3600" i="1" kern="1200" dirty="0" smtClean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bg-BG" sz="3600" i="1" kern="12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гр</a:t>
            </a:r>
            <a:r>
              <a:rPr lang="bg-BG" sz="3600" i="1" kern="12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. София</a:t>
            </a:r>
            <a:endParaRPr lang="en-US" sz="3600" i="1" kern="1200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5"/>
            <a:ext cx="6866561" cy="26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ОТЧИТАНЕ</a:t>
            </a: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 НА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ГОДИШНИЯ </a:t>
            </a:r>
            <a:r>
              <a:rPr lang="ru-RU" sz="3600" b="1" kern="1200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ПЛАН ЗА ДЕЙСТВИЕ </a:t>
            </a: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ЗА </a:t>
            </a: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2019 </a:t>
            </a:r>
            <a:r>
              <a:rPr lang="ru-RU" sz="3600" b="1" kern="1200" dirty="0" smtClean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г</a:t>
            </a:r>
            <a:r>
              <a:rPr lang="ru-RU" sz="3600" b="1" kern="1200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.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sz="3600" b="1" kern="1200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3600" i="1" kern="1200" dirty="0"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+mn-cs"/>
              </a:rPr>
              <a:t>в изпълнение на Националната комуникационна стратегия 2014-2020 г.</a:t>
            </a: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1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05140367"/>
              </p:ext>
            </p:extLst>
          </p:nvPr>
        </p:nvGraphicFramePr>
        <p:xfrm>
          <a:off x="1066800" y="1524000"/>
          <a:ext cx="7467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99450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800477010"/>
              </p:ext>
            </p:extLst>
          </p:nvPr>
        </p:nvGraphicFramePr>
        <p:xfrm>
          <a:off x="1371600" y="1219200"/>
          <a:ext cx="6705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632083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387551202"/>
              </p:ext>
            </p:extLst>
          </p:nvPr>
        </p:nvGraphicFramePr>
        <p:xfrm>
          <a:off x="1250520" y="1765683"/>
          <a:ext cx="7131480" cy="3415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92542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4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3265569"/>
              </p:ext>
            </p:extLst>
          </p:nvPr>
        </p:nvGraphicFramePr>
        <p:xfrm>
          <a:off x="1295400" y="1905000"/>
          <a:ext cx="6676695" cy="3339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16068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1447800"/>
            <a:ext cx="5918199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84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glamou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0</TotalTime>
  <Words>275</Words>
  <Application>Microsoft Office PowerPoint</Application>
  <PresentationFormat>On-screen Show (4:3)</PresentationFormat>
  <Paragraphs>63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Lato Hairline</vt:lpstr>
      <vt:lpstr>Lato Light</vt:lpstr>
      <vt:lpstr>Palatino Linotype</vt:lpstr>
      <vt:lpstr>Office Theme</vt:lpstr>
      <vt:lpstr>Eglamour template</vt:lpstr>
      <vt:lpstr>  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2015-11-12T16:10:40Z</dcterms:created>
  <dcterms:modified xsi:type="dcterms:W3CDTF">2020-02-05T15:53:24Z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</Properties>
</file>