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comments/comment1.xml" ContentType="application/vnd.openxmlformats-officedocument.presentationml.comments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Override11.xml" ContentType="application/vnd.openxmlformats-officedocument.themeOverr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heme/themeOverride12.xml" ContentType="application/vnd.openxmlformats-officedocument.themeOverr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heme/themeOverride13.xml" ContentType="application/vnd.openxmlformats-officedocument.themeOverr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theme/themeOverride14.xml" ContentType="application/vnd.openxmlformats-officedocument.themeOverride+xml"/>
  <Override PartName="/ppt/notesSlides/notesSlide2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1" r:id="rId1"/>
    <p:sldMasterId id="2147483865" r:id="rId2"/>
  </p:sldMasterIdLst>
  <p:notesMasterIdLst>
    <p:notesMasterId r:id="rId19"/>
  </p:notesMasterIdLst>
  <p:sldIdLst>
    <p:sldId id="358" r:id="rId3"/>
    <p:sldId id="344" r:id="rId4"/>
    <p:sldId id="365" r:id="rId5"/>
    <p:sldId id="368" r:id="rId6"/>
    <p:sldId id="363" r:id="rId7"/>
    <p:sldId id="352" r:id="rId8"/>
    <p:sldId id="369" r:id="rId9"/>
    <p:sldId id="353" r:id="rId10"/>
    <p:sldId id="354" r:id="rId11"/>
    <p:sldId id="366" r:id="rId12"/>
    <p:sldId id="346" r:id="rId13"/>
    <p:sldId id="367" r:id="rId14"/>
    <p:sldId id="349" r:id="rId15"/>
    <p:sldId id="347" r:id="rId16"/>
    <p:sldId id="362" r:id="rId17"/>
    <p:sldId id="350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toaneta Grigorova" initials="AG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06" autoAdjust="0"/>
    <p:restoredTop sz="96395" autoAdjust="0"/>
  </p:normalViewPr>
  <p:slideViewPr>
    <p:cSldViewPr>
      <p:cViewPr varScale="1">
        <p:scale>
          <a:sx n="111" d="100"/>
          <a:sy n="111" d="100"/>
        </p:scale>
        <p:origin x="1902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382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02-06T11:21:29.915" idx="2">
    <p:pos x="10" y="10"/>
    <p:text>да се види!!!</p:text>
    <p:extLst>
      <p:ext uri="{C676402C-5697-4E1C-873F-D02D1690AC5C}">
        <p15:threadingInfo xmlns:p15="http://schemas.microsoft.com/office/powerpoint/2012/main" timeZoneBias="-120"/>
      </p:ext>
    </p:extLs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DFDBB82-C310-4787-AD42-E3B71D34773B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65E9DED-D112-4578-9A45-7749C9723A95}">
      <dgm:prSet phldrT="[Text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bg-BG" sz="2000" b="1" dirty="0" smtClean="0">
              <a:solidFill>
                <a:srgbClr val="002060"/>
              </a:solidFill>
            </a:rPr>
            <a:t>Промяна в ПМДР 2014 – 2020 г.</a:t>
          </a:r>
          <a:endParaRPr lang="en-US" sz="2000" b="1" dirty="0">
            <a:solidFill>
              <a:srgbClr val="002060"/>
            </a:solidFill>
          </a:endParaRPr>
        </a:p>
      </dgm:t>
    </dgm:pt>
    <dgm:pt modelId="{864A339C-8141-41E7-B7A6-6E23D660CED1}" type="parTrans" cxnId="{9B73D0B6-72A3-4695-9507-237A124A9A3D}">
      <dgm:prSet/>
      <dgm:spPr/>
      <dgm:t>
        <a:bodyPr/>
        <a:lstStyle/>
        <a:p>
          <a:endParaRPr lang="en-US"/>
        </a:p>
      </dgm:t>
    </dgm:pt>
    <dgm:pt modelId="{7F6692B8-CC8F-4717-AEB9-3D8416E0F107}" type="sibTrans" cxnId="{9B73D0B6-72A3-4695-9507-237A124A9A3D}">
      <dgm:prSet/>
      <dgm:spPr/>
      <dgm:t>
        <a:bodyPr/>
        <a:lstStyle/>
        <a:p>
          <a:endParaRPr lang="en-US"/>
        </a:p>
      </dgm:t>
    </dgm:pt>
    <dgm:pt modelId="{20BFB708-CC3A-4946-A285-C2342D9F04E1}">
      <dgm:prSet phldrT="[Text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algn="just"/>
          <a:r>
            <a:rPr lang="bg-BG" sz="1800" b="1" dirty="0" smtClean="0">
              <a:solidFill>
                <a:srgbClr val="002060"/>
              </a:solidFill>
            </a:rPr>
            <a:t>Прехвърляне на средства към мерки с подчертан интерес от кандидатите.</a:t>
          </a:r>
          <a:endParaRPr lang="en-US" sz="1800" b="1" dirty="0">
            <a:solidFill>
              <a:srgbClr val="002060"/>
            </a:solidFill>
          </a:endParaRPr>
        </a:p>
      </dgm:t>
    </dgm:pt>
    <dgm:pt modelId="{EE3D2E7B-53C5-4B79-8490-76DC101DCB16}" type="parTrans" cxnId="{85EF3717-4822-4E23-8817-A6ECE28CF329}">
      <dgm:prSet/>
      <dgm:spPr/>
      <dgm:t>
        <a:bodyPr/>
        <a:lstStyle/>
        <a:p>
          <a:endParaRPr lang="en-US"/>
        </a:p>
      </dgm:t>
    </dgm:pt>
    <dgm:pt modelId="{BF80EC4A-C4C2-423D-B2CB-CF78E53E4115}" type="sibTrans" cxnId="{85EF3717-4822-4E23-8817-A6ECE28CF329}">
      <dgm:prSet/>
      <dgm:spPr/>
      <dgm:t>
        <a:bodyPr/>
        <a:lstStyle/>
        <a:p>
          <a:endParaRPr lang="en-US"/>
        </a:p>
      </dgm:t>
    </dgm:pt>
    <dgm:pt modelId="{5AFD0EB4-6138-4D37-940B-1FE64E5CAC50}">
      <dgm:prSet phldrT="[Text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bg-BG" sz="2000" b="1" dirty="0" smtClean="0">
              <a:solidFill>
                <a:srgbClr val="002060"/>
              </a:solidFill>
            </a:rPr>
            <a:t>Стартиране работа на Тематичната работна група за програмен период 2021-2027 г.</a:t>
          </a:r>
          <a:endParaRPr lang="en-US" sz="2000" b="1" dirty="0">
            <a:solidFill>
              <a:srgbClr val="002060"/>
            </a:solidFill>
          </a:endParaRPr>
        </a:p>
      </dgm:t>
    </dgm:pt>
    <dgm:pt modelId="{182525C1-38E5-44EF-93DE-A4F07B132512}" type="parTrans" cxnId="{6645AE15-DCF9-4E73-B508-9BB18F79D40C}">
      <dgm:prSet/>
      <dgm:spPr/>
      <dgm:t>
        <a:bodyPr/>
        <a:lstStyle/>
        <a:p>
          <a:endParaRPr lang="en-US"/>
        </a:p>
      </dgm:t>
    </dgm:pt>
    <dgm:pt modelId="{6C23DDC9-6E07-4340-AF38-9E52D85ED87A}" type="sibTrans" cxnId="{6645AE15-DCF9-4E73-B508-9BB18F79D40C}">
      <dgm:prSet/>
      <dgm:spPr/>
      <dgm:t>
        <a:bodyPr/>
        <a:lstStyle/>
        <a:p>
          <a:endParaRPr lang="en-US"/>
        </a:p>
      </dgm:t>
    </dgm:pt>
    <dgm:pt modelId="{53BDFC39-1016-4107-B429-14B8D5DDB7E0}">
      <dgm:prSet phldrT="[Text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just"/>
          <a:r>
            <a:rPr lang="bg-BG" sz="1800" b="1" dirty="0" smtClean="0">
              <a:solidFill>
                <a:srgbClr val="002060"/>
              </a:solidFill>
            </a:rPr>
            <a:t>Първи вариант на Програмата за морско дело, рибарство и </a:t>
          </a:r>
          <a:r>
            <a:rPr lang="bg-BG" sz="1800" b="1" dirty="0" err="1" smtClean="0">
              <a:solidFill>
                <a:srgbClr val="002060"/>
              </a:solidFill>
            </a:rPr>
            <a:t>аквакултури</a:t>
          </a:r>
          <a:r>
            <a:rPr lang="bg-BG" sz="1800" b="1" dirty="0" smtClean="0">
              <a:solidFill>
                <a:srgbClr val="002060"/>
              </a:solidFill>
            </a:rPr>
            <a:t>.</a:t>
          </a:r>
          <a:endParaRPr lang="en-US" sz="1800" b="1" dirty="0">
            <a:solidFill>
              <a:srgbClr val="002060"/>
            </a:solidFill>
          </a:endParaRPr>
        </a:p>
      </dgm:t>
    </dgm:pt>
    <dgm:pt modelId="{A091A171-3FDB-461A-8B5F-4C25204EC920}" type="parTrans" cxnId="{A4F5205F-9F90-463E-BC1F-B9F1FC77532C}">
      <dgm:prSet/>
      <dgm:spPr/>
      <dgm:t>
        <a:bodyPr/>
        <a:lstStyle/>
        <a:p>
          <a:endParaRPr lang="en-US"/>
        </a:p>
      </dgm:t>
    </dgm:pt>
    <dgm:pt modelId="{B2773F3B-225B-4F7A-B865-3C8ED477A3A4}" type="sibTrans" cxnId="{A4F5205F-9F90-463E-BC1F-B9F1FC77532C}">
      <dgm:prSet/>
      <dgm:spPr/>
      <dgm:t>
        <a:bodyPr/>
        <a:lstStyle/>
        <a:p>
          <a:endParaRPr lang="en-US"/>
        </a:p>
      </dgm:t>
    </dgm:pt>
    <dgm:pt modelId="{49F0F84D-219F-4622-A7F7-2FF39D28481D}">
      <dgm:prSet phldrT="[Text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endParaRPr lang="en-US" sz="1800" dirty="0">
            <a:solidFill>
              <a:srgbClr val="002060"/>
            </a:solidFill>
          </a:endParaRPr>
        </a:p>
      </dgm:t>
    </dgm:pt>
    <dgm:pt modelId="{ED86E142-164F-4013-8593-60A3214B044A}" type="parTrans" cxnId="{C3696075-66D9-4470-8CCC-4A14C4C50049}">
      <dgm:prSet/>
      <dgm:spPr/>
      <dgm:t>
        <a:bodyPr/>
        <a:lstStyle/>
        <a:p>
          <a:endParaRPr lang="en-US"/>
        </a:p>
      </dgm:t>
    </dgm:pt>
    <dgm:pt modelId="{F53AF928-DD32-4459-A83B-C08B12E19D91}" type="sibTrans" cxnId="{C3696075-66D9-4470-8CCC-4A14C4C50049}">
      <dgm:prSet/>
      <dgm:spPr/>
      <dgm:t>
        <a:bodyPr/>
        <a:lstStyle/>
        <a:p>
          <a:endParaRPr lang="en-US"/>
        </a:p>
      </dgm:t>
    </dgm:pt>
    <dgm:pt modelId="{12979D66-540D-4875-A92B-35A195C0B21F}">
      <dgm:prSet phldrT="[Text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algn="l"/>
          <a:endParaRPr lang="en-US" sz="1800" dirty="0">
            <a:solidFill>
              <a:srgbClr val="002060"/>
            </a:solidFill>
          </a:endParaRPr>
        </a:p>
      </dgm:t>
    </dgm:pt>
    <dgm:pt modelId="{682B7ADE-6DD9-4D66-9CAA-A0E1A520D5B1}" type="parTrans" cxnId="{737197BA-86B6-4E1F-8F85-9629B69CA108}">
      <dgm:prSet/>
      <dgm:spPr/>
      <dgm:t>
        <a:bodyPr/>
        <a:lstStyle/>
        <a:p>
          <a:endParaRPr lang="en-US"/>
        </a:p>
      </dgm:t>
    </dgm:pt>
    <dgm:pt modelId="{A6BE6A2A-912D-4C09-A562-7C591FA82808}" type="sibTrans" cxnId="{737197BA-86B6-4E1F-8F85-9629B69CA108}">
      <dgm:prSet/>
      <dgm:spPr/>
      <dgm:t>
        <a:bodyPr/>
        <a:lstStyle/>
        <a:p>
          <a:endParaRPr lang="en-US"/>
        </a:p>
      </dgm:t>
    </dgm:pt>
    <dgm:pt modelId="{FC9F565F-DB45-45FC-B41B-5D0BFF86E54B}">
      <dgm:prSet phldrT="[Text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algn="l"/>
          <a:endParaRPr lang="en-US" sz="1800" dirty="0">
            <a:solidFill>
              <a:srgbClr val="002060"/>
            </a:solidFill>
          </a:endParaRPr>
        </a:p>
      </dgm:t>
    </dgm:pt>
    <dgm:pt modelId="{6B6BE75D-CC14-4ADF-ACFA-50F48C529674}" type="parTrans" cxnId="{54B46DC1-B43A-49EB-8C2B-C35689EDF9AC}">
      <dgm:prSet/>
      <dgm:spPr/>
      <dgm:t>
        <a:bodyPr/>
        <a:lstStyle/>
        <a:p>
          <a:endParaRPr lang="en-US"/>
        </a:p>
      </dgm:t>
    </dgm:pt>
    <dgm:pt modelId="{9169B923-F548-4005-932B-9B167C824E94}" type="sibTrans" cxnId="{54B46DC1-B43A-49EB-8C2B-C35689EDF9AC}">
      <dgm:prSet/>
      <dgm:spPr/>
      <dgm:t>
        <a:bodyPr/>
        <a:lstStyle/>
        <a:p>
          <a:endParaRPr lang="en-US"/>
        </a:p>
      </dgm:t>
    </dgm:pt>
    <dgm:pt modelId="{D88CBB82-753E-430B-9418-062973AA2925}">
      <dgm:prSet phldrT="[Text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just"/>
          <a:r>
            <a:rPr lang="bg-BG" sz="1800" b="1" dirty="0" smtClean="0">
              <a:solidFill>
                <a:srgbClr val="002060"/>
              </a:solidFill>
            </a:rPr>
            <a:t>Окончателен вариант на Програмата за морско дело, рибарство и </a:t>
          </a:r>
          <a:r>
            <a:rPr lang="bg-BG" sz="1800" b="1" dirty="0" err="1" smtClean="0">
              <a:solidFill>
                <a:srgbClr val="002060"/>
              </a:solidFill>
            </a:rPr>
            <a:t>аквакултури</a:t>
          </a:r>
          <a:r>
            <a:rPr lang="bg-BG" sz="1800" b="1" dirty="0" smtClean="0">
              <a:solidFill>
                <a:srgbClr val="002060"/>
              </a:solidFill>
            </a:rPr>
            <a:t>.</a:t>
          </a:r>
          <a:endParaRPr lang="en-US" sz="1800" b="1" dirty="0">
            <a:solidFill>
              <a:srgbClr val="002060"/>
            </a:solidFill>
          </a:endParaRPr>
        </a:p>
      </dgm:t>
    </dgm:pt>
    <dgm:pt modelId="{5B0D7DD5-362F-41C0-81B8-0C6D5ADF4201}" type="parTrans" cxnId="{3574665D-1254-4655-947B-F6D3798F955D}">
      <dgm:prSet/>
      <dgm:spPr/>
      <dgm:t>
        <a:bodyPr/>
        <a:lstStyle/>
        <a:p>
          <a:endParaRPr lang="en-US"/>
        </a:p>
      </dgm:t>
    </dgm:pt>
    <dgm:pt modelId="{2B8D5032-DFD3-4DB6-AA53-0973EAEB54AE}" type="sibTrans" cxnId="{3574665D-1254-4655-947B-F6D3798F955D}">
      <dgm:prSet/>
      <dgm:spPr/>
      <dgm:t>
        <a:bodyPr/>
        <a:lstStyle/>
        <a:p>
          <a:endParaRPr lang="en-US"/>
        </a:p>
      </dgm:t>
    </dgm:pt>
    <dgm:pt modelId="{EF0197C8-5096-4C47-B1BC-915E92423826}">
      <dgm:prSet phldrT="[Text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algn="just"/>
          <a:r>
            <a:rPr lang="bg-BG" sz="1800" b="1" dirty="0" smtClean="0">
              <a:solidFill>
                <a:srgbClr val="002060"/>
              </a:solidFill>
            </a:rPr>
            <a:t>Прилагане на финансови инструменти в Програмата.</a:t>
          </a:r>
          <a:endParaRPr lang="en-US" sz="1800" b="1" dirty="0">
            <a:solidFill>
              <a:srgbClr val="002060"/>
            </a:solidFill>
          </a:endParaRPr>
        </a:p>
      </dgm:t>
    </dgm:pt>
    <dgm:pt modelId="{97B1E404-0279-4527-AC3C-2333FB0FEFA5}" type="parTrans" cxnId="{121160E0-A72E-4297-BFB8-DBA608187E33}">
      <dgm:prSet/>
      <dgm:spPr/>
      <dgm:t>
        <a:bodyPr/>
        <a:lstStyle/>
        <a:p>
          <a:endParaRPr lang="en-US"/>
        </a:p>
      </dgm:t>
    </dgm:pt>
    <dgm:pt modelId="{6F1F2D5E-74C0-4A15-AB69-1A4550DD1617}" type="sibTrans" cxnId="{121160E0-A72E-4297-BFB8-DBA608187E33}">
      <dgm:prSet/>
      <dgm:spPr/>
      <dgm:t>
        <a:bodyPr/>
        <a:lstStyle/>
        <a:p>
          <a:endParaRPr lang="en-US"/>
        </a:p>
      </dgm:t>
    </dgm:pt>
    <dgm:pt modelId="{F20B0181-443E-4BE4-B2FB-C70719E9E512}" type="pres">
      <dgm:prSet presAssocID="{8DFDBB82-C310-4787-AD42-E3B71D34773B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A49DB1C1-97E2-4E36-88C7-B0CBB6918356}" type="pres">
      <dgm:prSet presAssocID="{165E9DED-D112-4578-9A45-7749C9723A95}" presName="linNode" presStyleCnt="0"/>
      <dgm:spPr/>
    </dgm:pt>
    <dgm:pt modelId="{3FD6F33F-22E9-4383-9B77-56E35EE3736A}" type="pres">
      <dgm:prSet presAssocID="{165E9DED-D112-4578-9A45-7749C9723A95}" presName="parentShp" presStyleLbl="node1" presStyleIdx="0" presStyleCnt="2" custScaleY="399399" custLinFactNeighborX="-427" custLinFactNeighborY="-236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158013-3574-49AB-BE6F-024EA8D802AF}" type="pres">
      <dgm:prSet presAssocID="{165E9DED-D112-4578-9A45-7749C9723A95}" presName="childShp" presStyleLbl="bgAccFollowNode1" presStyleIdx="0" presStyleCnt="2" custScaleX="97561" custScaleY="555904" custLinFactNeighborY="-34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4D7A77-F378-48DA-B23F-E73604F19270}" type="pres">
      <dgm:prSet presAssocID="{7F6692B8-CC8F-4717-AEB9-3D8416E0F107}" presName="spacing" presStyleCnt="0"/>
      <dgm:spPr/>
    </dgm:pt>
    <dgm:pt modelId="{39E24DCA-347E-49F4-9D6D-1F17A787F44B}" type="pres">
      <dgm:prSet presAssocID="{5AFD0EB4-6138-4D37-940B-1FE64E5CAC50}" presName="linNode" presStyleCnt="0"/>
      <dgm:spPr/>
    </dgm:pt>
    <dgm:pt modelId="{33AF6D41-A7E0-43FA-B38C-93D961659B30}" type="pres">
      <dgm:prSet presAssocID="{5AFD0EB4-6138-4D37-940B-1FE64E5CAC50}" presName="parentShp" presStyleLbl="node1" presStyleIdx="1" presStyleCnt="2" custScaleY="435052" custLinFactNeighborX="-163" custLinFactNeighborY="-2413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3C56B87-EF13-4548-B9DE-D41E741EB5AE}" type="pres">
      <dgm:prSet presAssocID="{5AFD0EB4-6138-4D37-940B-1FE64E5CAC50}" presName="childShp" presStyleLbl="bgAccFollowNode1" presStyleIdx="1" presStyleCnt="2" custScaleY="497302" custLinFactNeighborX="245" custLinFactNeighborY="-146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4F5205F-9F90-463E-BC1F-B9F1FC77532C}" srcId="{5AFD0EB4-6138-4D37-940B-1FE64E5CAC50}" destId="{53BDFC39-1016-4107-B429-14B8D5DDB7E0}" srcOrd="1" destOrd="0" parTransId="{A091A171-3FDB-461A-8B5F-4C25204EC920}" sibTransId="{B2773F3B-225B-4F7A-B865-3C8ED477A3A4}"/>
    <dgm:cxn modelId="{E8F4B174-22F6-4F2F-BA58-CB06A2AC4B41}" type="presOf" srcId="{8DFDBB82-C310-4787-AD42-E3B71D34773B}" destId="{F20B0181-443E-4BE4-B2FB-C70719E9E512}" srcOrd="0" destOrd="0" presId="urn:microsoft.com/office/officeart/2005/8/layout/vList6"/>
    <dgm:cxn modelId="{30660927-876B-4854-B205-18E6A9394736}" type="presOf" srcId="{53BDFC39-1016-4107-B429-14B8D5DDB7E0}" destId="{E3C56B87-EF13-4548-B9DE-D41E741EB5AE}" srcOrd="0" destOrd="1" presId="urn:microsoft.com/office/officeart/2005/8/layout/vList6"/>
    <dgm:cxn modelId="{C6C21652-D779-41EA-8E7E-D14646C5B11B}" type="presOf" srcId="{D88CBB82-753E-430B-9418-062973AA2925}" destId="{E3C56B87-EF13-4548-B9DE-D41E741EB5AE}" srcOrd="0" destOrd="2" presId="urn:microsoft.com/office/officeart/2005/8/layout/vList6"/>
    <dgm:cxn modelId="{885AED05-204F-4FB2-9DB7-28C34B064C04}" type="presOf" srcId="{EF0197C8-5096-4C47-B1BC-915E92423826}" destId="{34158013-3574-49AB-BE6F-024EA8D802AF}" srcOrd="0" destOrd="3" presId="urn:microsoft.com/office/officeart/2005/8/layout/vList6"/>
    <dgm:cxn modelId="{3574665D-1254-4655-947B-F6D3798F955D}" srcId="{5AFD0EB4-6138-4D37-940B-1FE64E5CAC50}" destId="{D88CBB82-753E-430B-9418-062973AA2925}" srcOrd="2" destOrd="0" parTransId="{5B0D7DD5-362F-41C0-81B8-0C6D5ADF4201}" sibTransId="{2B8D5032-DFD3-4DB6-AA53-0973EAEB54AE}"/>
    <dgm:cxn modelId="{737197BA-86B6-4E1F-8F85-9629B69CA108}" srcId="{165E9DED-D112-4578-9A45-7749C9723A95}" destId="{12979D66-540D-4875-A92B-35A195C0B21F}" srcOrd="0" destOrd="0" parTransId="{682B7ADE-6DD9-4D66-9CAA-A0E1A520D5B1}" sibTransId="{A6BE6A2A-912D-4C09-A562-7C591FA82808}"/>
    <dgm:cxn modelId="{9B73D0B6-72A3-4695-9507-237A124A9A3D}" srcId="{8DFDBB82-C310-4787-AD42-E3B71D34773B}" destId="{165E9DED-D112-4578-9A45-7749C9723A95}" srcOrd="0" destOrd="0" parTransId="{864A339C-8141-41E7-B7A6-6E23D660CED1}" sibTransId="{7F6692B8-CC8F-4717-AEB9-3D8416E0F107}"/>
    <dgm:cxn modelId="{85EF3717-4822-4E23-8817-A6ECE28CF329}" srcId="{165E9DED-D112-4578-9A45-7749C9723A95}" destId="{20BFB708-CC3A-4946-A285-C2342D9F04E1}" srcOrd="2" destOrd="0" parTransId="{EE3D2E7B-53C5-4B79-8490-76DC101DCB16}" sibTransId="{BF80EC4A-C4C2-423D-B2CB-CF78E53E4115}"/>
    <dgm:cxn modelId="{748AEC09-B664-4070-8A5B-DDE941045A66}" type="presOf" srcId="{20BFB708-CC3A-4946-A285-C2342D9F04E1}" destId="{34158013-3574-49AB-BE6F-024EA8D802AF}" srcOrd="0" destOrd="2" presId="urn:microsoft.com/office/officeart/2005/8/layout/vList6"/>
    <dgm:cxn modelId="{5050E0E8-51BF-45F4-9278-54DB4EB3E32E}" type="presOf" srcId="{49F0F84D-219F-4622-A7F7-2FF39D28481D}" destId="{E3C56B87-EF13-4548-B9DE-D41E741EB5AE}" srcOrd="0" destOrd="0" presId="urn:microsoft.com/office/officeart/2005/8/layout/vList6"/>
    <dgm:cxn modelId="{54B46DC1-B43A-49EB-8C2B-C35689EDF9AC}" srcId="{165E9DED-D112-4578-9A45-7749C9723A95}" destId="{FC9F565F-DB45-45FC-B41B-5D0BFF86E54B}" srcOrd="1" destOrd="0" parTransId="{6B6BE75D-CC14-4ADF-ACFA-50F48C529674}" sibTransId="{9169B923-F548-4005-932B-9B167C824E94}"/>
    <dgm:cxn modelId="{9638980F-B5F3-40BD-8252-D96213C319F8}" type="presOf" srcId="{12979D66-540D-4875-A92B-35A195C0B21F}" destId="{34158013-3574-49AB-BE6F-024EA8D802AF}" srcOrd="0" destOrd="0" presId="urn:microsoft.com/office/officeart/2005/8/layout/vList6"/>
    <dgm:cxn modelId="{C0499742-7D55-4CE3-A3BB-73E897F4D7B3}" type="presOf" srcId="{5AFD0EB4-6138-4D37-940B-1FE64E5CAC50}" destId="{33AF6D41-A7E0-43FA-B38C-93D961659B30}" srcOrd="0" destOrd="0" presId="urn:microsoft.com/office/officeart/2005/8/layout/vList6"/>
    <dgm:cxn modelId="{37AA336B-DC21-44A0-95D0-FA3969CAED46}" type="presOf" srcId="{FC9F565F-DB45-45FC-B41B-5D0BFF86E54B}" destId="{34158013-3574-49AB-BE6F-024EA8D802AF}" srcOrd="0" destOrd="1" presId="urn:microsoft.com/office/officeart/2005/8/layout/vList6"/>
    <dgm:cxn modelId="{C3696075-66D9-4470-8CCC-4A14C4C50049}" srcId="{5AFD0EB4-6138-4D37-940B-1FE64E5CAC50}" destId="{49F0F84D-219F-4622-A7F7-2FF39D28481D}" srcOrd="0" destOrd="0" parTransId="{ED86E142-164F-4013-8593-60A3214B044A}" sibTransId="{F53AF928-DD32-4459-A83B-C08B12E19D91}"/>
    <dgm:cxn modelId="{9563B41E-7ECB-493B-86A8-585CA7941956}" type="presOf" srcId="{165E9DED-D112-4578-9A45-7749C9723A95}" destId="{3FD6F33F-22E9-4383-9B77-56E35EE3736A}" srcOrd="0" destOrd="0" presId="urn:microsoft.com/office/officeart/2005/8/layout/vList6"/>
    <dgm:cxn modelId="{6645AE15-DCF9-4E73-B508-9BB18F79D40C}" srcId="{8DFDBB82-C310-4787-AD42-E3B71D34773B}" destId="{5AFD0EB4-6138-4D37-940B-1FE64E5CAC50}" srcOrd="1" destOrd="0" parTransId="{182525C1-38E5-44EF-93DE-A4F07B132512}" sibTransId="{6C23DDC9-6E07-4340-AF38-9E52D85ED87A}"/>
    <dgm:cxn modelId="{121160E0-A72E-4297-BFB8-DBA608187E33}" srcId="{165E9DED-D112-4578-9A45-7749C9723A95}" destId="{EF0197C8-5096-4C47-B1BC-915E92423826}" srcOrd="3" destOrd="0" parTransId="{97B1E404-0279-4527-AC3C-2333FB0FEFA5}" sibTransId="{6F1F2D5E-74C0-4A15-AB69-1A4550DD1617}"/>
    <dgm:cxn modelId="{AAF53911-C8B3-4656-B414-54F6A31FF4EB}" type="presParOf" srcId="{F20B0181-443E-4BE4-B2FB-C70719E9E512}" destId="{A49DB1C1-97E2-4E36-88C7-B0CBB6918356}" srcOrd="0" destOrd="0" presId="urn:microsoft.com/office/officeart/2005/8/layout/vList6"/>
    <dgm:cxn modelId="{4DD094C8-E7A6-4D7D-BEF7-533CF651011A}" type="presParOf" srcId="{A49DB1C1-97E2-4E36-88C7-B0CBB6918356}" destId="{3FD6F33F-22E9-4383-9B77-56E35EE3736A}" srcOrd="0" destOrd="0" presId="urn:microsoft.com/office/officeart/2005/8/layout/vList6"/>
    <dgm:cxn modelId="{F158CBC4-96C7-4E15-B0A1-DECE9E63B1B7}" type="presParOf" srcId="{A49DB1C1-97E2-4E36-88C7-B0CBB6918356}" destId="{34158013-3574-49AB-BE6F-024EA8D802AF}" srcOrd="1" destOrd="0" presId="urn:microsoft.com/office/officeart/2005/8/layout/vList6"/>
    <dgm:cxn modelId="{EEF4F4D7-ADE4-4F9F-A69E-4D05267DFBA4}" type="presParOf" srcId="{F20B0181-443E-4BE4-B2FB-C70719E9E512}" destId="{AF4D7A77-F378-48DA-B23F-E73604F19270}" srcOrd="1" destOrd="0" presId="urn:microsoft.com/office/officeart/2005/8/layout/vList6"/>
    <dgm:cxn modelId="{59E2CA5D-1AB8-4D8E-A7E0-3188682908E7}" type="presParOf" srcId="{F20B0181-443E-4BE4-B2FB-C70719E9E512}" destId="{39E24DCA-347E-49F4-9D6D-1F17A787F44B}" srcOrd="2" destOrd="0" presId="urn:microsoft.com/office/officeart/2005/8/layout/vList6"/>
    <dgm:cxn modelId="{3C25D345-EA08-4638-8875-6AE980543FEA}" type="presParOf" srcId="{39E24DCA-347E-49F4-9D6D-1F17A787F44B}" destId="{33AF6D41-A7E0-43FA-B38C-93D961659B30}" srcOrd="0" destOrd="0" presId="urn:microsoft.com/office/officeart/2005/8/layout/vList6"/>
    <dgm:cxn modelId="{F41057C7-4C6B-4D5F-9C68-06C905E8023E}" type="presParOf" srcId="{39E24DCA-347E-49F4-9D6D-1F17A787F44B}" destId="{E3C56B87-EF13-4548-B9DE-D41E741EB5AE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DFDBB82-C310-4787-AD42-E3B71D34773B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65E9DED-D112-4578-9A45-7749C9723A95}">
      <dgm:prSet phldrT="[Text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bg-BG" sz="2000" b="1" dirty="0" smtClean="0">
              <a:solidFill>
                <a:srgbClr val="002060"/>
              </a:solidFill>
            </a:rPr>
            <a:t>Отваряне на Приеми по общо 15 Процедури </a:t>
          </a:r>
          <a:endParaRPr lang="en-US" sz="2000" b="1" dirty="0">
            <a:solidFill>
              <a:srgbClr val="002060"/>
            </a:solidFill>
          </a:endParaRPr>
        </a:p>
      </dgm:t>
    </dgm:pt>
    <dgm:pt modelId="{864A339C-8141-41E7-B7A6-6E23D660CED1}" type="parTrans" cxnId="{9B73D0B6-72A3-4695-9507-237A124A9A3D}">
      <dgm:prSet/>
      <dgm:spPr/>
      <dgm:t>
        <a:bodyPr/>
        <a:lstStyle/>
        <a:p>
          <a:endParaRPr lang="en-US"/>
        </a:p>
      </dgm:t>
    </dgm:pt>
    <dgm:pt modelId="{7F6692B8-CC8F-4717-AEB9-3D8416E0F107}" type="sibTrans" cxnId="{9B73D0B6-72A3-4695-9507-237A124A9A3D}">
      <dgm:prSet/>
      <dgm:spPr/>
      <dgm:t>
        <a:bodyPr/>
        <a:lstStyle/>
        <a:p>
          <a:endParaRPr lang="en-US"/>
        </a:p>
      </dgm:t>
    </dgm:pt>
    <dgm:pt modelId="{20BFB708-CC3A-4946-A285-C2342D9F04E1}">
      <dgm:prSet phldrT="[Text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endParaRPr lang="en-US" sz="1800" dirty="0">
            <a:solidFill>
              <a:srgbClr val="002060"/>
            </a:solidFill>
          </a:endParaRPr>
        </a:p>
      </dgm:t>
    </dgm:pt>
    <dgm:pt modelId="{EE3D2E7B-53C5-4B79-8490-76DC101DCB16}" type="parTrans" cxnId="{85EF3717-4822-4E23-8817-A6ECE28CF329}">
      <dgm:prSet/>
      <dgm:spPr/>
      <dgm:t>
        <a:bodyPr/>
        <a:lstStyle/>
        <a:p>
          <a:endParaRPr lang="en-US"/>
        </a:p>
      </dgm:t>
    </dgm:pt>
    <dgm:pt modelId="{BF80EC4A-C4C2-423D-B2CB-CF78E53E4115}" type="sibTrans" cxnId="{85EF3717-4822-4E23-8817-A6ECE28CF329}">
      <dgm:prSet/>
      <dgm:spPr/>
      <dgm:t>
        <a:bodyPr/>
        <a:lstStyle/>
        <a:p>
          <a:endParaRPr lang="en-US"/>
        </a:p>
      </dgm:t>
    </dgm:pt>
    <dgm:pt modelId="{5AFD0EB4-6138-4D37-940B-1FE64E5CAC50}">
      <dgm:prSet phldrT="[Text]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bg-BG" b="1" dirty="0" smtClean="0">
              <a:solidFill>
                <a:srgbClr val="002060"/>
              </a:solidFill>
            </a:rPr>
            <a:t>Задълбочен стратегически анализ по възложените три социологически проучвания за интереса към ПМДР</a:t>
          </a:r>
          <a:endParaRPr lang="en-US" b="1" dirty="0">
            <a:solidFill>
              <a:srgbClr val="002060"/>
            </a:solidFill>
          </a:endParaRPr>
        </a:p>
      </dgm:t>
    </dgm:pt>
    <dgm:pt modelId="{182525C1-38E5-44EF-93DE-A4F07B132512}" type="parTrans" cxnId="{6645AE15-DCF9-4E73-B508-9BB18F79D40C}">
      <dgm:prSet/>
      <dgm:spPr/>
      <dgm:t>
        <a:bodyPr/>
        <a:lstStyle/>
        <a:p>
          <a:endParaRPr lang="en-US"/>
        </a:p>
      </dgm:t>
    </dgm:pt>
    <dgm:pt modelId="{6C23DDC9-6E07-4340-AF38-9E52D85ED87A}" type="sibTrans" cxnId="{6645AE15-DCF9-4E73-B508-9BB18F79D40C}">
      <dgm:prSet/>
      <dgm:spPr/>
      <dgm:t>
        <a:bodyPr/>
        <a:lstStyle/>
        <a:p>
          <a:endParaRPr lang="en-US"/>
        </a:p>
      </dgm:t>
    </dgm:pt>
    <dgm:pt modelId="{53BDFC39-1016-4107-B429-14B8D5DDB7E0}">
      <dgm:prSet phldrT="[Text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bg-BG" sz="1800" dirty="0" smtClean="0">
              <a:solidFill>
                <a:srgbClr val="002060"/>
              </a:solidFill>
            </a:rPr>
            <a:t>Общности по крайбрежието на р. Дунав</a:t>
          </a:r>
          <a:endParaRPr lang="en-US" sz="1800" dirty="0">
            <a:solidFill>
              <a:srgbClr val="002060"/>
            </a:solidFill>
          </a:endParaRPr>
        </a:p>
      </dgm:t>
    </dgm:pt>
    <dgm:pt modelId="{A091A171-3FDB-461A-8B5F-4C25204EC920}" type="parTrans" cxnId="{A4F5205F-9F90-463E-BC1F-B9F1FC77532C}">
      <dgm:prSet/>
      <dgm:spPr/>
      <dgm:t>
        <a:bodyPr/>
        <a:lstStyle/>
        <a:p>
          <a:endParaRPr lang="en-US"/>
        </a:p>
      </dgm:t>
    </dgm:pt>
    <dgm:pt modelId="{B2773F3B-225B-4F7A-B865-3C8ED477A3A4}" type="sibTrans" cxnId="{A4F5205F-9F90-463E-BC1F-B9F1FC77532C}">
      <dgm:prSet/>
      <dgm:spPr/>
      <dgm:t>
        <a:bodyPr/>
        <a:lstStyle/>
        <a:p>
          <a:endParaRPr lang="en-US"/>
        </a:p>
      </dgm:t>
    </dgm:pt>
    <dgm:pt modelId="{71177C1C-A934-49D2-B0CD-63D8E9AAB030}">
      <dgm:prSet phldrT="[Text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bg-BG" sz="1800" dirty="0" smtClean="0">
              <a:solidFill>
                <a:srgbClr val="002060"/>
              </a:solidFill>
            </a:rPr>
            <a:t>Общности по крайбрежието на Черно море</a:t>
          </a:r>
          <a:endParaRPr lang="en-US" sz="1800" dirty="0">
            <a:solidFill>
              <a:srgbClr val="002060"/>
            </a:solidFill>
          </a:endParaRPr>
        </a:p>
      </dgm:t>
    </dgm:pt>
    <dgm:pt modelId="{FEB79E8A-F32C-4802-8AE3-35AAC435D19D}" type="parTrans" cxnId="{76690270-BECB-424B-B0F3-B2ED4FBFFB67}">
      <dgm:prSet/>
      <dgm:spPr/>
      <dgm:t>
        <a:bodyPr/>
        <a:lstStyle/>
        <a:p>
          <a:endParaRPr lang="en-US"/>
        </a:p>
      </dgm:t>
    </dgm:pt>
    <dgm:pt modelId="{9DD7D6F4-D7C2-4B67-A06B-952324BF0ED4}" type="sibTrans" cxnId="{76690270-BECB-424B-B0F3-B2ED4FBFFB67}">
      <dgm:prSet/>
      <dgm:spPr/>
      <dgm:t>
        <a:bodyPr/>
        <a:lstStyle/>
        <a:p>
          <a:endParaRPr lang="en-US"/>
        </a:p>
      </dgm:t>
    </dgm:pt>
    <dgm:pt modelId="{A5EBC3DD-108B-49A7-B380-22E406287618}">
      <dgm:prSet phldrT="[Text]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bg-BG" b="1" dirty="0" smtClean="0">
              <a:solidFill>
                <a:srgbClr val="002060"/>
              </a:solidFill>
            </a:rPr>
            <a:t>Комуникационни дейности</a:t>
          </a:r>
          <a:endParaRPr lang="en-US" b="1" dirty="0">
            <a:solidFill>
              <a:srgbClr val="002060"/>
            </a:solidFill>
          </a:endParaRPr>
        </a:p>
      </dgm:t>
    </dgm:pt>
    <dgm:pt modelId="{44F6E45B-0131-445F-8AC5-765C9229403F}" type="parTrans" cxnId="{9AFEF6A1-7EB7-4308-9871-F03DB0216588}">
      <dgm:prSet/>
      <dgm:spPr/>
      <dgm:t>
        <a:bodyPr/>
        <a:lstStyle/>
        <a:p>
          <a:endParaRPr lang="en-US"/>
        </a:p>
      </dgm:t>
    </dgm:pt>
    <dgm:pt modelId="{2C186AC6-85CB-460C-9F52-8303A0BE0381}" type="sibTrans" cxnId="{9AFEF6A1-7EB7-4308-9871-F03DB0216588}">
      <dgm:prSet/>
      <dgm:spPr/>
      <dgm:t>
        <a:bodyPr/>
        <a:lstStyle/>
        <a:p>
          <a:endParaRPr lang="en-US"/>
        </a:p>
      </dgm:t>
    </dgm:pt>
    <dgm:pt modelId="{845191EC-6AAE-4F26-BB9B-9CFA9FB9EAF9}">
      <dgm:prSet phldrT="[Text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bg-BG" sz="1800" dirty="0" smtClean="0">
              <a:solidFill>
                <a:srgbClr val="002060"/>
              </a:solidFill>
            </a:rPr>
            <a:t>Усвояване на ресурса по ПМДР 2014-2020 г.</a:t>
          </a:r>
          <a:endParaRPr lang="en-US" sz="1800" dirty="0">
            <a:solidFill>
              <a:srgbClr val="002060"/>
            </a:solidFill>
          </a:endParaRPr>
        </a:p>
      </dgm:t>
    </dgm:pt>
    <dgm:pt modelId="{B02223D4-0821-4366-A5D0-A9A1C9DB32DA}" type="parTrans" cxnId="{709EF773-0BC5-4C15-98F2-54E0623C3E3A}">
      <dgm:prSet/>
      <dgm:spPr/>
      <dgm:t>
        <a:bodyPr/>
        <a:lstStyle/>
        <a:p>
          <a:endParaRPr lang="en-US"/>
        </a:p>
      </dgm:t>
    </dgm:pt>
    <dgm:pt modelId="{93141BA8-72E4-4EAB-BCD0-06632166B628}" type="sibTrans" cxnId="{709EF773-0BC5-4C15-98F2-54E0623C3E3A}">
      <dgm:prSet/>
      <dgm:spPr/>
      <dgm:t>
        <a:bodyPr/>
        <a:lstStyle/>
        <a:p>
          <a:endParaRPr lang="en-US"/>
        </a:p>
      </dgm:t>
    </dgm:pt>
    <dgm:pt modelId="{2FF299B6-EBC2-49B1-817E-D4AD6E9E06B0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bg-BG" sz="1800" dirty="0" smtClean="0">
              <a:solidFill>
                <a:srgbClr val="002060"/>
              </a:solidFill>
            </a:rPr>
            <a:t>Производители на аквакултури</a:t>
          </a:r>
          <a:endParaRPr lang="en-US" sz="1800" dirty="0">
            <a:solidFill>
              <a:srgbClr val="002060"/>
            </a:solidFill>
          </a:endParaRPr>
        </a:p>
      </dgm:t>
    </dgm:pt>
    <dgm:pt modelId="{79DF0FD3-BCF0-40FF-A8B5-E1BE916C1914}" type="parTrans" cxnId="{6D3B0C8F-2EDA-4FF6-8149-1899B7ACCDC8}">
      <dgm:prSet/>
      <dgm:spPr/>
      <dgm:t>
        <a:bodyPr/>
        <a:lstStyle/>
        <a:p>
          <a:endParaRPr lang="en-US"/>
        </a:p>
      </dgm:t>
    </dgm:pt>
    <dgm:pt modelId="{153040FD-5872-44D6-B8EB-A1442BCC7706}" type="sibTrans" cxnId="{6D3B0C8F-2EDA-4FF6-8149-1899B7ACCDC8}">
      <dgm:prSet/>
      <dgm:spPr/>
      <dgm:t>
        <a:bodyPr/>
        <a:lstStyle/>
        <a:p>
          <a:endParaRPr lang="en-US"/>
        </a:p>
      </dgm:t>
    </dgm:pt>
    <dgm:pt modelId="{B3F98F9F-42B6-4973-9338-1E4979B4FF06}">
      <dgm:prSet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US" sz="1200" dirty="0"/>
        </a:p>
      </dgm:t>
    </dgm:pt>
    <dgm:pt modelId="{D7575A87-C304-4E8A-8A6A-AAD96A1B8643}" type="parTrans" cxnId="{EBEA7B7B-B1D9-4588-AC7E-F2842047F1F0}">
      <dgm:prSet/>
      <dgm:spPr/>
      <dgm:t>
        <a:bodyPr/>
        <a:lstStyle/>
        <a:p>
          <a:endParaRPr lang="en-US"/>
        </a:p>
      </dgm:t>
    </dgm:pt>
    <dgm:pt modelId="{4890FD4C-2AC6-402F-AAD0-F6B82BB48DC1}" type="sibTrans" cxnId="{EBEA7B7B-B1D9-4588-AC7E-F2842047F1F0}">
      <dgm:prSet/>
      <dgm:spPr/>
      <dgm:t>
        <a:bodyPr/>
        <a:lstStyle/>
        <a:p>
          <a:endParaRPr lang="en-US"/>
        </a:p>
      </dgm:t>
    </dgm:pt>
    <dgm:pt modelId="{4C948571-DCA5-498C-9C4F-5999F22C7E36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bg-BG" sz="1600" dirty="0" smtClean="0">
              <a:solidFill>
                <a:srgbClr val="002060"/>
              </a:solidFill>
            </a:rPr>
            <a:t>Провеждане на информационни събития</a:t>
          </a:r>
          <a:endParaRPr lang="en-US" sz="1600" dirty="0">
            <a:solidFill>
              <a:srgbClr val="002060"/>
            </a:solidFill>
          </a:endParaRPr>
        </a:p>
      </dgm:t>
    </dgm:pt>
    <dgm:pt modelId="{1D192C07-338E-42A0-87BF-B584A34175A5}" type="parTrans" cxnId="{FAA6689C-6AE8-43B9-8A91-223BA26E6B01}">
      <dgm:prSet/>
      <dgm:spPr/>
      <dgm:t>
        <a:bodyPr/>
        <a:lstStyle/>
        <a:p>
          <a:endParaRPr lang="en-US"/>
        </a:p>
      </dgm:t>
    </dgm:pt>
    <dgm:pt modelId="{A382B877-FEB0-4C50-80DF-6485DCC4E84C}" type="sibTrans" cxnId="{FAA6689C-6AE8-43B9-8A91-223BA26E6B01}">
      <dgm:prSet/>
      <dgm:spPr/>
      <dgm:t>
        <a:bodyPr/>
        <a:lstStyle/>
        <a:p>
          <a:endParaRPr lang="en-US"/>
        </a:p>
      </dgm:t>
    </dgm:pt>
    <dgm:pt modelId="{A19FC4A2-1F05-46EF-9BCE-4C11F7FCA335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bg-BG" sz="1600" dirty="0" smtClean="0">
              <a:solidFill>
                <a:srgbClr val="002060"/>
              </a:solidFill>
            </a:rPr>
            <a:t>Публикации в печатни медии с информация за актуалните процедури по ПМДР</a:t>
          </a:r>
          <a:endParaRPr lang="en-US" sz="1600" dirty="0">
            <a:solidFill>
              <a:srgbClr val="002060"/>
            </a:solidFill>
          </a:endParaRPr>
        </a:p>
      </dgm:t>
    </dgm:pt>
    <dgm:pt modelId="{FCBC9D9E-D6A1-4457-B10F-25E265707DA3}" type="parTrans" cxnId="{150493DD-84EB-4616-BD0E-6534AF4EAE0F}">
      <dgm:prSet/>
      <dgm:spPr/>
      <dgm:t>
        <a:bodyPr/>
        <a:lstStyle/>
        <a:p>
          <a:endParaRPr lang="en-US"/>
        </a:p>
      </dgm:t>
    </dgm:pt>
    <dgm:pt modelId="{CBA4BB8C-0D29-41A0-889C-B1FD06425F36}" type="sibTrans" cxnId="{150493DD-84EB-4616-BD0E-6534AF4EAE0F}">
      <dgm:prSet/>
      <dgm:spPr/>
      <dgm:t>
        <a:bodyPr/>
        <a:lstStyle/>
        <a:p>
          <a:endParaRPr lang="en-US"/>
        </a:p>
      </dgm:t>
    </dgm:pt>
    <dgm:pt modelId="{2B55086E-230B-495D-A31F-6AC0D91CAB5C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bg-BG" sz="1600" dirty="0" smtClean="0">
              <a:solidFill>
                <a:srgbClr val="002060"/>
              </a:solidFill>
            </a:rPr>
            <a:t>Изготвени са информационни рекламни материали</a:t>
          </a:r>
          <a:endParaRPr lang="en-US" sz="1600" dirty="0">
            <a:solidFill>
              <a:srgbClr val="002060"/>
            </a:solidFill>
          </a:endParaRPr>
        </a:p>
      </dgm:t>
    </dgm:pt>
    <dgm:pt modelId="{2DF36399-C292-47AD-BF7F-986500FE1AFC}" type="parTrans" cxnId="{65F10177-3320-4580-A09D-6766F89852F6}">
      <dgm:prSet/>
      <dgm:spPr/>
      <dgm:t>
        <a:bodyPr/>
        <a:lstStyle/>
        <a:p>
          <a:endParaRPr lang="en-US"/>
        </a:p>
      </dgm:t>
    </dgm:pt>
    <dgm:pt modelId="{938156D5-D9FF-44B7-B936-A88FC834EBA7}" type="sibTrans" cxnId="{65F10177-3320-4580-A09D-6766F89852F6}">
      <dgm:prSet/>
      <dgm:spPr/>
      <dgm:t>
        <a:bodyPr/>
        <a:lstStyle/>
        <a:p>
          <a:endParaRPr lang="en-US"/>
        </a:p>
      </dgm:t>
    </dgm:pt>
    <dgm:pt modelId="{A8C30DA4-B872-41A7-A5AF-4CC064760032}">
      <dgm:prSet phldrT="[Text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endParaRPr lang="en-US" sz="1800" dirty="0">
            <a:solidFill>
              <a:srgbClr val="002060"/>
            </a:solidFill>
          </a:endParaRPr>
        </a:p>
      </dgm:t>
    </dgm:pt>
    <dgm:pt modelId="{67D547B5-5674-461F-AEBB-5AC95396E8A9}" type="parTrans" cxnId="{67790DE3-DC3E-4D94-BC89-BC042B159136}">
      <dgm:prSet/>
      <dgm:spPr/>
    </dgm:pt>
    <dgm:pt modelId="{435D7923-1DBE-4C0D-919F-B4C1B025C8D4}" type="sibTrans" cxnId="{67790DE3-DC3E-4D94-BC89-BC042B159136}">
      <dgm:prSet/>
      <dgm:spPr/>
    </dgm:pt>
    <dgm:pt modelId="{F20B0181-443E-4BE4-B2FB-C70719E9E512}" type="pres">
      <dgm:prSet presAssocID="{8DFDBB82-C310-4787-AD42-E3B71D34773B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A49DB1C1-97E2-4E36-88C7-B0CBB6918356}" type="pres">
      <dgm:prSet presAssocID="{165E9DED-D112-4578-9A45-7749C9723A95}" presName="linNode" presStyleCnt="0"/>
      <dgm:spPr/>
    </dgm:pt>
    <dgm:pt modelId="{3FD6F33F-22E9-4383-9B77-56E35EE3736A}" type="pres">
      <dgm:prSet presAssocID="{165E9DED-D112-4578-9A45-7749C9723A95}" presName="parentShp" presStyleLbl="node1" presStyleIdx="0" presStyleCnt="3" custScaleY="399399" custLinFactNeighborX="-427" custLinFactNeighborY="-236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158013-3574-49AB-BE6F-024EA8D802AF}" type="pres">
      <dgm:prSet presAssocID="{165E9DED-D112-4578-9A45-7749C9723A95}" presName="childShp" presStyleLbl="bgAccFollowNode1" presStyleIdx="0" presStyleCnt="3" custScaleX="97561" custScaleY="55590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4D7A77-F378-48DA-B23F-E73604F19270}" type="pres">
      <dgm:prSet presAssocID="{7F6692B8-CC8F-4717-AEB9-3D8416E0F107}" presName="spacing" presStyleCnt="0"/>
      <dgm:spPr/>
    </dgm:pt>
    <dgm:pt modelId="{39E24DCA-347E-49F4-9D6D-1F17A787F44B}" type="pres">
      <dgm:prSet presAssocID="{5AFD0EB4-6138-4D37-940B-1FE64E5CAC50}" presName="linNode" presStyleCnt="0"/>
      <dgm:spPr/>
    </dgm:pt>
    <dgm:pt modelId="{33AF6D41-A7E0-43FA-B38C-93D961659B30}" type="pres">
      <dgm:prSet presAssocID="{5AFD0EB4-6138-4D37-940B-1FE64E5CAC50}" presName="parentShp" presStyleLbl="node1" presStyleIdx="1" presStyleCnt="3" custScaleY="435052" custLinFactNeighborX="-163" custLinFactNeighborY="-2413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3C56B87-EF13-4548-B9DE-D41E741EB5AE}" type="pres">
      <dgm:prSet presAssocID="{5AFD0EB4-6138-4D37-940B-1FE64E5CAC50}" presName="childShp" presStyleLbl="bgAccFollowNode1" presStyleIdx="1" presStyleCnt="3" custScaleY="497302" custLinFactNeighborX="245" custLinFactNeighborY="-146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6EE617A-DF6C-466D-9D31-FF2D29975490}" type="pres">
      <dgm:prSet presAssocID="{6C23DDC9-6E07-4340-AF38-9E52D85ED87A}" presName="spacing" presStyleCnt="0"/>
      <dgm:spPr/>
    </dgm:pt>
    <dgm:pt modelId="{520B7D59-EA64-498F-9E2B-531F5EAE47CD}" type="pres">
      <dgm:prSet presAssocID="{A5EBC3DD-108B-49A7-B380-22E406287618}" presName="linNode" presStyleCnt="0"/>
      <dgm:spPr/>
    </dgm:pt>
    <dgm:pt modelId="{6A83C478-C728-4BF5-BB25-DE7BE6DCFB19}" type="pres">
      <dgm:prSet presAssocID="{A5EBC3DD-108B-49A7-B380-22E406287618}" presName="parentShp" presStyleLbl="node1" presStyleIdx="2" presStyleCnt="3" custScaleY="39293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4110E07-BFF3-45B7-8E2B-8392181F92C0}" type="pres">
      <dgm:prSet presAssocID="{A5EBC3DD-108B-49A7-B380-22E406287618}" presName="childShp" presStyleLbl="bgAccFollowNode1" presStyleIdx="2" presStyleCnt="3" custScaleY="471115" custLinFactNeighborX="122" custLinFactNeighborY="175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4F5205F-9F90-463E-BC1F-B9F1FC77532C}" srcId="{5AFD0EB4-6138-4D37-940B-1FE64E5CAC50}" destId="{53BDFC39-1016-4107-B429-14B8D5DDB7E0}" srcOrd="0" destOrd="0" parTransId="{A091A171-3FDB-461A-8B5F-4C25204EC920}" sibTransId="{B2773F3B-225B-4F7A-B865-3C8ED477A3A4}"/>
    <dgm:cxn modelId="{65F10177-3320-4580-A09D-6766F89852F6}" srcId="{A5EBC3DD-108B-49A7-B380-22E406287618}" destId="{2B55086E-230B-495D-A31F-6AC0D91CAB5C}" srcOrd="2" destOrd="0" parTransId="{2DF36399-C292-47AD-BF7F-986500FE1AFC}" sibTransId="{938156D5-D9FF-44B7-B936-A88FC834EBA7}"/>
    <dgm:cxn modelId="{709EF773-0BC5-4C15-98F2-54E0623C3E3A}" srcId="{165E9DED-D112-4578-9A45-7749C9723A95}" destId="{845191EC-6AAE-4F26-BB9B-9CFA9FB9EAF9}" srcOrd="2" destOrd="0" parTransId="{B02223D4-0821-4366-A5D0-A9A1C9DB32DA}" sibTransId="{93141BA8-72E4-4EAB-BCD0-06632166B628}"/>
    <dgm:cxn modelId="{76690270-BECB-424B-B0F3-B2ED4FBFFB67}" srcId="{5AFD0EB4-6138-4D37-940B-1FE64E5CAC50}" destId="{71177C1C-A934-49D2-B0CD-63D8E9AAB030}" srcOrd="1" destOrd="0" parTransId="{FEB79E8A-F32C-4802-8AE3-35AAC435D19D}" sibTransId="{9DD7D6F4-D7C2-4B67-A06B-952324BF0ED4}"/>
    <dgm:cxn modelId="{9AFEF6A1-7EB7-4308-9871-F03DB0216588}" srcId="{8DFDBB82-C310-4787-AD42-E3B71D34773B}" destId="{A5EBC3DD-108B-49A7-B380-22E406287618}" srcOrd="2" destOrd="0" parTransId="{44F6E45B-0131-445F-8AC5-765C9229403F}" sibTransId="{2C186AC6-85CB-460C-9F52-8303A0BE0381}"/>
    <dgm:cxn modelId="{C0499742-7D55-4CE3-A3BB-73E897F4D7B3}" type="presOf" srcId="{5AFD0EB4-6138-4D37-940B-1FE64E5CAC50}" destId="{33AF6D41-A7E0-43FA-B38C-93D961659B30}" srcOrd="0" destOrd="0" presId="urn:microsoft.com/office/officeart/2005/8/layout/vList6"/>
    <dgm:cxn modelId="{67790DE3-DC3E-4D94-BC89-BC042B159136}" srcId="{165E9DED-D112-4578-9A45-7749C9723A95}" destId="{A8C30DA4-B872-41A7-A5AF-4CC064760032}" srcOrd="1" destOrd="0" parTransId="{67D547B5-5674-461F-AEBB-5AC95396E8A9}" sibTransId="{435D7923-1DBE-4C0D-919F-B4C1B025C8D4}"/>
    <dgm:cxn modelId="{C0919FF3-8E32-4A37-B4F9-8BEEE0144571}" type="presOf" srcId="{A5EBC3DD-108B-49A7-B380-22E406287618}" destId="{6A83C478-C728-4BF5-BB25-DE7BE6DCFB19}" srcOrd="0" destOrd="0" presId="urn:microsoft.com/office/officeart/2005/8/layout/vList6"/>
    <dgm:cxn modelId="{FAA6689C-6AE8-43B9-8A91-223BA26E6B01}" srcId="{A5EBC3DD-108B-49A7-B380-22E406287618}" destId="{4C948571-DCA5-498C-9C4F-5999F22C7E36}" srcOrd="0" destOrd="0" parTransId="{1D192C07-338E-42A0-87BF-B584A34175A5}" sibTransId="{A382B877-FEB0-4C50-80DF-6485DCC4E84C}"/>
    <dgm:cxn modelId="{6645AE15-DCF9-4E73-B508-9BB18F79D40C}" srcId="{8DFDBB82-C310-4787-AD42-E3B71D34773B}" destId="{5AFD0EB4-6138-4D37-940B-1FE64E5CAC50}" srcOrd="1" destOrd="0" parTransId="{182525C1-38E5-44EF-93DE-A4F07B132512}" sibTransId="{6C23DDC9-6E07-4340-AF38-9E52D85ED87A}"/>
    <dgm:cxn modelId="{4B0E88C1-D8E7-4DC7-9705-72B1CCA1D7FE}" type="presOf" srcId="{A8C30DA4-B872-41A7-A5AF-4CC064760032}" destId="{34158013-3574-49AB-BE6F-024EA8D802AF}" srcOrd="0" destOrd="1" presId="urn:microsoft.com/office/officeart/2005/8/layout/vList6"/>
    <dgm:cxn modelId="{748AEC09-B664-4070-8A5B-DDE941045A66}" type="presOf" srcId="{20BFB708-CC3A-4946-A285-C2342D9F04E1}" destId="{34158013-3574-49AB-BE6F-024EA8D802AF}" srcOrd="0" destOrd="0" presId="urn:microsoft.com/office/officeart/2005/8/layout/vList6"/>
    <dgm:cxn modelId="{150493DD-84EB-4616-BD0E-6534AF4EAE0F}" srcId="{A5EBC3DD-108B-49A7-B380-22E406287618}" destId="{A19FC4A2-1F05-46EF-9BCE-4C11F7FCA335}" srcOrd="1" destOrd="0" parTransId="{FCBC9D9E-D6A1-4457-B10F-25E265707DA3}" sibTransId="{CBA4BB8C-0D29-41A0-889C-B1FD06425F36}"/>
    <dgm:cxn modelId="{6D3B0C8F-2EDA-4FF6-8149-1899B7ACCDC8}" srcId="{5AFD0EB4-6138-4D37-940B-1FE64E5CAC50}" destId="{2FF299B6-EBC2-49B1-817E-D4AD6E9E06B0}" srcOrd="2" destOrd="0" parTransId="{79DF0FD3-BCF0-40FF-A8B5-E1BE916C1914}" sibTransId="{153040FD-5872-44D6-B8EB-A1442BCC7706}"/>
    <dgm:cxn modelId="{9CEF9127-A2D4-49F0-87D8-ECEA8DCA4FA5}" type="presOf" srcId="{B3F98F9F-42B6-4973-9338-1E4979B4FF06}" destId="{E3C56B87-EF13-4548-B9DE-D41E741EB5AE}" srcOrd="0" destOrd="3" presId="urn:microsoft.com/office/officeart/2005/8/layout/vList6"/>
    <dgm:cxn modelId="{6069C992-3087-4E8C-9C35-401E44A3B308}" type="presOf" srcId="{71177C1C-A934-49D2-B0CD-63D8E9AAB030}" destId="{E3C56B87-EF13-4548-B9DE-D41E741EB5AE}" srcOrd="0" destOrd="1" presId="urn:microsoft.com/office/officeart/2005/8/layout/vList6"/>
    <dgm:cxn modelId="{EBEA7B7B-B1D9-4588-AC7E-F2842047F1F0}" srcId="{5AFD0EB4-6138-4D37-940B-1FE64E5CAC50}" destId="{B3F98F9F-42B6-4973-9338-1E4979B4FF06}" srcOrd="3" destOrd="0" parTransId="{D7575A87-C304-4E8A-8A6A-AAD96A1B8643}" sibTransId="{4890FD4C-2AC6-402F-AAD0-F6B82BB48DC1}"/>
    <dgm:cxn modelId="{8452356B-C973-4B27-909D-749DB6512C19}" type="presOf" srcId="{A19FC4A2-1F05-46EF-9BCE-4C11F7FCA335}" destId="{F4110E07-BFF3-45B7-8E2B-8392181F92C0}" srcOrd="0" destOrd="1" presId="urn:microsoft.com/office/officeart/2005/8/layout/vList6"/>
    <dgm:cxn modelId="{6AF97DEA-4D8F-454A-8F85-18057CA0C2CD}" type="presOf" srcId="{4C948571-DCA5-498C-9C4F-5999F22C7E36}" destId="{F4110E07-BFF3-45B7-8E2B-8392181F92C0}" srcOrd="0" destOrd="0" presId="urn:microsoft.com/office/officeart/2005/8/layout/vList6"/>
    <dgm:cxn modelId="{0DEA2018-2894-4A10-A1B5-90A569940EF3}" type="presOf" srcId="{2B55086E-230B-495D-A31F-6AC0D91CAB5C}" destId="{F4110E07-BFF3-45B7-8E2B-8392181F92C0}" srcOrd="0" destOrd="2" presId="urn:microsoft.com/office/officeart/2005/8/layout/vList6"/>
    <dgm:cxn modelId="{9563B41E-7ECB-493B-86A8-585CA7941956}" type="presOf" srcId="{165E9DED-D112-4578-9A45-7749C9723A95}" destId="{3FD6F33F-22E9-4383-9B77-56E35EE3736A}" srcOrd="0" destOrd="0" presId="urn:microsoft.com/office/officeart/2005/8/layout/vList6"/>
    <dgm:cxn modelId="{30660927-876B-4854-B205-18E6A9394736}" type="presOf" srcId="{53BDFC39-1016-4107-B429-14B8D5DDB7E0}" destId="{E3C56B87-EF13-4548-B9DE-D41E741EB5AE}" srcOrd="0" destOrd="0" presId="urn:microsoft.com/office/officeart/2005/8/layout/vList6"/>
    <dgm:cxn modelId="{535ECAA7-FFCA-4E4D-8205-BE2A300C091D}" type="presOf" srcId="{2FF299B6-EBC2-49B1-817E-D4AD6E9E06B0}" destId="{E3C56B87-EF13-4548-B9DE-D41E741EB5AE}" srcOrd="0" destOrd="2" presId="urn:microsoft.com/office/officeart/2005/8/layout/vList6"/>
    <dgm:cxn modelId="{9B73D0B6-72A3-4695-9507-237A124A9A3D}" srcId="{8DFDBB82-C310-4787-AD42-E3B71D34773B}" destId="{165E9DED-D112-4578-9A45-7749C9723A95}" srcOrd="0" destOrd="0" parTransId="{864A339C-8141-41E7-B7A6-6E23D660CED1}" sibTransId="{7F6692B8-CC8F-4717-AEB9-3D8416E0F107}"/>
    <dgm:cxn modelId="{E8F4B174-22F6-4F2F-BA58-CB06A2AC4B41}" type="presOf" srcId="{8DFDBB82-C310-4787-AD42-E3B71D34773B}" destId="{F20B0181-443E-4BE4-B2FB-C70719E9E512}" srcOrd="0" destOrd="0" presId="urn:microsoft.com/office/officeart/2005/8/layout/vList6"/>
    <dgm:cxn modelId="{85EF3717-4822-4E23-8817-A6ECE28CF329}" srcId="{165E9DED-D112-4578-9A45-7749C9723A95}" destId="{20BFB708-CC3A-4946-A285-C2342D9F04E1}" srcOrd="0" destOrd="0" parTransId="{EE3D2E7B-53C5-4B79-8490-76DC101DCB16}" sibTransId="{BF80EC4A-C4C2-423D-B2CB-CF78E53E4115}"/>
    <dgm:cxn modelId="{293C59B1-25A3-46D5-B81B-DD89F6D2115E}" type="presOf" srcId="{845191EC-6AAE-4F26-BB9B-9CFA9FB9EAF9}" destId="{34158013-3574-49AB-BE6F-024EA8D802AF}" srcOrd="0" destOrd="2" presId="urn:microsoft.com/office/officeart/2005/8/layout/vList6"/>
    <dgm:cxn modelId="{AAF53911-C8B3-4656-B414-54F6A31FF4EB}" type="presParOf" srcId="{F20B0181-443E-4BE4-B2FB-C70719E9E512}" destId="{A49DB1C1-97E2-4E36-88C7-B0CBB6918356}" srcOrd="0" destOrd="0" presId="urn:microsoft.com/office/officeart/2005/8/layout/vList6"/>
    <dgm:cxn modelId="{4DD094C8-E7A6-4D7D-BEF7-533CF651011A}" type="presParOf" srcId="{A49DB1C1-97E2-4E36-88C7-B0CBB6918356}" destId="{3FD6F33F-22E9-4383-9B77-56E35EE3736A}" srcOrd="0" destOrd="0" presId="urn:microsoft.com/office/officeart/2005/8/layout/vList6"/>
    <dgm:cxn modelId="{F158CBC4-96C7-4E15-B0A1-DECE9E63B1B7}" type="presParOf" srcId="{A49DB1C1-97E2-4E36-88C7-B0CBB6918356}" destId="{34158013-3574-49AB-BE6F-024EA8D802AF}" srcOrd="1" destOrd="0" presId="urn:microsoft.com/office/officeart/2005/8/layout/vList6"/>
    <dgm:cxn modelId="{EEF4F4D7-ADE4-4F9F-A69E-4D05267DFBA4}" type="presParOf" srcId="{F20B0181-443E-4BE4-B2FB-C70719E9E512}" destId="{AF4D7A77-F378-48DA-B23F-E73604F19270}" srcOrd="1" destOrd="0" presId="urn:microsoft.com/office/officeart/2005/8/layout/vList6"/>
    <dgm:cxn modelId="{59E2CA5D-1AB8-4D8E-A7E0-3188682908E7}" type="presParOf" srcId="{F20B0181-443E-4BE4-B2FB-C70719E9E512}" destId="{39E24DCA-347E-49F4-9D6D-1F17A787F44B}" srcOrd="2" destOrd="0" presId="urn:microsoft.com/office/officeart/2005/8/layout/vList6"/>
    <dgm:cxn modelId="{3C25D345-EA08-4638-8875-6AE980543FEA}" type="presParOf" srcId="{39E24DCA-347E-49F4-9D6D-1F17A787F44B}" destId="{33AF6D41-A7E0-43FA-B38C-93D961659B30}" srcOrd="0" destOrd="0" presId="urn:microsoft.com/office/officeart/2005/8/layout/vList6"/>
    <dgm:cxn modelId="{F41057C7-4C6B-4D5F-9C68-06C905E8023E}" type="presParOf" srcId="{39E24DCA-347E-49F4-9D6D-1F17A787F44B}" destId="{E3C56B87-EF13-4548-B9DE-D41E741EB5AE}" srcOrd="1" destOrd="0" presId="urn:microsoft.com/office/officeart/2005/8/layout/vList6"/>
    <dgm:cxn modelId="{FFE58461-6580-4C99-941E-958991C33228}" type="presParOf" srcId="{F20B0181-443E-4BE4-B2FB-C70719E9E512}" destId="{06EE617A-DF6C-466D-9D31-FF2D29975490}" srcOrd="3" destOrd="0" presId="urn:microsoft.com/office/officeart/2005/8/layout/vList6"/>
    <dgm:cxn modelId="{EC05FE81-C7C8-4594-B47F-F9055393ED5B}" type="presParOf" srcId="{F20B0181-443E-4BE4-B2FB-C70719E9E512}" destId="{520B7D59-EA64-498F-9E2B-531F5EAE47CD}" srcOrd="4" destOrd="0" presId="urn:microsoft.com/office/officeart/2005/8/layout/vList6"/>
    <dgm:cxn modelId="{0EAD8F37-0027-4443-8691-DFDD3E226D06}" type="presParOf" srcId="{520B7D59-EA64-498F-9E2B-531F5EAE47CD}" destId="{6A83C478-C728-4BF5-BB25-DE7BE6DCFB19}" srcOrd="0" destOrd="0" presId="urn:microsoft.com/office/officeart/2005/8/layout/vList6"/>
    <dgm:cxn modelId="{E9D1FDAF-66D1-4E6B-8CFD-8F508BD146FC}" type="presParOf" srcId="{520B7D59-EA64-498F-9E2B-531F5EAE47CD}" destId="{F4110E07-BFF3-45B7-8E2B-8392181F92C0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DFDBB82-C310-4787-AD42-E3B71D34773B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65E9DED-D112-4578-9A45-7749C9723A95}">
      <dgm:prSet phldrT="[Text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bg-BG" sz="2800" b="1" dirty="0" smtClean="0">
              <a:solidFill>
                <a:srgbClr val="002060"/>
              </a:solidFill>
            </a:rPr>
            <a:t>Делегирани са нови функции на Междинното звено </a:t>
          </a:r>
          <a:endParaRPr lang="en-US" sz="2800" b="1" dirty="0">
            <a:solidFill>
              <a:srgbClr val="002060"/>
            </a:solidFill>
          </a:endParaRPr>
        </a:p>
      </dgm:t>
    </dgm:pt>
    <dgm:pt modelId="{864A339C-8141-41E7-B7A6-6E23D660CED1}" type="parTrans" cxnId="{9B73D0B6-72A3-4695-9507-237A124A9A3D}">
      <dgm:prSet/>
      <dgm:spPr/>
      <dgm:t>
        <a:bodyPr/>
        <a:lstStyle/>
        <a:p>
          <a:endParaRPr lang="en-US"/>
        </a:p>
      </dgm:t>
    </dgm:pt>
    <dgm:pt modelId="{7F6692B8-CC8F-4717-AEB9-3D8416E0F107}" type="sibTrans" cxnId="{9B73D0B6-72A3-4695-9507-237A124A9A3D}">
      <dgm:prSet/>
      <dgm:spPr/>
      <dgm:t>
        <a:bodyPr/>
        <a:lstStyle/>
        <a:p>
          <a:endParaRPr lang="en-US"/>
        </a:p>
      </dgm:t>
    </dgm:pt>
    <dgm:pt modelId="{20BFB708-CC3A-4946-A285-C2342D9F04E1}">
      <dgm:prSet phldrT="[Text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2000" dirty="0" smtClean="0">
              <a:solidFill>
                <a:schemeClr val="tx2"/>
              </a:solidFill>
            </a:rPr>
            <a:t>Проверки за изпълнение на производствените програми;</a:t>
          </a:r>
          <a:endParaRPr lang="en-US" sz="2000" b="1" dirty="0">
            <a:solidFill>
              <a:schemeClr val="tx2"/>
            </a:solidFill>
          </a:endParaRPr>
        </a:p>
      </dgm:t>
    </dgm:pt>
    <dgm:pt modelId="{EE3D2E7B-53C5-4B79-8490-76DC101DCB16}" type="parTrans" cxnId="{85EF3717-4822-4E23-8817-A6ECE28CF329}">
      <dgm:prSet/>
      <dgm:spPr/>
      <dgm:t>
        <a:bodyPr/>
        <a:lstStyle/>
        <a:p>
          <a:endParaRPr lang="en-US"/>
        </a:p>
      </dgm:t>
    </dgm:pt>
    <dgm:pt modelId="{BF80EC4A-C4C2-423D-B2CB-CF78E53E4115}" type="sibTrans" cxnId="{85EF3717-4822-4E23-8817-A6ECE28CF329}">
      <dgm:prSet/>
      <dgm:spPr/>
      <dgm:t>
        <a:bodyPr/>
        <a:lstStyle/>
        <a:p>
          <a:endParaRPr lang="en-US"/>
        </a:p>
      </dgm:t>
    </dgm:pt>
    <dgm:pt modelId="{5AFD0EB4-6138-4D37-940B-1FE64E5CAC50}">
      <dgm:prSet phldrT="[Text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bg-BG" sz="2800" b="1" dirty="0" smtClean="0">
              <a:solidFill>
                <a:srgbClr val="002060"/>
              </a:solidFill>
            </a:rPr>
            <a:t>Мониторинг от УО на изпълнението на всички договори</a:t>
          </a:r>
          <a:endParaRPr lang="en-US" sz="2800" b="1" dirty="0">
            <a:solidFill>
              <a:srgbClr val="002060"/>
            </a:solidFill>
          </a:endParaRPr>
        </a:p>
      </dgm:t>
    </dgm:pt>
    <dgm:pt modelId="{182525C1-38E5-44EF-93DE-A4F07B132512}" type="parTrans" cxnId="{6645AE15-DCF9-4E73-B508-9BB18F79D40C}">
      <dgm:prSet/>
      <dgm:spPr/>
      <dgm:t>
        <a:bodyPr/>
        <a:lstStyle/>
        <a:p>
          <a:endParaRPr lang="en-US"/>
        </a:p>
      </dgm:t>
    </dgm:pt>
    <dgm:pt modelId="{6C23DDC9-6E07-4340-AF38-9E52D85ED87A}" type="sibTrans" cxnId="{6645AE15-DCF9-4E73-B508-9BB18F79D40C}">
      <dgm:prSet/>
      <dgm:spPr/>
      <dgm:t>
        <a:bodyPr/>
        <a:lstStyle/>
        <a:p>
          <a:endParaRPr lang="en-US"/>
        </a:p>
      </dgm:t>
    </dgm:pt>
    <dgm:pt modelId="{71177C1C-A934-49D2-B0CD-63D8E9AAB030}">
      <dgm:prSet phldrT="[Text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bg-BG" sz="2400" dirty="0" smtClean="0">
              <a:solidFill>
                <a:schemeClr val="tx2"/>
              </a:solidFill>
            </a:rPr>
            <a:t>Минимизиране на риска от загуба на средства</a:t>
          </a:r>
          <a:endParaRPr lang="en-US" sz="2400" dirty="0">
            <a:solidFill>
              <a:schemeClr val="tx2"/>
            </a:solidFill>
          </a:endParaRPr>
        </a:p>
      </dgm:t>
    </dgm:pt>
    <dgm:pt modelId="{FEB79E8A-F32C-4802-8AE3-35AAC435D19D}" type="parTrans" cxnId="{76690270-BECB-424B-B0F3-B2ED4FBFFB67}">
      <dgm:prSet/>
      <dgm:spPr/>
      <dgm:t>
        <a:bodyPr/>
        <a:lstStyle/>
        <a:p>
          <a:endParaRPr lang="en-US"/>
        </a:p>
      </dgm:t>
    </dgm:pt>
    <dgm:pt modelId="{9DD7D6F4-D7C2-4B67-A06B-952324BF0ED4}" type="sibTrans" cxnId="{76690270-BECB-424B-B0F3-B2ED4FBFFB67}">
      <dgm:prSet/>
      <dgm:spPr/>
      <dgm:t>
        <a:bodyPr/>
        <a:lstStyle/>
        <a:p>
          <a:endParaRPr lang="en-US"/>
        </a:p>
      </dgm:t>
    </dgm:pt>
    <dgm:pt modelId="{D3F29C24-A463-4249-994B-88F2B0A290D2}">
      <dgm:prSet phldrT="[Text]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endParaRPr lang="en-US" sz="800" dirty="0">
            <a:solidFill>
              <a:srgbClr val="002060"/>
            </a:solidFill>
          </a:endParaRPr>
        </a:p>
      </dgm:t>
    </dgm:pt>
    <dgm:pt modelId="{B2A3F302-721C-4C78-A060-D562F2A0EDDE}" type="parTrans" cxnId="{2152DE99-0D19-4A77-8838-CC4618531D40}">
      <dgm:prSet/>
      <dgm:spPr/>
      <dgm:t>
        <a:bodyPr/>
        <a:lstStyle/>
        <a:p>
          <a:endParaRPr lang="en-US"/>
        </a:p>
      </dgm:t>
    </dgm:pt>
    <dgm:pt modelId="{6A952516-FE78-467B-B87E-14F543DB1F74}" type="sibTrans" cxnId="{2152DE99-0D19-4A77-8838-CC4618531D40}">
      <dgm:prSet/>
      <dgm:spPr/>
      <dgm:t>
        <a:bodyPr/>
        <a:lstStyle/>
        <a:p>
          <a:endParaRPr lang="en-US"/>
        </a:p>
      </dgm:t>
    </dgm:pt>
    <dgm:pt modelId="{1701874A-845D-46AD-92DA-BA9CFDA7FC36}">
      <dgm:prSet phldrT="[Text]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endParaRPr lang="en-US" sz="800" dirty="0">
            <a:solidFill>
              <a:srgbClr val="002060"/>
            </a:solidFill>
          </a:endParaRPr>
        </a:p>
      </dgm:t>
    </dgm:pt>
    <dgm:pt modelId="{11742D72-A8BF-404A-AE8F-A62BF6092EE2}" type="parTrans" cxnId="{450380BD-5B82-49B8-B7F7-05181A53B43B}">
      <dgm:prSet/>
      <dgm:spPr/>
      <dgm:t>
        <a:bodyPr/>
        <a:lstStyle/>
        <a:p>
          <a:endParaRPr lang="en-US"/>
        </a:p>
      </dgm:t>
    </dgm:pt>
    <dgm:pt modelId="{DF972D3E-03B1-4591-BD85-544823B31A79}" type="sibTrans" cxnId="{450380BD-5B82-49B8-B7F7-05181A53B43B}">
      <dgm:prSet/>
      <dgm:spPr/>
      <dgm:t>
        <a:bodyPr/>
        <a:lstStyle/>
        <a:p>
          <a:endParaRPr lang="en-US"/>
        </a:p>
      </dgm:t>
    </dgm:pt>
    <dgm:pt modelId="{502CD4C1-0D08-45A4-9E58-AB274DE31319}">
      <dgm:prSet phldrT="[Text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2000" dirty="0" smtClean="0">
              <a:solidFill>
                <a:schemeClr val="tx2"/>
              </a:solidFill>
            </a:rPr>
            <a:t>Проверки за изпълнение на мониторинговите индикатори;</a:t>
          </a:r>
          <a:endParaRPr lang="en-US" sz="2000" dirty="0">
            <a:solidFill>
              <a:schemeClr val="tx2"/>
            </a:solidFill>
          </a:endParaRPr>
        </a:p>
      </dgm:t>
    </dgm:pt>
    <dgm:pt modelId="{6062D123-078F-4294-958B-212F756A5750}" type="parTrans" cxnId="{216A52EF-5ABA-4341-BACC-980B9D58B1D2}">
      <dgm:prSet/>
      <dgm:spPr/>
      <dgm:t>
        <a:bodyPr/>
        <a:lstStyle/>
        <a:p>
          <a:endParaRPr lang="en-US"/>
        </a:p>
      </dgm:t>
    </dgm:pt>
    <dgm:pt modelId="{A62D4324-2657-4D83-8977-A27DA5BF37DB}" type="sibTrans" cxnId="{216A52EF-5ABA-4341-BACC-980B9D58B1D2}">
      <dgm:prSet/>
      <dgm:spPr/>
      <dgm:t>
        <a:bodyPr/>
        <a:lstStyle/>
        <a:p>
          <a:endParaRPr lang="en-US"/>
        </a:p>
      </dgm:t>
    </dgm:pt>
    <dgm:pt modelId="{AC619542-B145-4525-9D48-0C9EBA6440A7}">
      <dgm:prSet phldrT="[Text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bg-BG" sz="2000" dirty="0" smtClean="0">
              <a:solidFill>
                <a:schemeClr val="tx2"/>
              </a:solidFill>
            </a:rPr>
            <a:t>Мониторинг за изпълнение на задълженията на бенефициента по договор</a:t>
          </a:r>
          <a:endParaRPr lang="en-US" sz="2000" dirty="0">
            <a:solidFill>
              <a:schemeClr val="tx2"/>
            </a:solidFill>
          </a:endParaRPr>
        </a:p>
      </dgm:t>
    </dgm:pt>
    <dgm:pt modelId="{5CAA502C-F3E5-44A3-A0AF-33288BDD9EEF}" type="parTrans" cxnId="{C89BBB0A-03A5-4639-9535-B56D0D33BD77}">
      <dgm:prSet/>
      <dgm:spPr/>
      <dgm:t>
        <a:bodyPr/>
        <a:lstStyle/>
        <a:p>
          <a:endParaRPr lang="en-US"/>
        </a:p>
      </dgm:t>
    </dgm:pt>
    <dgm:pt modelId="{31578141-ED5E-4B57-8059-8103D9A04386}" type="sibTrans" cxnId="{C89BBB0A-03A5-4639-9535-B56D0D33BD77}">
      <dgm:prSet/>
      <dgm:spPr/>
      <dgm:t>
        <a:bodyPr/>
        <a:lstStyle/>
        <a:p>
          <a:endParaRPr lang="en-US"/>
        </a:p>
      </dgm:t>
    </dgm:pt>
    <dgm:pt modelId="{145A6EE3-FD58-43EE-B781-0A1A8F7141AF}">
      <dgm:prSet phldrT="[Text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bg-BG" sz="2400" dirty="0" smtClean="0">
              <a:solidFill>
                <a:schemeClr val="tx2"/>
              </a:solidFill>
            </a:rPr>
            <a:t>Изпълнение на междинните и крайни цели на ПДМР</a:t>
          </a:r>
          <a:endParaRPr lang="en-US" sz="2400" dirty="0">
            <a:solidFill>
              <a:schemeClr val="tx2"/>
            </a:solidFill>
          </a:endParaRPr>
        </a:p>
      </dgm:t>
    </dgm:pt>
    <dgm:pt modelId="{E91AB744-56BE-4D80-B66C-BE85D84B93BA}" type="parTrans" cxnId="{4C3DD3FC-7AC2-4CD4-A19D-995736219714}">
      <dgm:prSet/>
      <dgm:spPr/>
      <dgm:t>
        <a:bodyPr/>
        <a:lstStyle/>
        <a:p>
          <a:endParaRPr lang="en-US"/>
        </a:p>
      </dgm:t>
    </dgm:pt>
    <dgm:pt modelId="{DBACBD27-416C-47C3-B519-E2C906ECBDF1}" type="sibTrans" cxnId="{4C3DD3FC-7AC2-4CD4-A19D-995736219714}">
      <dgm:prSet/>
      <dgm:spPr/>
      <dgm:t>
        <a:bodyPr/>
        <a:lstStyle/>
        <a:p>
          <a:endParaRPr lang="en-US"/>
        </a:p>
      </dgm:t>
    </dgm:pt>
    <dgm:pt modelId="{F20B0181-443E-4BE4-B2FB-C70719E9E512}" type="pres">
      <dgm:prSet presAssocID="{8DFDBB82-C310-4787-AD42-E3B71D34773B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A49DB1C1-97E2-4E36-88C7-B0CBB6918356}" type="pres">
      <dgm:prSet presAssocID="{165E9DED-D112-4578-9A45-7749C9723A95}" presName="linNode" presStyleCnt="0"/>
      <dgm:spPr/>
    </dgm:pt>
    <dgm:pt modelId="{3FD6F33F-22E9-4383-9B77-56E35EE3736A}" type="pres">
      <dgm:prSet presAssocID="{165E9DED-D112-4578-9A45-7749C9723A95}" presName="parentShp" presStyleLbl="node1" presStyleIdx="0" presStyleCnt="2" custScaleY="380125" custLinFactY="250317" custLinFactNeighborX="-81" custLinFactNeighborY="3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158013-3574-49AB-BE6F-024EA8D802AF}" type="pres">
      <dgm:prSet presAssocID="{165E9DED-D112-4578-9A45-7749C9723A95}" presName="childShp" presStyleLbl="bgAccFollowNode1" presStyleIdx="0" presStyleCnt="2" custScaleY="589046" custLinFactY="259939" custLinFactNeighborX="122" custLinFactNeighborY="3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4D7A77-F378-48DA-B23F-E73604F19270}" type="pres">
      <dgm:prSet presAssocID="{7F6692B8-CC8F-4717-AEB9-3D8416E0F107}" presName="spacing" presStyleCnt="0"/>
      <dgm:spPr/>
    </dgm:pt>
    <dgm:pt modelId="{39E24DCA-347E-49F4-9D6D-1F17A787F44B}" type="pres">
      <dgm:prSet presAssocID="{5AFD0EB4-6138-4D37-940B-1FE64E5CAC50}" presName="linNode" presStyleCnt="0"/>
      <dgm:spPr/>
    </dgm:pt>
    <dgm:pt modelId="{33AF6D41-A7E0-43FA-B38C-93D961659B30}" type="pres">
      <dgm:prSet presAssocID="{5AFD0EB4-6138-4D37-940B-1FE64E5CAC50}" presName="parentShp" presStyleLbl="node1" presStyleIdx="1" presStyleCnt="2" custScaleY="418092" custLinFactY="-208642" custLinFactNeighborX="-2156" custLinFactNeighborY="-3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3C56B87-EF13-4548-B9DE-D41E741EB5AE}" type="pres">
      <dgm:prSet presAssocID="{5AFD0EB4-6138-4D37-940B-1FE64E5CAC50}" presName="childShp" presStyleLbl="bgAccFollowNode1" presStyleIdx="1" presStyleCnt="2" custScaleY="535763" custLinFactY="-204041" custLinFactNeighborX="-849" custLinFactNeighborY="-3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D881B4D-412E-46DE-B1C7-9CDE9C5B76CC}" type="presOf" srcId="{165E9DED-D112-4578-9A45-7749C9723A95}" destId="{3FD6F33F-22E9-4383-9B77-56E35EE3736A}" srcOrd="0" destOrd="0" presId="urn:microsoft.com/office/officeart/2005/8/layout/vList6"/>
    <dgm:cxn modelId="{E08EDF51-21A6-4108-A29F-7424C3697842}" type="presOf" srcId="{1701874A-845D-46AD-92DA-BA9CFDA7FC36}" destId="{34158013-3574-49AB-BE6F-024EA8D802AF}" srcOrd="0" destOrd="3" presId="urn:microsoft.com/office/officeart/2005/8/layout/vList6"/>
    <dgm:cxn modelId="{ED1D4FB2-1004-43B2-A20E-13F6670249BE}" type="presOf" srcId="{145A6EE3-FD58-43EE-B781-0A1A8F7141AF}" destId="{E3C56B87-EF13-4548-B9DE-D41E741EB5AE}" srcOrd="0" destOrd="1" presId="urn:microsoft.com/office/officeart/2005/8/layout/vList6"/>
    <dgm:cxn modelId="{9566207A-86AD-4826-B44A-8E160A27F21D}" type="presOf" srcId="{502CD4C1-0D08-45A4-9E58-AB274DE31319}" destId="{34158013-3574-49AB-BE6F-024EA8D802AF}" srcOrd="0" destOrd="1" presId="urn:microsoft.com/office/officeart/2005/8/layout/vList6"/>
    <dgm:cxn modelId="{1B96C1B6-2C94-410A-9207-BBDE033F5ECE}" type="presOf" srcId="{D3F29C24-A463-4249-994B-88F2B0A290D2}" destId="{34158013-3574-49AB-BE6F-024EA8D802AF}" srcOrd="0" destOrd="4" presId="urn:microsoft.com/office/officeart/2005/8/layout/vList6"/>
    <dgm:cxn modelId="{88AFB676-5301-483E-8A03-8B1446F4AA19}" type="presOf" srcId="{20BFB708-CC3A-4946-A285-C2342D9F04E1}" destId="{34158013-3574-49AB-BE6F-024EA8D802AF}" srcOrd="0" destOrd="0" presId="urn:microsoft.com/office/officeart/2005/8/layout/vList6"/>
    <dgm:cxn modelId="{EDD31D2F-BE4A-4510-893A-9FB81855EF3F}" type="presOf" srcId="{AC619542-B145-4525-9D48-0C9EBA6440A7}" destId="{34158013-3574-49AB-BE6F-024EA8D802AF}" srcOrd="0" destOrd="2" presId="urn:microsoft.com/office/officeart/2005/8/layout/vList6"/>
    <dgm:cxn modelId="{76690270-BECB-424B-B0F3-B2ED4FBFFB67}" srcId="{5AFD0EB4-6138-4D37-940B-1FE64E5CAC50}" destId="{71177C1C-A934-49D2-B0CD-63D8E9AAB030}" srcOrd="0" destOrd="0" parTransId="{FEB79E8A-F32C-4802-8AE3-35AAC435D19D}" sibTransId="{9DD7D6F4-D7C2-4B67-A06B-952324BF0ED4}"/>
    <dgm:cxn modelId="{5D5C3FAD-7428-4BD8-928F-33926985CF63}" type="presOf" srcId="{8DFDBB82-C310-4787-AD42-E3B71D34773B}" destId="{F20B0181-443E-4BE4-B2FB-C70719E9E512}" srcOrd="0" destOrd="0" presId="urn:microsoft.com/office/officeart/2005/8/layout/vList6"/>
    <dgm:cxn modelId="{9B73D0B6-72A3-4695-9507-237A124A9A3D}" srcId="{8DFDBB82-C310-4787-AD42-E3B71D34773B}" destId="{165E9DED-D112-4578-9A45-7749C9723A95}" srcOrd="0" destOrd="0" parTransId="{864A339C-8141-41E7-B7A6-6E23D660CED1}" sibTransId="{7F6692B8-CC8F-4717-AEB9-3D8416E0F107}"/>
    <dgm:cxn modelId="{85EF3717-4822-4E23-8817-A6ECE28CF329}" srcId="{165E9DED-D112-4578-9A45-7749C9723A95}" destId="{20BFB708-CC3A-4946-A285-C2342D9F04E1}" srcOrd="0" destOrd="0" parTransId="{EE3D2E7B-53C5-4B79-8490-76DC101DCB16}" sibTransId="{BF80EC4A-C4C2-423D-B2CB-CF78E53E4115}"/>
    <dgm:cxn modelId="{216A52EF-5ABA-4341-BACC-980B9D58B1D2}" srcId="{165E9DED-D112-4578-9A45-7749C9723A95}" destId="{502CD4C1-0D08-45A4-9E58-AB274DE31319}" srcOrd="1" destOrd="0" parTransId="{6062D123-078F-4294-958B-212F756A5750}" sibTransId="{A62D4324-2657-4D83-8977-A27DA5BF37DB}"/>
    <dgm:cxn modelId="{0AE40616-27C5-4343-8D92-EC9AB20F935D}" type="presOf" srcId="{5AFD0EB4-6138-4D37-940B-1FE64E5CAC50}" destId="{33AF6D41-A7E0-43FA-B38C-93D961659B30}" srcOrd="0" destOrd="0" presId="urn:microsoft.com/office/officeart/2005/8/layout/vList6"/>
    <dgm:cxn modelId="{4C3DD3FC-7AC2-4CD4-A19D-995736219714}" srcId="{5AFD0EB4-6138-4D37-940B-1FE64E5CAC50}" destId="{145A6EE3-FD58-43EE-B781-0A1A8F7141AF}" srcOrd="1" destOrd="0" parTransId="{E91AB744-56BE-4D80-B66C-BE85D84B93BA}" sibTransId="{DBACBD27-416C-47C3-B519-E2C906ECBDF1}"/>
    <dgm:cxn modelId="{2152DE99-0D19-4A77-8838-CC4618531D40}" srcId="{165E9DED-D112-4578-9A45-7749C9723A95}" destId="{D3F29C24-A463-4249-994B-88F2B0A290D2}" srcOrd="4" destOrd="0" parTransId="{B2A3F302-721C-4C78-A060-D562F2A0EDDE}" sibTransId="{6A952516-FE78-467B-B87E-14F543DB1F74}"/>
    <dgm:cxn modelId="{C89BBB0A-03A5-4639-9535-B56D0D33BD77}" srcId="{165E9DED-D112-4578-9A45-7749C9723A95}" destId="{AC619542-B145-4525-9D48-0C9EBA6440A7}" srcOrd="2" destOrd="0" parTransId="{5CAA502C-F3E5-44A3-A0AF-33288BDD9EEF}" sibTransId="{31578141-ED5E-4B57-8059-8103D9A04386}"/>
    <dgm:cxn modelId="{6645AE15-DCF9-4E73-B508-9BB18F79D40C}" srcId="{8DFDBB82-C310-4787-AD42-E3B71D34773B}" destId="{5AFD0EB4-6138-4D37-940B-1FE64E5CAC50}" srcOrd="1" destOrd="0" parTransId="{182525C1-38E5-44EF-93DE-A4F07B132512}" sibTransId="{6C23DDC9-6E07-4340-AF38-9E52D85ED87A}"/>
    <dgm:cxn modelId="{450380BD-5B82-49B8-B7F7-05181A53B43B}" srcId="{165E9DED-D112-4578-9A45-7749C9723A95}" destId="{1701874A-845D-46AD-92DA-BA9CFDA7FC36}" srcOrd="3" destOrd="0" parTransId="{11742D72-A8BF-404A-AE8F-A62BF6092EE2}" sibTransId="{DF972D3E-03B1-4591-BD85-544823B31A79}"/>
    <dgm:cxn modelId="{5420161B-0B88-4FF5-8091-A9D8684BE298}" type="presOf" srcId="{71177C1C-A934-49D2-B0CD-63D8E9AAB030}" destId="{E3C56B87-EF13-4548-B9DE-D41E741EB5AE}" srcOrd="0" destOrd="0" presId="urn:microsoft.com/office/officeart/2005/8/layout/vList6"/>
    <dgm:cxn modelId="{94677781-AE4C-4E09-A36A-6E6836CD1396}" type="presParOf" srcId="{F20B0181-443E-4BE4-B2FB-C70719E9E512}" destId="{A49DB1C1-97E2-4E36-88C7-B0CBB6918356}" srcOrd="0" destOrd="0" presId="urn:microsoft.com/office/officeart/2005/8/layout/vList6"/>
    <dgm:cxn modelId="{DD594A38-9FF0-40AD-90F9-213A2C4E08AB}" type="presParOf" srcId="{A49DB1C1-97E2-4E36-88C7-B0CBB6918356}" destId="{3FD6F33F-22E9-4383-9B77-56E35EE3736A}" srcOrd="0" destOrd="0" presId="urn:microsoft.com/office/officeart/2005/8/layout/vList6"/>
    <dgm:cxn modelId="{5D86F299-23BB-44CA-B082-776B23BE1FC2}" type="presParOf" srcId="{A49DB1C1-97E2-4E36-88C7-B0CBB6918356}" destId="{34158013-3574-49AB-BE6F-024EA8D802AF}" srcOrd="1" destOrd="0" presId="urn:microsoft.com/office/officeart/2005/8/layout/vList6"/>
    <dgm:cxn modelId="{FF9081BD-C783-4A8B-A977-5946F95F0DAF}" type="presParOf" srcId="{F20B0181-443E-4BE4-B2FB-C70719E9E512}" destId="{AF4D7A77-F378-48DA-B23F-E73604F19270}" srcOrd="1" destOrd="0" presId="urn:microsoft.com/office/officeart/2005/8/layout/vList6"/>
    <dgm:cxn modelId="{40067B3C-C8DC-4AEB-9CF2-3EECBC70FDCF}" type="presParOf" srcId="{F20B0181-443E-4BE4-B2FB-C70719E9E512}" destId="{39E24DCA-347E-49F4-9D6D-1F17A787F44B}" srcOrd="2" destOrd="0" presId="urn:microsoft.com/office/officeart/2005/8/layout/vList6"/>
    <dgm:cxn modelId="{E74BBF34-48CE-4860-BEF8-B5A21288C101}" type="presParOf" srcId="{39E24DCA-347E-49F4-9D6D-1F17A787F44B}" destId="{33AF6D41-A7E0-43FA-B38C-93D961659B30}" srcOrd="0" destOrd="0" presId="urn:microsoft.com/office/officeart/2005/8/layout/vList6"/>
    <dgm:cxn modelId="{5C7098CB-D784-4B97-A475-27B053621BD6}" type="presParOf" srcId="{39E24DCA-347E-49F4-9D6D-1F17A787F44B}" destId="{E3C56B87-EF13-4548-B9DE-D41E741EB5AE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41C6525-6DAA-4B26-88EE-9C7F036D95E2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4F4DD4AD-EE12-4FBE-AA2F-0CAA1EB6CD89}">
      <dgm:prSet phldrT="[Text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bg-BG" sz="2000" b="1" dirty="0" smtClean="0">
              <a:solidFill>
                <a:schemeClr val="tx2"/>
              </a:solidFill>
            </a:rPr>
            <a:t>Обявени са 31 процедури на МИРГ</a:t>
          </a:r>
        </a:p>
      </dgm:t>
    </dgm:pt>
    <dgm:pt modelId="{5ECFF15F-E6D3-489C-9CAF-DCC5A3F5DC1A}" type="parTrans" cxnId="{B155734B-B9A3-47A0-BB2A-47843E7F06BA}">
      <dgm:prSet/>
      <dgm:spPr/>
      <dgm:t>
        <a:bodyPr/>
        <a:lstStyle/>
        <a:p>
          <a:endParaRPr lang="en-US"/>
        </a:p>
      </dgm:t>
    </dgm:pt>
    <dgm:pt modelId="{43ECDB3F-0BA6-4894-8A98-6C38257FD150}" type="sibTrans" cxnId="{B155734B-B9A3-47A0-BB2A-47843E7F06BA}">
      <dgm:prSet/>
      <dgm:spPr/>
      <dgm:t>
        <a:bodyPr/>
        <a:lstStyle/>
        <a:p>
          <a:endParaRPr lang="en-US"/>
        </a:p>
      </dgm:t>
    </dgm:pt>
    <dgm:pt modelId="{C04FC5EC-1419-4B44-A5D6-67F8817E3BD3}">
      <dgm:prSet phldrT="[Text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bg-BG" sz="2000" b="1" dirty="0" smtClean="0">
              <a:solidFill>
                <a:schemeClr val="tx2"/>
              </a:solidFill>
            </a:rPr>
            <a:t>Подадени са 40 проектни предложения</a:t>
          </a:r>
          <a:endParaRPr lang="en-US" sz="2000" b="1" dirty="0">
            <a:solidFill>
              <a:schemeClr val="tx2"/>
            </a:solidFill>
          </a:endParaRPr>
        </a:p>
      </dgm:t>
    </dgm:pt>
    <dgm:pt modelId="{B3F5B2B1-115F-43B9-984C-5E72CA1F1A61}" type="parTrans" cxnId="{9C9FD050-0067-4989-B1B9-042AAB5B223A}">
      <dgm:prSet/>
      <dgm:spPr/>
      <dgm:t>
        <a:bodyPr/>
        <a:lstStyle/>
        <a:p>
          <a:endParaRPr lang="en-US"/>
        </a:p>
      </dgm:t>
    </dgm:pt>
    <dgm:pt modelId="{C25DF69A-225B-45F1-9DC2-8165E7F3AE6C}" type="sibTrans" cxnId="{9C9FD050-0067-4989-B1B9-042AAB5B223A}">
      <dgm:prSet/>
      <dgm:spPr/>
      <dgm:t>
        <a:bodyPr/>
        <a:lstStyle/>
        <a:p>
          <a:endParaRPr lang="en-US"/>
        </a:p>
      </dgm:t>
    </dgm:pt>
    <dgm:pt modelId="{DBE13758-4FCA-4E34-9913-6589E1F5EE01}">
      <dgm:prSet phldrT="[Text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bg-BG" sz="2000" b="1" dirty="0" smtClean="0">
              <a:solidFill>
                <a:schemeClr val="tx2"/>
              </a:solidFill>
            </a:rPr>
            <a:t>15 процедури</a:t>
          </a:r>
          <a:endParaRPr lang="en-US" sz="2000" b="1" dirty="0" smtClean="0">
            <a:solidFill>
              <a:schemeClr val="tx2"/>
            </a:solidFill>
          </a:endParaRPr>
        </a:p>
        <a:p>
          <a:r>
            <a:rPr lang="bg-BG" sz="2000" b="1" dirty="0" smtClean="0">
              <a:solidFill>
                <a:schemeClr val="tx2"/>
              </a:solidFill>
            </a:rPr>
            <a:t>са в/  преминал етап на обществено обсъждане </a:t>
          </a:r>
          <a:endParaRPr lang="en-US" sz="2000" b="1" dirty="0">
            <a:solidFill>
              <a:schemeClr val="tx2"/>
            </a:solidFill>
          </a:endParaRPr>
        </a:p>
      </dgm:t>
    </dgm:pt>
    <dgm:pt modelId="{A5E91A0A-2D7F-4D34-ADFA-8E2C5249E4F1}" type="parTrans" cxnId="{2B026993-5305-4031-A171-C2B0314A8F73}">
      <dgm:prSet/>
      <dgm:spPr/>
      <dgm:t>
        <a:bodyPr/>
        <a:lstStyle/>
        <a:p>
          <a:endParaRPr lang="en-US"/>
        </a:p>
      </dgm:t>
    </dgm:pt>
    <dgm:pt modelId="{1A01C8B1-3BB5-446F-A60D-5BE342541176}" type="sibTrans" cxnId="{2B026993-5305-4031-A171-C2B0314A8F73}">
      <dgm:prSet/>
      <dgm:spPr/>
      <dgm:t>
        <a:bodyPr/>
        <a:lstStyle/>
        <a:p>
          <a:endParaRPr lang="en-US"/>
        </a:p>
      </dgm:t>
    </dgm:pt>
    <dgm:pt modelId="{E1E0BF85-22C0-4115-8245-171AAE6FDB1A}">
      <dgm:prSet phldrT="[Text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bg-BG" sz="2000" b="1" dirty="0" smtClean="0">
              <a:solidFill>
                <a:srgbClr val="002060"/>
              </a:solidFill>
            </a:rPr>
            <a:t>Цел за 2020 г. – обявяване общо до 53 процедури на стойност </a:t>
          </a:r>
        </a:p>
        <a:p>
          <a:r>
            <a:rPr lang="bg-BG" sz="2000" b="1" dirty="0" smtClean="0">
              <a:solidFill>
                <a:srgbClr val="002060"/>
              </a:solidFill>
            </a:rPr>
            <a:t>35 млн. лв.</a:t>
          </a:r>
          <a:endParaRPr lang="en-US" sz="2000" b="1" dirty="0">
            <a:solidFill>
              <a:srgbClr val="002060"/>
            </a:solidFill>
          </a:endParaRPr>
        </a:p>
      </dgm:t>
    </dgm:pt>
    <dgm:pt modelId="{E495AD6A-10D4-45C0-AE3A-6753067734F1}" type="parTrans" cxnId="{C5A305F6-F0CE-4012-B87A-1509FD0DAAC1}">
      <dgm:prSet/>
      <dgm:spPr/>
      <dgm:t>
        <a:bodyPr/>
        <a:lstStyle/>
        <a:p>
          <a:endParaRPr lang="en-US"/>
        </a:p>
      </dgm:t>
    </dgm:pt>
    <dgm:pt modelId="{BADE1D93-AB5F-44A6-9F82-0DB99D1B398D}" type="sibTrans" cxnId="{C5A305F6-F0CE-4012-B87A-1509FD0DAAC1}">
      <dgm:prSet/>
      <dgm:spPr/>
      <dgm:t>
        <a:bodyPr/>
        <a:lstStyle/>
        <a:p>
          <a:endParaRPr lang="en-US"/>
        </a:p>
      </dgm:t>
    </dgm:pt>
    <dgm:pt modelId="{3CE427D1-CED2-4318-B1C9-48122966771E}" type="pres">
      <dgm:prSet presAssocID="{941C6525-6DAA-4B26-88EE-9C7F036D95E2}" presName="CompostProcess" presStyleCnt="0">
        <dgm:presLayoutVars>
          <dgm:dir/>
          <dgm:resizeHandles val="exact"/>
        </dgm:presLayoutVars>
      </dgm:prSet>
      <dgm:spPr/>
    </dgm:pt>
    <dgm:pt modelId="{B230A9A8-B750-4847-8E80-555A0310AC73}" type="pres">
      <dgm:prSet presAssocID="{941C6525-6DAA-4B26-88EE-9C7F036D95E2}" presName="arrow" presStyleLbl="bgShp" presStyleIdx="0" presStyleCnt="1"/>
      <dgm:spPr/>
    </dgm:pt>
    <dgm:pt modelId="{8B3249EC-C2F7-4CA2-B18A-05705D5865F6}" type="pres">
      <dgm:prSet presAssocID="{941C6525-6DAA-4B26-88EE-9C7F036D95E2}" presName="linearProcess" presStyleCnt="0"/>
      <dgm:spPr/>
    </dgm:pt>
    <dgm:pt modelId="{8A8B6F72-84F2-48C4-91F6-F80126AE1284}" type="pres">
      <dgm:prSet presAssocID="{4F4DD4AD-EE12-4FBE-AA2F-0CAA1EB6CD89}" presName="textNode" presStyleLbl="node1" presStyleIdx="0" presStyleCnt="4" custScaleX="114736" custScaleY="1501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80131F2-7A91-4319-9BA1-2D84F1B18382}" type="pres">
      <dgm:prSet presAssocID="{43ECDB3F-0BA6-4894-8A98-6C38257FD150}" presName="sibTrans" presStyleCnt="0"/>
      <dgm:spPr/>
    </dgm:pt>
    <dgm:pt modelId="{69F2568C-ABBE-41D6-816D-AC4F8F174007}" type="pres">
      <dgm:prSet presAssocID="{C04FC5EC-1419-4B44-A5D6-67F8817E3BD3}" presName="textNode" presStyleLbl="node1" presStyleIdx="1" presStyleCnt="4" custScaleX="113464" custScaleY="1592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0C7FB4-8025-439D-8A77-E71AC719C862}" type="pres">
      <dgm:prSet presAssocID="{C25DF69A-225B-45F1-9DC2-8165E7F3AE6C}" presName="sibTrans" presStyleCnt="0"/>
      <dgm:spPr/>
    </dgm:pt>
    <dgm:pt modelId="{E54E9DD8-8666-4836-9B77-8991B2E6EE67}" type="pres">
      <dgm:prSet presAssocID="{DBE13758-4FCA-4E34-9913-6589E1F5EE01}" presName="textNode" presStyleLbl="node1" presStyleIdx="2" presStyleCnt="4" custScaleX="116292" custScaleY="1592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4C2091-4787-48E3-91E4-72BB93CE1A86}" type="pres">
      <dgm:prSet presAssocID="{1A01C8B1-3BB5-446F-A60D-5BE342541176}" presName="sibTrans" presStyleCnt="0"/>
      <dgm:spPr/>
    </dgm:pt>
    <dgm:pt modelId="{4CAE86D8-B553-4CC3-ABEB-04513D0285BD}" type="pres">
      <dgm:prSet presAssocID="{E1E0BF85-22C0-4115-8245-171AAE6FDB1A}" presName="textNode" presStyleLbl="node1" presStyleIdx="3" presStyleCnt="4" custScaleX="112642" custScaleY="16458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5A305F6-F0CE-4012-B87A-1509FD0DAAC1}" srcId="{941C6525-6DAA-4B26-88EE-9C7F036D95E2}" destId="{E1E0BF85-22C0-4115-8245-171AAE6FDB1A}" srcOrd="3" destOrd="0" parTransId="{E495AD6A-10D4-45C0-AE3A-6753067734F1}" sibTransId="{BADE1D93-AB5F-44A6-9F82-0DB99D1B398D}"/>
    <dgm:cxn modelId="{51DE8821-9C18-4713-BFAD-E6C6D5B0CAE2}" type="presOf" srcId="{E1E0BF85-22C0-4115-8245-171AAE6FDB1A}" destId="{4CAE86D8-B553-4CC3-ABEB-04513D0285BD}" srcOrd="0" destOrd="0" presId="urn:microsoft.com/office/officeart/2005/8/layout/hProcess9"/>
    <dgm:cxn modelId="{3E236205-995E-4661-82CA-0CF5BF1EE3ED}" type="presOf" srcId="{DBE13758-4FCA-4E34-9913-6589E1F5EE01}" destId="{E54E9DD8-8666-4836-9B77-8991B2E6EE67}" srcOrd="0" destOrd="0" presId="urn:microsoft.com/office/officeart/2005/8/layout/hProcess9"/>
    <dgm:cxn modelId="{E08B7E28-F79A-4A9A-BA40-045E8F3997D7}" type="presOf" srcId="{C04FC5EC-1419-4B44-A5D6-67F8817E3BD3}" destId="{69F2568C-ABBE-41D6-816D-AC4F8F174007}" srcOrd="0" destOrd="0" presId="urn:microsoft.com/office/officeart/2005/8/layout/hProcess9"/>
    <dgm:cxn modelId="{B155734B-B9A3-47A0-BB2A-47843E7F06BA}" srcId="{941C6525-6DAA-4B26-88EE-9C7F036D95E2}" destId="{4F4DD4AD-EE12-4FBE-AA2F-0CAA1EB6CD89}" srcOrd="0" destOrd="0" parTransId="{5ECFF15F-E6D3-489C-9CAF-DCC5A3F5DC1A}" sibTransId="{43ECDB3F-0BA6-4894-8A98-6C38257FD150}"/>
    <dgm:cxn modelId="{58B76647-D1CD-4284-A02C-6104D8A21D71}" type="presOf" srcId="{941C6525-6DAA-4B26-88EE-9C7F036D95E2}" destId="{3CE427D1-CED2-4318-B1C9-48122966771E}" srcOrd="0" destOrd="0" presId="urn:microsoft.com/office/officeart/2005/8/layout/hProcess9"/>
    <dgm:cxn modelId="{20D867E2-791E-4CCA-99CE-DAC26DD99F7F}" type="presOf" srcId="{4F4DD4AD-EE12-4FBE-AA2F-0CAA1EB6CD89}" destId="{8A8B6F72-84F2-48C4-91F6-F80126AE1284}" srcOrd="0" destOrd="0" presId="urn:microsoft.com/office/officeart/2005/8/layout/hProcess9"/>
    <dgm:cxn modelId="{2B026993-5305-4031-A171-C2B0314A8F73}" srcId="{941C6525-6DAA-4B26-88EE-9C7F036D95E2}" destId="{DBE13758-4FCA-4E34-9913-6589E1F5EE01}" srcOrd="2" destOrd="0" parTransId="{A5E91A0A-2D7F-4D34-ADFA-8E2C5249E4F1}" sibTransId="{1A01C8B1-3BB5-446F-A60D-5BE342541176}"/>
    <dgm:cxn modelId="{9C9FD050-0067-4989-B1B9-042AAB5B223A}" srcId="{941C6525-6DAA-4B26-88EE-9C7F036D95E2}" destId="{C04FC5EC-1419-4B44-A5D6-67F8817E3BD3}" srcOrd="1" destOrd="0" parTransId="{B3F5B2B1-115F-43B9-984C-5E72CA1F1A61}" sibTransId="{C25DF69A-225B-45F1-9DC2-8165E7F3AE6C}"/>
    <dgm:cxn modelId="{1D85812F-2343-476B-8849-48DF0584D635}" type="presParOf" srcId="{3CE427D1-CED2-4318-B1C9-48122966771E}" destId="{B230A9A8-B750-4847-8E80-555A0310AC73}" srcOrd="0" destOrd="0" presId="urn:microsoft.com/office/officeart/2005/8/layout/hProcess9"/>
    <dgm:cxn modelId="{04ECBBB1-230F-4EAB-B008-E274B564A261}" type="presParOf" srcId="{3CE427D1-CED2-4318-B1C9-48122966771E}" destId="{8B3249EC-C2F7-4CA2-B18A-05705D5865F6}" srcOrd="1" destOrd="0" presId="urn:microsoft.com/office/officeart/2005/8/layout/hProcess9"/>
    <dgm:cxn modelId="{92B70433-5721-43F7-B36A-F9FDE185F484}" type="presParOf" srcId="{8B3249EC-C2F7-4CA2-B18A-05705D5865F6}" destId="{8A8B6F72-84F2-48C4-91F6-F80126AE1284}" srcOrd="0" destOrd="0" presId="urn:microsoft.com/office/officeart/2005/8/layout/hProcess9"/>
    <dgm:cxn modelId="{EA4ABE21-D808-4562-8C3C-5423198725D0}" type="presParOf" srcId="{8B3249EC-C2F7-4CA2-B18A-05705D5865F6}" destId="{C80131F2-7A91-4319-9BA1-2D84F1B18382}" srcOrd="1" destOrd="0" presId="urn:microsoft.com/office/officeart/2005/8/layout/hProcess9"/>
    <dgm:cxn modelId="{7A49F927-1F69-4312-9660-F4DACBF8B265}" type="presParOf" srcId="{8B3249EC-C2F7-4CA2-B18A-05705D5865F6}" destId="{69F2568C-ABBE-41D6-816D-AC4F8F174007}" srcOrd="2" destOrd="0" presId="urn:microsoft.com/office/officeart/2005/8/layout/hProcess9"/>
    <dgm:cxn modelId="{DD02A9B2-F963-48E5-ADB8-E509F50947B7}" type="presParOf" srcId="{8B3249EC-C2F7-4CA2-B18A-05705D5865F6}" destId="{0C0C7FB4-8025-439D-8A77-E71AC719C862}" srcOrd="3" destOrd="0" presId="urn:microsoft.com/office/officeart/2005/8/layout/hProcess9"/>
    <dgm:cxn modelId="{DC1970EE-D708-48AE-B992-C0C6E27E78F7}" type="presParOf" srcId="{8B3249EC-C2F7-4CA2-B18A-05705D5865F6}" destId="{E54E9DD8-8666-4836-9B77-8991B2E6EE67}" srcOrd="4" destOrd="0" presId="urn:microsoft.com/office/officeart/2005/8/layout/hProcess9"/>
    <dgm:cxn modelId="{B4BDE80E-DF93-45AA-97A1-ED1B73B884C5}" type="presParOf" srcId="{8B3249EC-C2F7-4CA2-B18A-05705D5865F6}" destId="{914C2091-4787-48E3-91E4-72BB93CE1A86}" srcOrd="5" destOrd="0" presId="urn:microsoft.com/office/officeart/2005/8/layout/hProcess9"/>
    <dgm:cxn modelId="{6A1F80D6-E6FA-4FF6-B1D9-28CECD450C7F}" type="presParOf" srcId="{8B3249EC-C2F7-4CA2-B18A-05705D5865F6}" destId="{4CAE86D8-B553-4CC3-ABEB-04513D0285BD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41C6525-6DAA-4B26-88EE-9C7F036D95E2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DBE13758-4FCA-4E34-9913-6589E1F5EE01}">
      <dgm:prSet phldrT="[Text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bg-BG" sz="2000" b="1" dirty="0" smtClean="0">
              <a:solidFill>
                <a:schemeClr val="tx2"/>
              </a:solidFill>
            </a:rPr>
            <a:t>Даден старт на</a:t>
          </a:r>
        </a:p>
        <a:p>
          <a:r>
            <a:rPr lang="bg-BG" sz="2000" b="1" dirty="0" smtClean="0">
              <a:solidFill>
                <a:schemeClr val="tx2"/>
              </a:solidFill>
            </a:rPr>
            <a:t>Националната рибарска мрежа</a:t>
          </a:r>
          <a:endParaRPr lang="en-US" sz="2000" b="1" dirty="0">
            <a:solidFill>
              <a:schemeClr val="tx2"/>
            </a:solidFill>
          </a:endParaRPr>
        </a:p>
      </dgm:t>
    </dgm:pt>
    <dgm:pt modelId="{A5E91A0A-2D7F-4D34-ADFA-8E2C5249E4F1}" type="parTrans" cxnId="{2B026993-5305-4031-A171-C2B0314A8F73}">
      <dgm:prSet/>
      <dgm:spPr/>
      <dgm:t>
        <a:bodyPr/>
        <a:lstStyle/>
        <a:p>
          <a:endParaRPr lang="en-US"/>
        </a:p>
      </dgm:t>
    </dgm:pt>
    <dgm:pt modelId="{1A01C8B1-3BB5-446F-A60D-5BE342541176}" type="sibTrans" cxnId="{2B026993-5305-4031-A171-C2B0314A8F73}">
      <dgm:prSet/>
      <dgm:spPr/>
      <dgm:t>
        <a:bodyPr/>
        <a:lstStyle/>
        <a:p>
          <a:endParaRPr lang="en-US"/>
        </a:p>
      </dgm:t>
    </dgm:pt>
    <dgm:pt modelId="{E1E0BF85-22C0-4115-8245-171AAE6FDB1A}">
      <dgm:prSet phldrT="[Text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bg-BG" sz="2000" b="1" dirty="0" smtClean="0">
              <a:solidFill>
                <a:schemeClr val="tx2"/>
              </a:solidFill>
            </a:rPr>
            <a:t>Разпространяване на знанията за подхода ВОМР.</a:t>
          </a:r>
          <a:endParaRPr lang="en-US" sz="2000" dirty="0">
            <a:solidFill>
              <a:srgbClr val="002060"/>
            </a:solidFill>
          </a:endParaRPr>
        </a:p>
      </dgm:t>
    </dgm:pt>
    <dgm:pt modelId="{E495AD6A-10D4-45C0-AE3A-6753067734F1}" type="parTrans" cxnId="{C5A305F6-F0CE-4012-B87A-1509FD0DAAC1}">
      <dgm:prSet/>
      <dgm:spPr/>
      <dgm:t>
        <a:bodyPr/>
        <a:lstStyle/>
        <a:p>
          <a:endParaRPr lang="en-US"/>
        </a:p>
      </dgm:t>
    </dgm:pt>
    <dgm:pt modelId="{BADE1D93-AB5F-44A6-9F82-0DB99D1B398D}" type="sibTrans" cxnId="{C5A305F6-F0CE-4012-B87A-1509FD0DAAC1}">
      <dgm:prSet/>
      <dgm:spPr/>
      <dgm:t>
        <a:bodyPr/>
        <a:lstStyle/>
        <a:p>
          <a:endParaRPr lang="en-US"/>
        </a:p>
      </dgm:t>
    </dgm:pt>
    <dgm:pt modelId="{3CE427D1-CED2-4318-B1C9-48122966771E}" type="pres">
      <dgm:prSet presAssocID="{941C6525-6DAA-4B26-88EE-9C7F036D95E2}" presName="CompostProcess" presStyleCnt="0">
        <dgm:presLayoutVars>
          <dgm:dir/>
          <dgm:resizeHandles val="exact"/>
        </dgm:presLayoutVars>
      </dgm:prSet>
      <dgm:spPr/>
    </dgm:pt>
    <dgm:pt modelId="{B230A9A8-B750-4847-8E80-555A0310AC73}" type="pres">
      <dgm:prSet presAssocID="{941C6525-6DAA-4B26-88EE-9C7F036D95E2}" presName="arrow" presStyleLbl="bgShp" presStyleIdx="0" presStyleCnt="1"/>
      <dgm:spPr/>
    </dgm:pt>
    <dgm:pt modelId="{8B3249EC-C2F7-4CA2-B18A-05705D5865F6}" type="pres">
      <dgm:prSet presAssocID="{941C6525-6DAA-4B26-88EE-9C7F036D95E2}" presName="linearProcess" presStyleCnt="0"/>
      <dgm:spPr/>
    </dgm:pt>
    <dgm:pt modelId="{E54E9DD8-8666-4836-9B77-8991B2E6EE67}" type="pres">
      <dgm:prSet presAssocID="{DBE13758-4FCA-4E34-9913-6589E1F5EE01}" presName="textNode" presStyleLbl="node1" presStyleIdx="0" presStyleCnt="2" custScaleX="67627" custScaleY="16836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4C2091-4787-48E3-91E4-72BB93CE1A86}" type="pres">
      <dgm:prSet presAssocID="{1A01C8B1-3BB5-446F-A60D-5BE342541176}" presName="sibTrans" presStyleCnt="0"/>
      <dgm:spPr/>
    </dgm:pt>
    <dgm:pt modelId="{4CAE86D8-B553-4CC3-ABEB-04513D0285BD}" type="pres">
      <dgm:prSet presAssocID="{E1E0BF85-22C0-4115-8245-171AAE6FDB1A}" presName="textNode" presStyleLbl="node1" presStyleIdx="1" presStyleCnt="2" custScaleX="83640" custScaleY="16458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8B76647-D1CD-4284-A02C-6104D8A21D71}" type="presOf" srcId="{941C6525-6DAA-4B26-88EE-9C7F036D95E2}" destId="{3CE427D1-CED2-4318-B1C9-48122966771E}" srcOrd="0" destOrd="0" presId="urn:microsoft.com/office/officeart/2005/8/layout/hProcess9"/>
    <dgm:cxn modelId="{51DE8821-9C18-4713-BFAD-E6C6D5B0CAE2}" type="presOf" srcId="{E1E0BF85-22C0-4115-8245-171AAE6FDB1A}" destId="{4CAE86D8-B553-4CC3-ABEB-04513D0285BD}" srcOrd="0" destOrd="0" presId="urn:microsoft.com/office/officeart/2005/8/layout/hProcess9"/>
    <dgm:cxn modelId="{3E236205-995E-4661-82CA-0CF5BF1EE3ED}" type="presOf" srcId="{DBE13758-4FCA-4E34-9913-6589E1F5EE01}" destId="{E54E9DD8-8666-4836-9B77-8991B2E6EE67}" srcOrd="0" destOrd="0" presId="urn:microsoft.com/office/officeart/2005/8/layout/hProcess9"/>
    <dgm:cxn modelId="{C5A305F6-F0CE-4012-B87A-1509FD0DAAC1}" srcId="{941C6525-6DAA-4B26-88EE-9C7F036D95E2}" destId="{E1E0BF85-22C0-4115-8245-171AAE6FDB1A}" srcOrd="1" destOrd="0" parTransId="{E495AD6A-10D4-45C0-AE3A-6753067734F1}" sibTransId="{BADE1D93-AB5F-44A6-9F82-0DB99D1B398D}"/>
    <dgm:cxn modelId="{2B026993-5305-4031-A171-C2B0314A8F73}" srcId="{941C6525-6DAA-4B26-88EE-9C7F036D95E2}" destId="{DBE13758-4FCA-4E34-9913-6589E1F5EE01}" srcOrd="0" destOrd="0" parTransId="{A5E91A0A-2D7F-4D34-ADFA-8E2C5249E4F1}" sibTransId="{1A01C8B1-3BB5-446F-A60D-5BE342541176}"/>
    <dgm:cxn modelId="{1D85812F-2343-476B-8849-48DF0584D635}" type="presParOf" srcId="{3CE427D1-CED2-4318-B1C9-48122966771E}" destId="{B230A9A8-B750-4847-8E80-555A0310AC73}" srcOrd="0" destOrd="0" presId="urn:microsoft.com/office/officeart/2005/8/layout/hProcess9"/>
    <dgm:cxn modelId="{04ECBBB1-230F-4EAB-B008-E274B564A261}" type="presParOf" srcId="{3CE427D1-CED2-4318-B1C9-48122966771E}" destId="{8B3249EC-C2F7-4CA2-B18A-05705D5865F6}" srcOrd="1" destOrd="0" presId="urn:microsoft.com/office/officeart/2005/8/layout/hProcess9"/>
    <dgm:cxn modelId="{DC1970EE-D708-48AE-B992-C0C6E27E78F7}" type="presParOf" srcId="{8B3249EC-C2F7-4CA2-B18A-05705D5865F6}" destId="{E54E9DD8-8666-4836-9B77-8991B2E6EE67}" srcOrd="0" destOrd="0" presId="urn:microsoft.com/office/officeart/2005/8/layout/hProcess9"/>
    <dgm:cxn modelId="{B4BDE80E-DF93-45AA-97A1-ED1B73B884C5}" type="presParOf" srcId="{8B3249EC-C2F7-4CA2-B18A-05705D5865F6}" destId="{914C2091-4787-48E3-91E4-72BB93CE1A86}" srcOrd="1" destOrd="0" presId="urn:microsoft.com/office/officeart/2005/8/layout/hProcess9"/>
    <dgm:cxn modelId="{6A1F80D6-E6FA-4FF6-B1D9-28CECD450C7F}" type="presParOf" srcId="{8B3249EC-C2F7-4CA2-B18A-05705D5865F6}" destId="{4CAE86D8-B553-4CC3-ABEB-04513D0285BD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158013-3574-49AB-BE6F-024EA8D802AF}">
      <dsp:nvSpPr>
        <dsp:cNvPr id="0" name=""/>
        <dsp:cNvSpPr/>
      </dsp:nvSpPr>
      <dsp:spPr>
        <a:xfrm>
          <a:off x="3168352" y="0"/>
          <a:ext cx="4547866" cy="2661010"/>
        </a:xfrm>
        <a:prstGeom prst="rightArrow">
          <a:avLst>
            <a:gd name="adj1" fmla="val 75000"/>
            <a:gd name="adj2" fmla="val 50000"/>
          </a:avLst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800" kern="1200" dirty="0">
            <a:solidFill>
              <a:srgbClr val="00206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800" kern="1200" dirty="0">
            <a:solidFill>
              <a:srgbClr val="002060"/>
            </a:solidFill>
          </a:endParaRP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800" b="1" kern="1200" dirty="0" smtClean="0">
              <a:solidFill>
                <a:srgbClr val="002060"/>
              </a:solidFill>
            </a:rPr>
            <a:t>Прехвърляне на средства към мерки с подчертан интерес от кандидатите.</a:t>
          </a:r>
          <a:endParaRPr lang="en-US" sz="1800" b="1" kern="1200" dirty="0">
            <a:solidFill>
              <a:srgbClr val="002060"/>
            </a:solidFill>
          </a:endParaRP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800" b="1" kern="1200" dirty="0" smtClean="0">
              <a:solidFill>
                <a:srgbClr val="002060"/>
              </a:solidFill>
            </a:rPr>
            <a:t>Прилагане на финансови инструменти в Програмата.</a:t>
          </a:r>
          <a:endParaRPr lang="en-US" sz="1800" b="1" kern="1200" dirty="0">
            <a:solidFill>
              <a:srgbClr val="002060"/>
            </a:solidFill>
          </a:endParaRPr>
        </a:p>
      </dsp:txBody>
      <dsp:txXfrm>
        <a:off x="3168352" y="332626"/>
        <a:ext cx="3549987" cy="1995758"/>
      </dsp:txXfrm>
    </dsp:sp>
    <dsp:sp modelId="{3FD6F33F-22E9-4383-9B77-56E35EE3736A}">
      <dsp:nvSpPr>
        <dsp:cNvPr id="0" name=""/>
        <dsp:cNvSpPr/>
      </dsp:nvSpPr>
      <dsp:spPr>
        <a:xfrm>
          <a:off x="40740" y="364892"/>
          <a:ext cx="3107707" cy="1911849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bg-BG" sz="2000" b="1" kern="1200" dirty="0" smtClean="0">
              <a:solidFill>
                <a:srgbClr val="002060"/>
              </a:solidFill>
            </a:rPr>
            <a:t>Промяна в ПМДР 2014 – 2020 г.</a:t>
          </a:r>
          <a:endParaRPr lang="en-US" sz="2000" b="1" kern="1200" dirty="0">
            <a:solidFill>
              <a:srgbClr val="002060"/>
            </a:solidFill>
          </a:endParaRPr>
        </a:p>
      </dsp:txBody>
      <dsp:txXfrm>
        <a:off x="134069" y="458221"/>
        <a:ext cx="2921049" cy="1725191"/>
      </dsp:txXfrm>
    </dsp:sp>
    <dsp:sp modelId="{E3C56B87-EF13-4548-B9DE-D41E741EB5AE}">
      <dsp:nvSpPr>
        <dsp:cNvPr id="0" name=""/>
        <dsp:cNvSpPr/>
      </dsp:nvSpPr>
      <dsp:spPr>
        <a:xfrm>
          <a:off x="3115302" y="2640547"/>
          <a:ext cx="4661561" cy="2380493"/>
        </a:xfrm>
        <a:prstGeom prst="rightArrow">
          <a:avLst>
            <a:gd name="adj1" fmla="val 75000"/>
            <a:gd name="adj2" fmla="val 50000"/>
          </a:avLst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800" kern="1200" dirty="0">
            <a:solidFill>
              <a:srgbClr val="002060"/>
            </a:solidFill>
          </a:endParaRP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800" b="1" kern="1200" dirty="0" smtClean="0">
              <a:solidFill>
                <a:srgbClr val="002060"/>
              </a:solidFill>
            </a:rPr>
            <a:t>Първи вариант на Програмата за морско дело, рибарство и </a:t>
          </a:r>
          <a:r>
            <a:rPr lang="bg-BG" sz="1800" b="1" kern="1200" dirty="0" err="1" smtClean="0">
              <a:solidFill>
                <a:srgbClr val="002060"/>
              </a:solidFill>
            </a:rPr>
            <a:t>аквакултури</a:t>
          </a:r>
          <a:r>
            <a:rPr lang="bg-BG" sz="1800" b="1" kern="1200" dirty="0" smtClean="0">
              <a:solidFill>
                <a:srgbClr val="002060"/>
              </a:solidFill>
            </a:rPr>
            <a:t>.</a:t>
          </a:r>
          <a:endParaRPr lang="en-US" sz="1800" b="1" kern="1200" dirty="0">
            <a:solidFill>
              <a:srgbClr val="002060"/>
            </a:solidFill>
          </a:endParaRP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800" b="1" kern="1200" dirty="0" smtClean="0">
              <a:solidFill>
                <a:srgbClr val="002060"/>
              </a:solidFill>
            </a:rPr>
            <a:t>Окончателен вариант на Програмата за морско дело, рибарство и </a:t>
          </a:r>
          <a:r>
            <a:rPr lang="bg-BG" sz="1800" b="1" kern="1200" dirty="0" err="1" smtClean="0">
              <a:solidFill>
                <a:srgbClr val="002060"/>
              </a:solidFill>
            </a:rPr>
            <a:t>аквакултури</a:t>
          </a:r>
          <a:r>
            <a:rPr lang="bg-BG" sz="1800" b="1" kern="1200" dirty="0" smtClean="0">
              <a:solidFill>
                <a:srgbClr val="002060"/>
              </a:solidFill>
            </a:rPr>
            <a:t>.</a:t>
          </a:r>
          <a:endParaRPr lang="en-US" sz="1800" b="1" kern="1200" dirty="0">
            <a:solidFill>
              <a:srgbClr val="002060"/>
            </a:solidFill>
          </a:endParaRPr>
        </a:p>
      </dsp:txBody>
      <dsp:txXfrm>
        <a:off x="3115302" y="2938109"/>
        <a:ext cx="3768876" cy="1785369"/>
      </dsp:txXfrm>
    </dsp:sp>
    <dsp:sp modelId="{33AF6D41-A7E0-43FA-B38C-93D961659B30}">
      <dsp:nvSpPr>
        <dsp:cNvPr id="0" name=""/>
        <dsp:cNvSpPr/>
      </dsp:nvSpPr>
      <dsp:spPr>
        <a:xfrm>
          <a:off x="0" y="2743990"/>
          <a:ext cx="3107707" cy="2082514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kern="1200" dirty="0" smtClean="0">
              <a:solidFill>
                <a:srgbClr val="002060"/>
              </a:solidFill>
            </a:rPr>
            <a:t>Стартиране работа на Тематичната работна група за програмен период 2021-2027 г.</a:t>
          </a:r>
          <a:endParaRPr lang="en-US" sz="2000" b="1" kern="1200" dirty="0">
            <a:solidFill>
              <a:srgbClr val="002060"/>
            </a:solidFill>
          </a:endParaRPr>
        </a:p>
      </dsp:txBody>
      <dsp:txXfrm>
        <a:off x="101660" y="2845650"/>
        <a:ext cx="2904387" cy="187919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158013-3574-49AB-BE6F-024EA8D802AF}">
      <dsp:nvSpPr>
        <dsp:cNvPr id="0" name=""/>
        <dsp:cNvSpPr/>
      </dsp:nvSpPr>
      <dsp:spPr>
        <a:xfrm>
          <a:off x="3168352" y="2206"/>
          <a:ext cx="4547866" cy="1831604"/>
        </a:xfrm>
        <a:prstGeom prst="rightArrow">
          <a:avLst>
            <a:gd name="adj1" fmla="val 75000"/>
            <a:gd name="adj2" fmla="val 50000"/>
          </a:avLst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800" kern="1200" dirty="0">
            <a:solidFill>
              <a:srgbClr val="00206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800" kern="1200" dirty="0">
            <a:solidFill>
              <a:srgbClr val="00206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800" kern="1200" dirty="0" smtClean="0">
              <a:solidFill>
                <a:srgbClr val="002060"/>
              </a:solidFill>
            </a:rPr>
            <a:t>Усвояване на ресурса по ПМДР 2014-2020 г.</a:t>
          </a:r>
          <a:endParaRPr lang="en-US" sz="1800" kern="1200" dirty="0">
            <a:solidFill>
              <a:srgbClr val="002060"/>
            </a:solidFill>
          </a:endParaRPr>
        </a:p>
      </dsp:txBody>
      <dsp:txXfrm>
        <a:off x="3168352" y="231157"/>
        <a:ext cx="3861015" cy="1373703"/>
      </dsp:txXfrm>
    </dsp:sp>
    <dsp:sp modelId="{3FD6F33F-22E9-4383-9B77-56E35EE3736A}">
      <dsp:nvSpPr>
        <dsp:cNvPr id="0" name=""/>
        <dsp:cNvSpPr/>
      </dsp:nvSpPr>
      <dsp:spPr>
        <a:xfrm>
          <a:off x="40740" y="252229"/>
          <a:ext cx="3107707" cy="1315948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kern="1200" dirty="0" smtClean="0">
              <a:solidFill>
                <a:srgbClr val="002060"/>
              </a:solidFill>
            </a:rPr>
            <a:t>Отваряне на Приеми по общо 15 Процедури </a:t>
          </a:r>
          <a:endParaRPr lang="en-US" sz="2000" b="1" kern="1200" dirty="0">
            <a:solidFill>
              <a:srgbClr val="002060"/>
            </a:solidFill>
          </a:endParaRPr>
        </a:p>
      </dsp:txBody>
      <dsp:txXfrm>
        <a:off x="104979" y="316468"/>
        <a:ext cx="2979229" cy="1187470"/>
      </dsp:txXfrm>
    </dsp:sp>
    <dsp:sp modelId="{E3C56B87-EF13-4548-B9DE-D41E741EB5AE}">
      <dsp:nvSpPr>
        <dsp:cNvPr id="0" name=""/>
        <dsp:cNvSpPr/>
      </dsp:nvSpPr>
      <dsp:spPr>
        <a:xfrm>
          <a:off x="3119854" y="1818589"/>
          <a:ext cx="4657009" cy="1638521"/>
        </a:xfrm>
        <a:prstGeom prst="rightArrow">
          <a:avLst>
            <a:gd name="adj1" fmla="val 75000"/>
            <a:gd name="adj2" fmla="val 50000"/>
          </a:avLst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800" kern="1200" dirty="0" smtClean="0">
              <a:solidFill>
                <a:srgbClr val="002060"/>
              </a:solidFill>
            </a:rPr>
            <a:t>Общности по крайбрежието на р. Дунав</a:t>
          </a:r>
          <a:endParaRPr lang="en-US" sz="1800" kern="1200" dirty="0">
            <a:solidFill>
              <a:srgbClr val="00206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800" kern="1200" dirty="0" smtClean="0">
              <a:solidFill>
                <a:srgbClr val="002060"/>
              </a:solidFill>
            </a:rPr>
            <a:t>Общности по крайбрежието на Черно море</a:t>
          </a:r>
          <a:endParaRPr lang="en-US" sz="1800" kern="1200" dirty="0">
            <a:solidFill>
              <a:srgbClr val="00206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800" kern="1200" dirty="0" smtClean="0">
              <a:solidFill>
                <a:srgbClr val="002060"/>
              </a:solidFill>
            </a:rPr>
            <a:t>Производители на аквакултури</a:t>
          </a:r>
          <a:endParaRPr lang="en-US" sz="1800" kern="1200" dirty="0">
            <a:solidFill>
              <a:srgbClr val="002060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200" kern="1200" dirty="0"/>
        </a:p>
      </dsp:txBody>
      <dsp:txXfrm>
        <a:off x="3119854" y="2023404"/>
        <a:ext cx="4042564" cy="1228891"/>
      </dsp:txXfrm>
    </dsp:sp>
    <dsp:sp modelId="{33AF6D41-A7E0-43FA-B38C-93D961659B30}">
      <dsp:nvSpPr>
        <dsp:cNvPr id="0" name=""/>
        <dsp:cNvSpPr/>
      </dsp:nvSpPr>
      <dsp:spPr>
        <a:xfrm>
          <a:off x="0" y="1889790"/>
          <a:ext cx="3104672" cy="1433418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700" b="1" kern="1200" dirty="0" smtClean="0">
              <a:solidFill>
                <a:srgbClr val="002060"/>
              </a:solidFill>
            </a:rPr>
            <a:t>Задълбочен стратегически анализ по възложените три социологически проучвания за интереса към ПМДР</a:t>
          </a:r>
          <a:endParaRPr lang="en-US" sz="1700" b="1" kern="1200" dirty="0">
            <a:solidFill>
              <a:srgbClr val="002060"/>
            </a:solidFill>
          </a:endParaRPr>
        </a:p>
      </dsp:txBody>
      <dsp:txXfrm>
        <a:off x="69974" y="1959764"/>
        <a:ext cx="2964724" cy="1293470"/>
      </dsp:txXfrm>
    </dsp:sp>
    <dsp:sp modelId="{F4110E07-BFF3-45B7-8E2B-8392181F92C0}">
      <dsp:nvSpPr>
        <dsp:cNvPr id="0" name=""/>
        <dsp:cNvSpPr/>
      </dsp:nvSpPr>
      <dsp:spPr>
        <a:xfrm>
          <a:off x="3115296" y="3540435"/>
          <a:ext cx="4661561" cy="1552240"/>
        </a:xfrm>
        <a:prstGeom prst="rightArrow">
          <a:avLst>
            <a:gd name="adj1" fmla="val 75000"/>
            <a:gd name="adj2" fmla="val 50000"/>
          </a:avLst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600" kern="1200" dirty="0" smtClean="0">
              <a:solidFill>
                <a:srgbClr val="002060"/>
              </a:solidFill>
            </a:rPr>
            <a:t>Провеждане на информационни събития</a:t>
          </a:r>
          <a:endParaRPr lang="en-US" sz="1600" kern="1200" dirty="0">
            <a:solidFill>
              <a:srgbClr val="002060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600" kern="1200" dirty="0" smtClean="0">
              <a:solidFill>
                <a:srgbClr val="002060"/>
              </a:solidFill>
            </a:rPr>
            <a:t>Публикации в печатни медии с информация за актуалните процедури по ПМДР</a:t>
          </a:r>
          <a:endParaRPr lang="en-US" sz="1600" kern="1200" dirty="0">
            <a:solidFill>
              <a:srgbClr val="002060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600" kern="1200" dirty="0" smtClean="0">
              <a:solidFill>
                <a:srgbClr val="002060"/>
              </a:solidFill>
            </a:rPr>
            <a:t>Изготвени са информационни рекламни материали</a:t>
          </a:r>
          <a:endParaRPr lang="en-US" sz="1600" kern="1200" dirty="0">
            <a:solidFill>
              <a:srgbClr val="002060"/>
            </a:solidFill>
          </a:endParaRPr>
        </a:p>
      </dsp:txBody>
      <dsp:txXfrm>
        <a:off x="3115296" y="3734465"/>
        <a:ext cx="4079471" cy="1164180"/>
      </dsp:txXfrm>
    </dsp:sp>
    <dsp:sp modelId="{6A83C478-C728-4BF5-BB25-DE7BE6DCFB19}">
      <dsp:nvSpPr>
        <dsp:cNvPr id="0" name=""/>
        <dsp:cNvSpPr/>
      </dsp:nvSpPr>
      <dsp:spPr>
        <a:xfrm>
          <a:off x="3797" y="3667032"/>
          <a:ext cx="3107707" cy="1294634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700" b="1" kern="1200" dirty="0" smtClean="0">
              <a:solidFill>
                <a:srgbClr val="002060"/>
              </a:solidFill>
            </a:rPr>
            <a:t>Комуникационни дейности</a:t>
          </a:r>
          <a:endParaRPr lang="en-US" sz="1700" b="1" kern="1200" dirty="0">
            <a:solidFill>
              <a:srgbClr val="002060"/>
            </a:solidFill>
          </a:endParaRPr>
        </a:p>
      </dsp:txBody>
      <dsp:txXfrm>
        <a:off x="66996" y="3730231"/>
        <a:ext cx="2981309" cy="116823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158013-3574-49AB-BE6F-024EA8D802AF}">
      <dsp:nvSpPr>
        <dsp:cNvPr id="0" name=""/>
        <dsp:cNvSpPr/>
      </dsp:nvSpPr>
      <dsp:spPr>
        <a:xfrm>
          <a:off x="3436691" y="2344230"/>
          <a:ext cx="5142479" cy="2523713"/>
        </a:xfrm>
        <a:prstGeom prst="rightArrow">
          <a:avLst>
            <a:gd name="adj1" fmla="val 75000"/>
            <a:gd name="adj2" fmla="val 50000"/>
          </a:avLst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chemeClr val="tx2"/>
              </a:solidFill>
            </a:rPr>
            <a:t>Проверки за изпълнение на производствените програми;</a:t>
          </a:r>
          <a:endParaRPr lang="en-US" sz="2000" b="1" kern="1200" dirty="0">
            <a:solidFill>
              <a:schemeClr val="tx2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chemeClr val="tx2"/>
              </a:solidFill>
            </a:rPr>
            <a:t>Проверки за изпълнение на мониторинговите индикатори;</a:t>
          </a:r>
          <a:endParaRPr lang="en-US" sz="2000" kern="1200" dirty="0">
            <a:solidFill>
              <a:schemeClr val="tx2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2000" kern="1200" dirty="0" smtClean="0">
              <a:solidFill>
                <a:schemeClr val="tx2"/>
              </a:solidFill>
            </a:rPr>
            <a:t>Мониторинг за изпълнение на задълженията на бенефициента по договор</a:t>
          </a:r>
          <a:endParaRPr lang="en-US" sz="2000" kern="1200" dirty="0">
            <a:solidFill>
              <a:schemeClr val="tx2"/>
            </a:solidFill>
          </a:endParaRP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800" kern="1200" dirty="0">
            <a:solidFill>
              <a:srgbClr val="002060"/>
            </a:solidFill>
          </a:endParaRP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800" kern="1200" dirty="0">
            <a:solidFill>
              <a:srgbClr val="002060"/>
            </a:solidFill>
          </a:endParaRPr>
        </a:p>
      </dsp:txBody>
      <dsp:txXfrm>
        <a:off x="3436691" y="2659694"/>
        <a:ext cx="4196087" cy="1892785"/>
      </dsp:txXfrm>
    </dsp:sp>
    <dsp:sp modelId="{3FD6F33F-22E9-4383-9B77-56E35EE3736A}">
      <dsp:nvSpPr>
        <dsp:cNvPr id="0" name=""/>
        <dsp:cNvSpPr/>
      </dsp:nvSpPr>
      <dsp:spPr>
        <a:xfrm>
          <a:off x="23" y="2808313"/>
          <a:ext cx="3428319" cy="1628610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b="1" kern="1200" dirty="0" smtClean="0">
              <a:solidFill>
                <a:srgbClr val="002060"/>
              </a:solidFill>
            </a:rPr>
            <a:t>Делегирани са нови функции на Междинното звено </a:t>
          </a:r>
          <a:endParaRPr lang="en-US" sz="2800" b="1" kern="1200" dirty="0">
            <a:solidFill>
              <a:srgbClr val="002060"/>
            </a:solidFill>
          </a:endParaRPr>
        </a:p>
      </dsp:txBody>
      <dsp:txXfrm>
        <a:off x="79525" y="2887815"/>
        <a:ext cx="3269315" cy="1469606"/>
      </dsp:txXfrm>
    </dsp:sp>
    <dsp:sp modelId="{E3C56B87-EF13-4548-B9DE-D41E741EB5AE}">
      <dsp:nvSpPr>
        <dsp:cNvPr id="0" name=""/>
        <dsp:cNvSpPr/>
      </dsp:nvSpPr>
      <dsp:spPr>
        <a:xfrm>
          <a:off x="3403402" y="410019"/>
          <a:ext cx="5142479" cy="2295427"/>
        </a:xfrm>
        <a:prstGeom prst="rightArrow">
          <a:avLst>
            <a:gd name="adj1" fmla="val 75000"/>
            <a:gd name="adj2" fmla="val 50000"/>
          </a:avLst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2400" kern="1200" dirty="0" smtClean="0">
              <a:solidFill>
                <a:schemeClr val="tx2"/>
              </a:solidFill>
            </a:rPr>
            <a:t>Минимизиране на риска от загуба на средства</a:t>
          </a:r>
          <a:endParaRPr lang="en-US" sz="2400" kern="1200" dirty="0">
            <a:solidFill>
              <a:schemeClr val="tx2"/>
            </a:solidFill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2400" kern="1200" dirty="0" smtClean="0">
              <a:solidFill>
                <a:schemeClr val="tx2"/>
              </a:solidFill>
            </a:rPr>
            <a:t>Изпълнение на междинните и крайни цели на ПДМР</a:t>
          </a:r>
          <a:endParaRPr lang="en-US" sz="2400" kern="1200" dirty="0">
            <a:solidFill>
              <a:schemeClr val="tx2"/>
            </a:solidFill>
          </a:endParaRPr>
        </a:p>
      </dsp:txBody>
      <dsp:txXfrm>
        <a:off x="3403402" y="696947"/>
        <a:ext cx="4281694" cy="1721571"/>
      </dsp:txXfrm>
    </dsp:sp>
    <dsp:sp modelId="{33AF6D41-A7E0-43FA-B38C-93D961659B30}">
      <dsp:nvSpPr>
        <dsp:cNvPr id="0" name=""/>
        <dsp:cNvSpPr/>
      </dsp:nvSpPr>
      <dsp:spPr>
        <a:xfrm>
          <a:off x="0" y="642382"/>
          <a:ext cx="3428319" cy="1791277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b="1" kern="1200" dirty="0" smtClean="0">
              <a:solidFill>
                <a:srgbClr val="002060"/>
              </a:solidFill>
            </a:rPr>
            <a:t>Мониторинг от УО на изпълнението на всички договори</a:t>
          </a:r>
          <a:endParaRPr lang="en-US" sz="2800" b="1" kern="1200" dirty="0">
            <a:solidFill>
              <a:srgbClr val="002060"/>
            </a:solidFill>
          </a:endParaRPr>
        </a:p>
      </dsp:txBody>
      <dsp:txXfrm>
        <a:off x="87443" y="729825"/>
        <a:ext cx="3253433" cy="161639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30A9A8-B750-4847-8E80-555A0310AC73}">
      <dsp:nvSpPr>
        <dsp:cNvPr id="0" name=""/>
        <dsp:cNvSpPr/>
      </dsp:nvSpPr>
      <dsp:spPr>
        <a:xfrm>
          <a:off x="648071" y="0"/>
          <a:ext cx="7344816" cy="3528393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8B6F72-84F2-48C4-91F6-F80126AE1284}">
      <dsp:nvSpPr>
        <dsp:cNvPr id="0" name=""/>
        <dsp:cNvSpPr/>
      </dsp:nvSpPr>
      <dsp:spPr>
        <a:xfrm>
          <a:off x="6866" y="704747"/>
          <a:ext cx="1976318" cy="2118898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kern="1200" dirty="0" smtClean="0">
              <a:solidFill>
                <a:schemeClr val="tx2"/>
              </a:solidFill>
            </a:rPr>
            <a:t>Обявени са 31 процедури на МИРГ</a:t>
          </a:r>
        </a:p>
      </dsp:txBody>
      <dsp:txXfrm>
        <a:off x="103342" y="801223"/>
        <a:ext cx="1783366" cy="1925946"/>
      </dsp:txXfrm>
    </dsp:sp>
    <dsp:sp modelId="{69F2568C-ABBE-41D6-816D-AC4F8F174007}">
      <dsp:nvSpPr>
        <dsp:cNvPr id="0" name=""/>
        <dsp:cNvSpPr/>
      </dsp:nvSpPr>
      <dsp:spPr>
        <a:xfrm>
          <a:off x="2234228" y="640685"/>
          <a:ext cx="1954408" cy="2247021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kern="1200" dirty="0" smtClean="0">
              <a:solidFill>
                <a:schemeClr val="tx2"/>
              </a:solidFill>
            </a:rPr>
            <a:t>Подадени са 40 проектни предложения</a:t>
          </a:r>
          <a:endParaRPr lang="en-US" sz="2000" b="1" kern="1200" dirty="0">
            <a:solidFill>
              <a:schemeClr val="tx2"/>
            </a:solidFill>
          </a:endParaRPr>
        </a:p>
      </dsp:txBody>
      <dsp:txXfrm>
        <a:off x="2329634" y="736091"/>
        <a:ext cx="1763596" cy="2056209"/>
      </dsp:txXfrm>
    </dsp:sp>
    <dsp:sp modelId="{E54E9DD8-8666-4836-9B77-8991B2E6EE67}">
      <dsp:nvSpPr>
        <dsp:cNvPr id="0" name=""/>
        <dsp:cNvSpPr/>
      </dsp:nvSpPr>
      <dsp:spPr>
        <a:xfrm>
          <a:off x="4439680" y="640685"/>
          <a:ext cx="2003120" cy="2247021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kern="1200" dirty="0" smtClean="0">
              <a:solidFill>
                <a:schemeClr val="tx2"/>
              </a:solidFill>
            </a:rPr>
            <a:t>15 процедури</a:t>
          </a:r>
          <a:endParaRPr lang="en-US" sz="2000" b="1" kern="1200" dirty="0" smtClean="0">
            <a:solidFill>
              <a:schemeClr val="tx2"/>
            </a:solidFill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kern="1200" dirty="0" smtClean="0">
              <a:solidFill>
                <a:schemeClr val="tx2"/>
              </a:solidFill>
            </a:rPr>
            <a:t>са в/  преминал етап на обществено обсъждане </a:t>
          </a:r>
          <a:endParaRPr lang="en-US" sz="2000" b="1" kern="1200" dirty="0">
            <a:solidFill>
              <a:schemeClr val="tx2"/>
            </a:solidFill>
          </a:endParaRPr>
        </a:p>
      </dsp:txBody>
      <dsp:txXfrm>
        <a:off x="4537464" y="738469"/>
        <a:ext cx="1807552" cy="2051453"/>
      </dsp:txXfrm>
    </dsp:sp>
    <dsp:sp modelId="{4CAE86D8-B553-4CC3-ABEB-04513D0285BD}">
      <dsp:nvSpPr>
        <dsp:cNvPr id="0" name=""/>
        <dsp:cNvSpPr/>
      </dsp:nvSpPr>
      <dsp:spPr>
        <a:xfrm>
          <a:off x="6693844" y="602755"/>
          <a:ext cx="1940249" cy="2322882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kern="1200" dirty="0" smtClean="0">
              <a:solidFill>
                <a:srgbClr val="002060"/>
              </a:solidFill>
            </a:rPr>
            <a:t>Цел за 2020 г. – обявяване общо до 53 процедури на стойност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kern="1200" dirty="0" smtClean="0">
              <a:solidFill>
                <a:srgbClr val="002060"/>
              </a:solidFill>
            </a:rPr>
            <a:t>35 млн. лв.</a:t>
          </a:r>
          <a:endParaRPr lang="en-US" sz="2000" b="1" kern="1200" dirty="0">
            <a:solidFill>
              <a:srgbClr val="002060"/>
            </a:solidFill>
          </a:endParaRPr>
        </a:p>
      </dsp:txBody>
      <dsp:txXfrm>
        <a:off x="6788559" y="697470"/>
        <a:ext cx="1750819" cy="213345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30A9A8-B750-4847-8E80-555A0310AC73}">
      <dsp:nvSpPr>
        <dsp:cNvPr id="0" name=""/>
        <dsp:cNvSpPr/>
      </dsp:nvSpPr>
      <dsp:spPr>
        <a:xfrm>
          <a:off x="648071" y="0"/>
          <a:ext cx="7344816" cy="3528393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4E9DD8-8666-4836-9B77-8991B2E6EE67}">
      <dsp:nvSpPr>
        <dsp:cNvPr id="0" name=""/>
        <dsp:cNvSpPr/>
      </dsp:nvSpPr>
      <dsp:spPr>
        <a:xfrm>
          <a:off x="1862359" y="576059"/>
          <a:ext cx="2004750" cy="2376273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kern="1200" dirty="0" smtClean="0">
              <a:solidFill>
                <a:schemeClr val="tx2"/>
              </a:solidFill>
            </a:rPr>
            <a:t>Даден старт на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kern="1200" dirty="0" smtClean="0">
              <a:solidFill>
                <a:schemeClr val="tx2"/>
              </a:solidFill>
            </a:rPr>
            <a:t>Националната рибарска мрежа</a:t>
          </a:r>
          <a:endParaRPr lang="en-US" sz="2000" b="1" kern="1200" dirty="0">
            <a:solidFill>
              <a:schemeClr val="tx2"/>
            </a:solidFill>
          </a:endParaRPr>
        </a:p>
      </dsp:txBody>
      <dsp:txXfrm>
        <a:off x="1960223" y="673923"/>
        <a:ext cx="1809022" cy="2180545"/>
      </dsp:txXfrm>
    </dsp:sp>
    <dsp:sp modelId="{4CAE86D8-B553-4CC3-ABEB-04513D0285BD}">
      <dsp:nvSpPr>
        <dsp:cNvPr id="0" name=""/>
        <dsp:cNvSpPr/>
      </dsp:nvSpPr>
      <dsp:spPr>
        <a:xfrm>
          <a:off x="4299157" y="602755"/>
          <a:ext cx="2479443" cy="2322882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kern="1200" dirty="0" smtClean="0">
              <a:solidFill>
                <a:schemeClr val="tx2"/>
              </a:solidFill>
            </a:rPr>
            <a:t>Разпространяване на знанията за подхода ВОМР.</a:t>
          </a:r>
          <a:endParaRPr lang="en-US" sz="2000" kern="1200" dirty="0">
            <a:solidFill>
              <a:srgbClr val="002060"/>
            </a:solidFill>
          </a:endParaRPr>
        </a:p>
      </dsp:txBody>
      <dsp:txXfrm>
        <a:off x="4412551" y="716149"/>
        <a:ext cx="2252655" cy="20960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1" cy="4584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02" y="0"/>
            <a:ext cx="2971801" cy="4584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B4AB21-495D-449D-9634-57F7CD74CAE1}" type="datetimeFigureOut">
              <a:rPr lang="en-US" smtClean="0"/>
              <a:t>2/10/2020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1" y="4400450"/>
            <a:ext cx="5486400" cy="360036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559"/>
            <a:ext cx="2971801" cy="45844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02" y="8685559"/>
            <a:ext cx="2971801" cy="45844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BC0705-215B-479C-A6A4-BFFB79414F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7034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49375" y="630238"/>
            <a:ext cx="4206875" cy="31543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p:notes"/>
          <p:cNvSpPr txBox="1">
            <a:spLocks noGrp="1"/>
          </p:cNvSpPr>
          <p:nvPr>
            <p:ph type="body" idx="1"/>
          </p:nvPr>
        </p:nvSpPr>
        <p:spPr>
          <a:xfrm>
            <a:off x="690596" y="3994569"/>
            <a:ext cx="5524766" cy="378432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158918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BC0705-215B-479C-A6A4-BFFB79414FC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5265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1413" y="684213"/>
            <a:ext cx="4564062" cy="34226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dirty="0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>
              <a:defRPr/>
            </a:pPr>
            <a:fld id="{FF5768AE-EC08-4353-BE85-711A137A3AF7}" type="slidenum">
              <a:rPr lang="bg-BG" smtClean="0">
                <a:solidFill>
                  <a:srgbClr val="000000"/>
                </a:solidFill>
                <a:latin typeface="Calibri" pitchFamily="34" charset="0"/>
              </a:rPr>
              <a:pPr>
                <a:defRPr/>
              </a:pPr>
              <a:t>16</a:t>
            </a:fld>
            <a:endParaRPr lang="bg-BG" smtClean="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0444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fld id="{E644D3D2-5D8E-4054-BCEB-BD8910348D6A}" type="datetime1">
              <a:rPr lang="bg-BG" smtClean="0">
                <a:solidFill>
                  <a:prstClr val="black">
                    <a:tint val="75000"/>
                  </a:prstClr>
                </a:solidFill>
              </a:rPr>
              <a:t>10.2.2020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fld id="{7F7B72B2-10F0-457F-8DD1-A8AABE4B9CC3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92368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fld id="{5924C3FB-D3E2-4ECB-BD91-E7C18EBE51BF}" type="datetime1">
              <a:rPr lang="bg-BG" smtClean="0">
                <a:solidFill>
                  <a:prstClr val="black">
                    <a:tint val="75000"/>
                  </a:prstClr>
                </a:solidFill>
              </a:rPr>
              <a:t>10.2.2020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fld id="{7F7B72B2-10F0-457F-8DD1-A8AABE4B9CC3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66125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6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6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fld id="{E2EC2163-58AE-41E4-BA29-5EAB699E038F}" type="datetime1">
              <a:rPr lang="bg-BG" smtClean="0">
                <a:solidFill>
                  <a:prstClr val="black">
                    <a:tint val="75000"/>
                  </a:prstClr>
                </a:solidFill>
              </a:rPr>
              <a:t>10.2.2020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fld id="{7F7B72B2-10F0-457F-8DD1-A8AABE4B9CC3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9676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2" descr="paint_transparent1.png"/>
          <p:cNvPicPr preferRelativeResize="0"/>
          <p:nvPr/>
        </p:nvPicPr>
        <p:blipFill rotWithShape="1">
          <a:blip r:embed="rId3">
            <a:alphaModFix/>
          </a:blip>
          <a:srcRect l="55211"/>
          <a:stretch/>
        </p:blipFill>
        <p:spPr>
          <a:xfrm>
            <a:off x="2" y="0"/>
            <a:ext cx="409567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3208125" y="4382967"/>
            <a:ext cx="5250300" cy="154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Font typeface="Lato Light"/>
              <a:buNone/>
              <a:defRPr sz="50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Font typeface="Lato Light"/>
              <a:buNone/>
              <a:defRPr sz="50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Font typeface="Lato Light"/>
              <a:buNone/>
              <a:defRPr sz="50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Font typeface="Lato Light"/>
              <a:buNone/>
              <a:defRPr sz="50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Font typeface="Lato Light"/>
              <a:buNone/>
              <a:defRPr sz="50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Font typeface="Lato Light"/>
              <a:buNone/>
              <a:defRPr sz="50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Font typeface="Lato Light"/>
              <a:buNone/>
              <a:defRPr sz="50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Font typeface="Lato Light"/>
              <a:buNone/>
              <a:defRPr sz="50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Font typeface="Lato Light"/>
              <a:buNone/>
              <a:defRPr sz="50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650431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13;p3" descr="paint_transparent4.png"/>
          <p:cNvPicPr preferRelativeResize="0"/>
          <p:nvPr/>
        </p:nvPicPr>
        <p:blipFill rotWithShape="1">
          <a:blip r:embed="rId3">
            <a:alphaModFix/>
          </a:blip>
          <a:srcRect r="49954"/>
          <a:stretch/>
        </p:blipFill>
        <p:spPr>
          <a:xfrm>
            <a:off x="4567926" y="0"/>
            <a:ext cx="4576075" cy="6858032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3"/>
          <p:cNvSpPr/>
          <p:nvPr/>
        </p:nvSpPr>
        <p:spPr>
          <a:xfrm>
            <a:off x="0" y="-200"/>
            <a:ext cx="53007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5" name="Google Shape;15;p3"/>
          <p:cNvSpPr txBox="1">
            <a:spLocks noGrp="1"/>
          </p:cNvSpPr>
          <p:nvPr>
            <p:ph type="ctrTitle"/>
          </p:nvPr>
        </p:nvSpPr>
        <p:spPr>
          <a:xfrm>
            <a:off x="685800" y="3838333"/>
            <a:ext cx="3914700" cy="154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ubTitle" idx="1"/>
          </p:nvPr>
        </p:nvSpPr>
        <p:spPr>
          <a:xfrm>
            <a:off x="685800" y="5513939"/>
            <a:ext cx="3914700" cy="10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723827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oogle Shape;18;p4" descr="paint_transparent4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5"/>
            <a:ext cx="9144000" cy="6858017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4"/>
          <p:cNvSpPr txBox="1">
            <a:spLocks noGrp="1"/>
          </p:cNvSpPr>
          <p:nvPr>
            <p:ph type="body" idx="1"/>
          </p:nvPr>
        </p:nvSpPr>
        <p:spPr>
          <a:xfrm>
            <a:off x="2483350" y="1114833"/>
            <a:ext cx="4177200" cy="462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81000" algn="ctr" rtl="0"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2400"/>
              <a:buChar char="×"/>
              <a:defRPr sz="2400" i="1">
                <a:solidFill>
                  <a:srgbClr val="FFFFFF"/>
                </a:solidFill>
              </a:defRPr>
            </a:lvl1pPr>
            <a:lvl2pPr marL="914400" lvl="1" indent="-38100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Char char="×"/>
              <a:defRPr sz="2400" i="1">
                <a:solidFill>
                  <a:srgbClr val="FFFFFF"/>
                </a:solidFill>
              </a:defRPr>
            </a:lvl2pPr>
            <a:lvl3pPr marL="1371600" lvl="2" indent="-38100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Char char="×"/>
              <a:defRPr sz="2400" i="1">
                <a:solidFill>
                  <a:srgbClr val="FFFFFF"/>
                </a:solidFill>
              </a:defRPr>
            </a:lvl3pPr>
            <a:lvl4pPr marL="1828800" lvl="3" indent="-38100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Char char="×"/>
              <a:defRPr sz="2400" i="1">
                <a:solidFill>
                  <a:srgbClr val="FFFFFF"/>
                </a:solidFill>
              </a:defRPr>
            </a:lvl4pPr>
            <a:lvl5pPr marL="2286000" lvl="4" indent="-38100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Char char="○"/>
              <a:defRPr sz="2400" i="1">
                <a:solidFill>
                  <a:srgbClr val="FFFFFF"/>
                </a:solidFill>
              </a:defRPr>
            </a:lvl5pPr>
            <a:lvl6pPr marL="2743200" lvl="5" indent="-38100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Char char="■"/>
              <a:defRPr sz="2400" i="1">
                <a:solidFill>
                  <a:srgbClr val="FFFFFF"/>
                </a:solidFill>
              </a:defRPr>
            </a:lvl6pPr>
            <a:lvl7pPr marL="3200400" lvl="6" indent="-38100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Char char="●"/>
              <a:defRPr sz="2400" i="1">
                <a:solidFill>
                  <a:srgbClr val="FFFFFF"/>
                </a:solidFill>
              </a:defRPr>
            </a:lvl7pPr>
            <a:lvl8pPr marL="3657600" lvl="7" indent="-38100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Char char="○"/>
              <a:defRPr sz="2400" i="1">
                <a:solidFill>
                  <a:srgbClr val="FFFFFF"/>
                </a:solidFill>
              </a:defRPr>
            </a:lvl8pPr>
            <a:lvl9pPr marL="4114800" lvl="8" indent="-38100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Char char="■"/>
              <a:defRPr sz="2400" i="1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sldNum" idx="12"/>
          </p:nvPr>
        </p:nvSpPr>
        <p:spPr>
          <a:xfrm>
            <a:off x="4297650" y="6231535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buNone/>
              <a:defRPr/>
            </a:lvl1pPr>
            <a:lvl2pPr lvl="1" algn="ctr">
              <a:buNone/>
              <a:defRPr/>
            </a:lvl2pPr>
            <a:lvl3pPr lvl="2" algn="ctr">
              <a:buNone/>
              <a:defRPr/>
            </a:lvl3pPr>
            <a:lvl4pPr lvl="3" algn="ctr">
              <a:buNone/>
              <a:defRPr/>
            </a:lvl4pPr>
            <a:lvl5pPr lvl="4" algn="ctr">
              <a:buNone/>
              <a:defRPr/>
            </a:lvl5pPr>
            <a:lvl6pPr lvl="5" algn="ctr">
              <a:buNone/>
              <a:defRPr/>
            </a:lvl6pPr>
            <a:lvl7pPr lvl="6" algn="ctr">
              <a:buNone/>
              <a:defRPr/>
            </a:lvl7pPr>
            <a:lvl8pPr lvl="7" algn="ctr">
              <a:buNone/>
              <a:defRPr/>
            </a:lvl8pPr>
            <a:lvl9pPr lvl="8" algn="ctr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601477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oogle Shape;22;p5" descr="paint_transparent1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5"/>
          <p:cNvSpPr txBox="1">
            <a:spLocks noGrp="1"/>
          </p:cNvSpPr>
          <p:nvPr>
            <p:ph type="title"/>
          </p:nvPr>
        </p:nvSpPr>
        <p:spPr>
          <a:xfrm>
            <a:off x="457200" y="1798633"/>
            <a:ext cx="5511300" cy="114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Font typeface="Lato Hairline"/>
              <a:buNone/>
              <a:defRPr>
                <a:latin typeface="Lato Hairline"/>
                <a:ea typeface="Lato Hairline"/>
                <a:cs typeface="Lato Hairline"/>
                <a:sym typeface="Lato Hairlin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Font typeface="Lato Hairline"/>
              <a:buNone/>
              <a:defRPr>
                <a:latin typeface="Lato Hairline"/>
                <a:ea typeface="Lato Hairline"/>
                <a:cs typeface="Lato Hairline"/>
                <a:sym typeface="Lato Hairlin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Font typeface="Lato Hairline"/>
              <a:buNone/>
              <a:defRPr>
                <a:latin typeface="Lato Hairline"/>
                <a:ea typeface="Lato Hairline"/>
                <a:cs typeface="Lato Hairline"/>
                <a:sym typeface="Lato Hairlin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Font typeface="Lato Hairline"/>
              <a:buNone/>
              <a:defRPr>
                <a:latin typeface="Lato Hairline"/>
                <a:ea typeface="Lato Hairline"/>
                <a:cs typeface="Lato Hairline"/>
                <a:sym typeface="Lato Hairlin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Font typeface="Lato Hairline"/>
              <a:buNone/>
              <a:defRPr>
                <a:latin typeface="Lato Hairline"/>
                <a:ea typeface="Lato Hairline"/>
                <a:cs typeface="Lato Hairline"/>
                <a:sym typeface="Lato Hairlin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Font typeface="Lato Hairline"/>
              <a:buNone/>
              <a:defRPr>
                <a:latin typeface="Lato Hairline"/>
                <a:ea typeface="Lato Hairline"/>
                <a:cs typeface="Lato Hairline"/>
                <a:sym typeface="Lato Hairlin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Font typeface="Lato Hairline"/>
              <a:buNone/>
              <a:defRPr>
                <a:latin typeface="Lato Hairline"/>
                <a:ea typeface="Lato Hairline"/>
                <a:cs typeface="Lato Hairline"/>
                <a:sym typeface="Lato Hairlin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Font typeface="Lato Hairline"/>
              <a:buNone/>
              <a:defRPr>
                <a:latin typeface="Lato Hairline"/>
                <a:ea typeface="Lato Hairline"/>
                <a:cs typeface="Lato Hairline"/>
                <a:sym typeface="Lato Hairlin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Font typeface="Lato Hairline"/>
              <a:buNone/>
              <a:defRPr>
                <a:latin typeface="Lato Hairline"/>
                <a:ea typeface="Lato Hairline"/>
                <a:cs typeface="Lato Hairline"/>
                <a:sym typeface="Lato Hairline"/>
              </a:defRPr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body" idx="1"/>
          </p:nvPr>
        </p:nvSpPr>
        <p:spPr>
          <a:xfrm>
            <a:off x="457200" y="2992533"/>
            <a:ext cx="5511300" cy="347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Char char="×"/>
              <a:defRPr/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×"/>
              <a:defRPr/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SzPts val="1800"/>
              <a:buChar char="×"/>
              <a:defRPr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×"/>
              <a:defRPr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 dirty="0"/>
          </a:p>
        </p:txBody>
      </p:sp>
      <p:sp>
        <p:nvSpPr>
          <p:cNvPr id="25" name="Google Shape;25;p5"/>
          <p:cNvSpPr txBox="1">
            <a:spLocks noGrp="1"/>
          </p:cNvSpPr>
          <p:nvPr>
            <p:ph type="sldNum" idx="12"/>
          </p:nvPr>
        </p:nvSpPr>
        <p:spPr>
          <a:xfrm>
            <a:off x="8480584" y="6231535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124435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6" descr="paint_transparent1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6"/>
          <p:cNvSpPr txBox="1">
            <a:spLocks noGrp="1"/>
          </p:cNvSpPr>
          <p:nvPr>
            <p:ph type="title"/>
          </p:nvPr>
        </p:nvSpPr>
        <p:spPr>
          <a:xfrm>
            <a:off x="457200" y="1798633"/>
            <a:ext cx="5511300" cy="114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6"/>
          <p:cNvSpPr txBox="1">
            <a:spLocks noGrp="1"/>
          </p:cNvSpPr>
          <p:nvPr>
            <p:ph type="body" idx="1"/>
          </p:nvPr>
        </p:nvSpPr>
        <p:spPr>
          <a:xfrm>
            <a:off x="457200" y="2949100"/>
            <a:ext cx="2675100" cy="35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spcBef>
                <a:spcPts val="600"/>
              </a:spcBef>
              <a:spcAft>
                <a:spcPts val="0"/>
              </a:spcAft>
              <a:buSzPts val="1600"/>
              <a:buChar char="×"/>
              <a:defRPr sz="1600"/>
            </a:lvl1pPr>
            <a:lvl2pPr marL="914400" lvl="1" indent="-330200">
              <a:spcBef>
                <a:spcPts val="0"/>
              </a:spcBef>
              <a:spcAft>
                <a:spcPts val="0"/>
              </a:spcAft>
              <a:buSzPts val="1600"/>
              <a:buChar char="×"/>
              <a:defRPr sz="1600"/>
            </a:lvl2pPr>
            <a:lvl3pPr marL="1371600" lvl="2" indent="-330200">
              <a:spcBef>
                <a:spcPts val="0"/>
              </a:spcBef>
              <a:spcAft>
                <a:spcPts val="0"/>
              </a:spcAft>
              <a:buSzPts val="1600"/>
              <a:buChar char="×"/>
              <a:defRPr sz="1600"/>
            </a:lvl3pPr>
            <a:lvl4pPr marL="1828800" lvl="3" indent="-330200">
              <a:spcBef>
                <a:spcPts val="0"/>
              </a:spcBef>
              <a:spcAft>
                <a:spcPts val="0"/>
              </a:spcAft>
              <a:buSzPts val="1600"/>
              <a:buChar char="×"/>
              <a:defRPr sz="1600"/>
            </a:lvl4pPr>
            <a:lvl5pPr marL="2286000" lvl="4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body" idx="2"/>
          </p:nvPr>
        </p:nvSpPr>
        <p:spPr>
          <a:xfrm>
            <a:off x="3293406" y="2949100"/>
            <a:ext cx="2675100" cy="35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spcBef>
                <a:spcPts val="600"/>
              </a:spcBef>
              <a:spcAft>
                <a:spcPts val="0"/>
              </a:spcAft>
              <a:buSzPts val="1600"/>
              <a:buChar char="×"/>
              <a:defRPr sz="1600"/>
            </a:lvl1pPr>
            <a:lvl2pPr marL="914400" lvl="1" indent="-330200">
              <a:spcBef>
                <a:spcPts val="0"/>
              </a:spcBef>
              <a:spcAft>
                <a:spcPts val="0"/>
              </a:spcAft>
              <a:buSzPts val="1600"/>
              <a:buChar char="×"/>
              <a:defRPr sz="1600"/>
            </a:lvl2pPr>
            <a:lvl3pPr marL="1371600" lvl="2" indent="-330200">
              <a:spcBef>
                <a:spcPts val="0"/>
              </a:spcBef>
              <a:spcAft>
                <a:spcPts val="0"/>
              </a:spcAft>
              <a:buSzPts val="1600"/>
              <a:buChar char="×"/>
              <a:defRPr sz="1600"/>
            </a:lvl3pPr>
            <a:lvl4pPr marL="1828800" lvl="3" indent="-330200">
              <a:spcBef>
                <a:spcPts val="0"/>
              </a:spcBef>
              <a:spcAft>
                <a:spcPts val="0"/>
              </a:spcAft>
              <a:buSzPts val="1600"/>
              <a:buChar char="×"/>
              <a:defRPr sz="1600"/>
            </a:lvl4pPr>
            <a:lvl5pPr marL="2286000" lvl="4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sldNum" idx="12"/>
          </p:nvPr>
        </p:nvSpPr>
        <p:spPr>
          <a:xfrm>
            <a:off x="8480584" y="6231535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55851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Google Shape;33;p7" descr="paint_transparent1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Google Shape;34;p7"/>
          <p:cNvSpPr txBox="1">
            <a:spLocks noGrp="1"/>
          </p:cNvSpPr>
          <p:nvPr>
            <p:ph type="title"/>
          </p:nvPr>
        </p:nvSpPr>
        <p:spPr>
          <a:xfrm>
            <a:off x="457200" y="1798633"/>
            <a:ext cx="5511300" cy="114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body" idx="1"/>
          </p:nvPr>
        </p:nvSpPr>
        <p:spPr>
          <a:xfrm>
            <a:off x="489775" y="3083300"/>
            <a:ext cx="1831500" cy="348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×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×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×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×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6" name="Google Shape;36;p7"/>
          <p:cNvSpPr txBox="1">
            <a:spLocks noGrp="1"/>
          </p:cNvSpPr>
          <p:nvPr>
            <p:ph type="body" idx="2"/>
          </p:nvPr>
        </p:nvSpPr>
        <p:spPr>
          <a:xfrm>
            <a:off x="2415136" y="3083300"/>
            <a:ext cx="1831500" cy="348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×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×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×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×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body" idx="3"/>
          </p:nvPr>
        </p:nvSpPr>
        <p:spPr>
          <a:xfrm>
            <a:off x="4340497" y="3083300"/>
            <a:ext cx="1831500" cy="348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×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×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×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×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sldNum" idx="12"/>
          </p:nvPr>
        </p:nvSpPr>
        <p:spPr>
          <a:xfrm>
            <a:off x="8480584" y="6231535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716996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Google Shape;40;p8" descr="paint_transparent1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Google Shape;41;p8"/>
          <p:cNvSpPr txBox="1">
            <a:spLocks noGrp="1"/>
          </p:cNvSpPr>
          <p:nvPr>
            <p:ph type="title"/>
          </p:nvPr>
        </p:nvSpPr>
        <p:spPr>
          <a:xfrm>
            <a:off x="457200" y="1798633"/>
            <a:ext cx="5511300" cy="114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8"/>
          <p:cNvSpPr txBox="1">
            <a:spLocks noGrp="1"/>
          </p:cNvSpPr>
          <p:nvPr>
            <p:ph type="sldNum" idx="12"/>
          </p:nvPr>
        </p:nvSpPr>
        <p:spPr>
          <a:xfrm>
            <a:off x="8480584" y="6231535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161550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Google Shape;44;p9" descr="paint_transparent1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Google Shape;45;p9"/>
          <p:cNvSpPr txBox="1">
            <a:spLocks noGrp="1"/>
          </p:cNvSpPr>
          <p:nvPr>
            <p:ph type="body" idx="1"/>
          </p:nvPr>
        </p:nvSpPr>
        <p:spPr>
          <a:xfrm>
            <a:off x="457200" y="5875079"/>
            <a:ext cx="8229600" cy="69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28600">
              <a:spcBef>
                <a:spcPts val="360"/>
              </a:spcBef>
              <a:spcAft>
                <a:spcPts val="0"/>
              </a:spcAft>
              <a:buSzPts val="1400"/>
              <a:buNone/>
              <a:defRPr sz="1400"/>
            </a:lvl1pPr>
          </a:lstStyle>
          <a:p>
            <a:endParaRPr/>
          </a:p>
        </p:txBody>
      </p:sp>
      <p:sp>
        <p:nvSpPr>
          <p:cNvPr id="46" name="Google Shape;46;p9"/>
          <p:cNvSpPr txBox="1">
            <a:spLocks noGrp="1"/>
          </p:cNvSpPr>
          <p:nvPr>
            <p:ph type="sldNum" idx="12"/>
          </p:nvPr>
        </p:nvSpPr>
        <p:spPr>
          <a:xfrm>
            <a:off x="8480584" y="6231535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26781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fld id="{C3AD8613-7E27-44CB-A7C9-8BD0F1FA06A4}" type="datetime1">
              <a:rPr lang="bg-BG" smtClean="0">
                <a:solidFill>
                  <a:prstClr val="black">
                    <a:tint val="75000"/>
                  </a:prstClr>
                </a:solidFill>
              </a:rPr>
              <a:t>10.2.2020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fld id="{7F7B72B2-10F0-457F-8DD1-A8AABE4B9CC3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04339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ircle" type="blank">
  <p:cSld name="Blank circ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Google Shape;48;p10" descr="paint_transparent4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"/>
            <a:ext cx="9144000" cy="6858017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Google Shape;49;p10"/>
          <p:cNvSpPr txBox="1">
            <a:spLocks noGrp="1"/>
          </p:cNvSpPr>
          <p:nvPr>
            <p:ph type="sldNum" idx="12"/>
          </p:nvPr>
        </p:nvSpPr>
        <p:spPr>
          <a:xfrm>
            <a:off x="4297650" y="6231535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buNone/>
              <a:defRPr/>
            </a:lvl1pPr>
            <a:lvl2pPr lvl="1" algn="ctr">
              <a:buNone/>
              <a:defRPr/>
            </a:lvl2pPr>
            <a:lvl3pPr lvl="2" algn="ctr">
              <a:buNone/>
              <a:defRPr/>
            </a:lvl3pPr>
            <a:lvl4pPr lvl="3" algn="ctr">
              <a:buNone/>
              <a:defRPr/>
            </a:lvl4pPr>
            <a:lvl5pPr lvl="4" algn="ctr">
              <a:buNone/>
              <a:defRPr/>
            </a:lvl5pPr>
            <a:lvl6pPr lvl="5" algn="ctr">
              <a:buNone/>
              <a:defRPr/>
            </a:lvl6pPr>
            <a:lvl7pPr lvl="6" algn="ctr">
              <a:buNone/>
              <a:defRPr/>
            </a:lvl7pPr>
            <a:lvl8pPr lvl="7" algn="ctr">
              <a:buNone/>
              <a:defRPr/>
            </a:lvl8pPr>
            <a:lvl9pPr lvl="8" algn="ctr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524871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rectangle">
  <p:cSld name="Blank rectang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1" descr="paint_transparent3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"/>
            <a:ext cx="9144000" cy="6858004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4297650" y="5930631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buNone/>
              <a:defRPr>
                <a:solidFill>
                  <a:srgbClr val="999999"/>
                </a:solidFill>
              </a:defRPr>
            </a:lvl1pPr>
            <a:lvl2pPr lvl="1" algn="ctr" rtl="0">
              <a:buNone/>
              <a:defRPr>
                <a:solidFill>
                  <a:srgbClr val="999999"/>
                </a:solidFill>
              </a:defRPr>
            </a:lvl2pPr>
            <a:lvl3pPr lvl="2" algn="ctr" rtl="0">
              <a:buNone/>
              <a:defRPr>
                <a:solidFill>
                  <a:srgbClr val="999999"/>
                </a:solidFill>
              </a:defRPr>
            </a:lvl3pPr>
            <a:lvl4pPr lvl="3" algn="ctr" rtl="0">
              <a:buNone/>
              <a:defRPr>
                <a:solidFill>
                  <a:srgbClr val="999999"/>
                </a:solidFill>
              </a:defRPr>
            </a:lvl4pPr>
            <a:lvl5pPr lvl="4" algn="ctr" rtl="0">
              <a:buNone/>
              <a:defRPr>
                <a:solidFill>
                  <a:srgbClr val="999999"/>
                </a:solidFill>
              </a:defRPr>
            </a:lvl5pPr>
            <a:lvl6pPr lvl="5" algn="ctr" rtl="0">
              <a:buNone/>
              <a:defRPr>
                <a:solidFill>
                  <a:srgbClr val="999999"/>
                </a:solidFill>
              </a:defRPr>
            </a:lvl6pPr>
            <a:lvl7pPr lvl="6" algn="ctr" rtl="0">
              <a:buNone/>
              <a:defRPr>
                <a:solidFill>
                  <a:srgbClr val="999999"/>
                </a:solidFill>
              </a:defRPr>
            </a:lvl7pPr>
            <a:lvl8pPr lvl="7" algn="ctr" rtl="0">
              <a:buNone/>
              <a:defRPr>
                <a:solidFill>
                  <a:srgbClr val="999999"/>
                </a:solidFill>
              </a:defRPr>
            </a:lvl8pPr>
            <a:lvl9pPr lvl="8" algn="ctr" rtl="0">
              <a:buNone/>
              <a:defRPr>
                <a:solidFill>
                  <a:srgbClr val="999999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507502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half">
  <p:cSld name="Blank half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>
            <a:spLocks noGrp="1"/>
          </p:cNvSpPr>
          <p:nvPr>
            <p:ph type="sldNum" idx="12"/>
          </p:nvPr>
        </p:nvSpPr>
        <p:spPr>
          <a:xfrm>
            <a:off x="8480584" y="6231535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pic>
        <p:nvPicPr>
          <p:cNvPr id="55" name="Google Shape;55;p12" descr="paint_transparent1.png"/>
          <p:cNvPicPr preferRelativeResize="0"/>
          <p:nvPr/>
        </p:nvPicPr>
        <p:blipFill rotWithShape="1">
          <a:blip r:embed="rId3">
            <a:alphaModFix/>
          </a:blip>
          <a:srcRect l="27161"/>
          <a:stretch/>
        </p:blipFill>
        <p:spPr>
          <a:xfrm>
            <a:off x="0" y="0"/>
            <a:ext cx="6660552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395168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D5602621-E74C-4A78-9E0E-8668483216AC}" type="datetimeFigureOut">
              <a:rPr lang="bg-BG"/>
              <a:pPr>
                <a:defRPr/>
              </a:pPr>
              <a:t>10.2.2020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445CA5D2-8273-4CE5-8ABA-FC7E71A89A4E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990457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fld id="{787F5020-ABA1-4416-9BAA-0EB573DCE048}" type="datetime1">
              <a:rPr lang="bg-BG" smtClean="0">
                <a:solidFill>
                  <a:prstClr val="black">
                    <a:tint val="75000"/>
                  </a:prstClr>
                </a:solidFill>
              </a:rPr>
              <a:t>10.2.2020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fld id="{7F7B72B2-10F0-457F-8DD1-A8AABE4B9CC3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7370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fld id="{98DFFFB8-142C-43C0-AF65-1F2755C289B1}" type="datetime1">
              <a:rPr lang="bg-BG" smtClean="0">
                <a:solidFill>
                  <a:prstClr val="black">
                    <a:tint val="75000"/>
                  </a:prstClr>
                </a:solidFill>
              </a:rPr>
              <a:t>10.2.2020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fld id="{7F7B72B2-10F0-457F-8DD1-A8AABE4B9CC3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56892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fld id="{A2EC7655-92FB-4E5D-B4B5-6B8C15FFD1C5}" type="datetime1">
              <a:rPr lang="bg-BG" smtClean="0">
                <a:solidFill>
                  <a:prstClr val="black">
                    <a:tint val="75000"/>
                  </a:prstClr>
                </a:solidFill>
              </a:rPr>
              <a:t>10.2.2020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fld id="{7F7B72B2-10F0-457F-8DD1-A8AABE4B9CC3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7050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fld id="{B6F8F498-D56F-46A7-B5EB-B507C5AE3C89}" type="datetime1">
              <a:rPr lang="bg-BG" smtClean="0">
                <a:solidFill>
                  <a:prstClr val="black">
                    <a:tint val="75000"/>
                  </a:prstClr>
                </a:solidFill>
              </a:rPr>
              <a:t>10.2.2020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fld id="{7F7B72B2-10F0-457F-8DD1-A8AABE4B9CC3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5771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fld id="{8466307F-1253-44E6-8A16-9813EC5E93E0}" type="datetime1">
              <a:rPr lang="bg-BG" smtClean="0">
                <a:solidFill>
                  <a:prstClr val="black">
                    <a:tint val="75000"/>
                  </a:prstClr>
                </a:solidFill>
              </a:rPr>
              <a:t>10.2.2020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fld id="{7F7B72B2-10F0-457F-8DD1-A8AABE4B9CC3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5776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fld id="{CE373358-3033-48FD-94EC-CF540588DD2B}" type="datetime1">
              <a:rPr lang="bg-BG" smtClean="0">
                <a:solidFill>
                  <a:prstClr val="black">
                    <a:tint val="75000"/>
                  </a:prstClr>
                </a:solidFill>
              </a:rPr>
              <a:t>10.2.2020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fld id="{7F7B72B2-10F0-457F-8DD1-A8AABE4B9CC3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116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bg-BG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fld id="{BA639C60-4A63-4E34-8438-55CF9FDE8480}" type="datetime1">
              <a:rPr lang="bg-BG" smtClean="0">
                <a:solidFill>
                  <a:prstClr val="black">
                    <a:tint val="75000"/>
                  </a:prstClr>
                </a:solidFill>
              </a:rPr>
              <a:t>10.2.2020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fld id="{7F7B72B2-10F0-457F-8DD1-A8AABE4B9CC3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64409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319" y="274638"/>
            <a:ext cx="822936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bg-BG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319" y="1600201"/>
            <a:ext cx="8229362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320" y="6356351"/>
            <a:ext cx="21329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fld id="{C0B99940-7DD8-4EA1-BD63-731812F8D5FA}" type="datetime1">
              <a:rPr lang="bg-BG" smtClean="0">
                <a:solidFill>
                  <a:prstClr val="black">
                    <a:tint val="75000"/>
                  </a:prstClr>
                </a:solidFill>
              </a:rPr>
              <a:t>10.2.2020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3823" y="6356351"/>
            <a:ext cx="28963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717" y="6356351"/>
            <a:ext cx="21329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fld id="{7F7B72B2-10F0-457F-8DD1-A8AABE4B9CC3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612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  <p:sldLayoutId id="2147483851" r:id="rId10"/>
    <p:sldLayoutId id="2147483852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CC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1798633"/>
            <a:ext cx="5511300" cy="11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Lato Hairline"/>
              <a:buNone/>
              <a:defRPr sz="4800">
                <a:solidFill>
                  <a:srgbClr val="434343"/>
                </a:solidFill>
                <a:latin typeface="Lato Hairline"/>
                <a:ea typeface="Lato Hairline"/>
                <a:cs typeface="Lato Hairline"/>
                <a:sym typeface="Lato Hairlin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Lato Hairline"/>
              <a:buNone/>
              <a:defRPr sz="4800">
                <a:solidFill>
                  <a:srgbClr val="434343"/>
                </a:solidFill>
                <a:latin typeface="Lato Hairline"/>
                <a:ea typeface="Lato Hairline"/>
                <a:cs typeface="Lato Hairline"/>
                <a:sym typeface="Lato Hairlin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Lato Hairline"/>
              <a:buNone/>
              <a:defRPr sz="4800">
                <a:solidFill>
                  <a:srgbClr val="434343"/>
                </a:solidFill>
                <a:latin typeface="Lato Hairline"/>
                <a:ea typeface="Lato Hairline"/>
                <a:cs typeface="Lato Hairline"/>
                <a:sym typeface="Lato Hairlin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Lato Hairline"/>
              <a:buNone/>
              <a:defRPr sz="4800">
                <a:solidFill>
                  <a:srgbClr val="434343"/>
                </a:solidFill>
                <a:latin typeface="Lato Hairline"/>
                <a:ea typeface="Lato Hairline"/>
                <a:cs typeface="Lato Hairline"/>
                <a:sym typeface="Lato Hairlin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Lato Hairline"/>
              <a:buNone/>
              <a:defRPr sz="4800">
                <a:solidFill>
                  <a:srgbClr val="434343"/>
                </a:solidFill>
                <a:latin typeface="Lato Hairline"/>
                <a:ea typeface="Lato Hairline"/>
                <a:cs typeface="Lato Hairline"/>
                <a:sym typeface="Lato Hairlin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Lato Hairline"/>
              <a:buNone/>
              <a:defRPr sz="4800">
                <a:solidFill>
                  <a:srgbClr val="434343"/>
                </a:solidFill>
                <a:latin typeface="Lato Hairline"/>
                <a:ea typeface="Lato Hairline"/>
                <a:cs typeface="Lato Hairline"/>
                <a:sym typeface="Lato Hairlin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Lato Hairline"/>
              <a:buNone/>
              <a:defRPr sz="4800">
                <a:solidFill>
                  <a:srgbClr val="434343"/>
                </a:solidFill>
                <a:latin typeface="Lato Hairline"/>
                <a:ea typeface="Lato Hairline"/>
                <a:cs typeface="Lato Hairline"/>
                <a:sym typeface="Lato Hairlin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Lato Hairline"/>
              <a:buNone/>
              <a:defRPr sz="4800">
                <a:solidFill>
                  <a:srgbClr val="434343"/>
                </a:solidFill>
                <a:latin typeface="Lato Hairline"/>
                <a:ea typeface="Lato Hairline"/>
                <a:cs typeface="Lato Hairline"/>
                <a:sym typeface="Lato Hairlin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Lato Hairline"/>
              <a:buNone/>
              <a:defRPr sz="4800">
                <a:solidFill>
                  <a:srgbClr val="434343"/>
                </a:solidFill>
                <a:latin typeface="Lato Hairline"/>
                <a:ea typeface="Lato Hairline"/>
                <a:cs typeface="Lato Hairline"/>
                <a:sym typeface="Lato Hairlin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2992533"/>
            <a:ext cx="5511300" cy="347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Clr>
                <a:srgbClr val="B7B7B7"/>
              </a:buClr>
              <a:buSzPts val="1800"/>
              <a:buFont typeface="Lato Light"/>
              <a:buChar char="×"/>
              <a:defRPr sz="1800">
                <a:solidFill>
                  <a:srgbClr val="666666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800"/>
              <a:buFont typeface="Lato Light"/>
              <a:buChar char="×"/>
              <a:defRPr sz="1800">
                <a:solidFill>
                  <a:srgbClr val="666666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800"/>
              <a:buFont typeface="Lato Light"/>
              <a:buChar char="×"/>
              <a:defRPr sz="1800">
                <a:solidFill>
                  <a:srgbClr val="666666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800"/>
              <a:buFont typeface="Lato Light"/>
              <a:buChar char="×"/>
              <a:defRPr sz="1800">
                <a:solidFill>
                  <a:srgbClr val="666666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800"/>
              <a:buFont typeface="Lato Light"/>
              <a:buChar char="○"/>
              <a:defRPr sz="1800">
                <a:solidFill>
                  <a:srgbClr val="666666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800"/>
              <a:buFont typeface="Lato Light"/>
              <a:buChar char="■"/>
              <a:defRPr sz="1800">
                <a:solidFill>
                  <a:srgbClr val="666666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800"/>
              <a:buFont typeface="Lato Light"/>
              <a:buChar char="●"/>
              <a:defRPr sz="1800">
                <a:solidFill>
                  <a:srgbClr val="666666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800"/>
              <a:buFont typeface="Lato Light"/>
              <a:buChar char="○"/>
              <a:defRPr sz="1800">
                <a:solidFill>
                  <a:srgbClr val="666666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800"/>
              <a:buFont typeface="Lato Light"/>
              <a:buChar char="■"/>
              <a:defRPr sz="1800">
                <a:solidFill>
                  <a:srgbClr val="666666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80584" y="6231535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8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lvl="1" algn="r">
              <a:buNone/>
              <a:defRPr sz="18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lvl="2" algn="r">
              <a:buNone/>
              <a:defRPr sz="18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lvl="3" algn="r">
              <a:buNone/>
              <a:defRPr sz="18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lvl="4" algn="r">
              <a:buNone/>
              <a:defRPr sz="18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lvl="5" algn="r">
              <a:buNone/>
              <a:defRPr sz="18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lvl="6" algn="r">
              <a:buNone/>
              <a:defRPr sz="18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lvl="7" algn="r">
              <a:buNone/>
              <a:defRPr sz="18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lvl="8" algn="r">
              <a:buNone/>
              <a:defRPr sz="18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kern="0"/>
              <a:pPr>
                <a:buClr>
                  <a:srgbClr val="000000"/>
                </a:buClr>
                <a:buFont typeface="Arial"/>
                <a:buNone/>
              </a:pPr>
              <a:t>‹#›</a:t>
            </a:fld>
            <a:endParaRPr kern="0"/>
          </a:p>
        </p:txBody>
      </p:sp>
    </p:spTree>
    <p:extLst>
      <p:ext uri="{BB962C8B-B14F-4D97-AF65-F5344CB8AC3E}">
        <p14:creationId xmlns:p14="http://schemas.microsoft.com/office/powerpoint/2010/main" val="243816878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866" r:id="rId1"/>
    <p:sldLayoutId id="2147483867" r:id="rId2"/>
    <p:sldLayoutId id="2147483868" r:id="rId3"/>
    <p:sldLayoutId id="2147483869" r:id="rId4"/>
    <p:sldLayoutId id="2147483870" r:id="rId5"/>
    <p:sldLayoutId id="2147483871" r:id="rId6"/>
    <p:sldLayoutId id="2147483872" r:id="rId7"/>
    <p:sldLayoutId id="2147483873" r:id="rId8"/>
    <p:sldLayoutId id="2147483874" r:id="rId9"/>
    <p:sldLayoutId id="2147483875" r:id="rId10"/>
    <p:sldLayoutId id="2147483876" r:id="rId11"/>
    <p:sldLayoutId id="2147483877" r:id="rId12"/>
  </p:sldLayoutIdLst>
  <p:transition>
    <p:fade thruBlk="1"/>
  </p:transition>
  <p:timing>
    <p:tnLst>
      <p:par>
        <p:cTn id="1" dur="indefinite" restart="never" nodeType="tmRoot"/>
      </p:par>
    </p:tnLst>
  </p:timing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3" Type="http://schemas.openxmlformats.org/officeDocument/2006/relationships/slideLayout" Target="../slideLayouts/slideLayout1.xml"/><Relationship Id="rId7" Type="http://schemas.openxmlformats.org/officeDocument/2006/relationships/oleObject" Target="../embeddings/oleObject1.bin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9.xml"/><Relationship Id="rId6" Type="http://schemas.openxmlformats.org/officeDocument/2006/relationships/image" Target="../media/image23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13.png"/><Relationship Id="rId7" Type="http://schemas.openxmlformats.org/officeDocument/2006/relationships/diagramLayout" Target="../diagrams/layout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Relationship Id="rId6" Type="http://schemas.openxmlformats.org/officeDocument/2006/relationships/diagramData" Target="../diagrams/data1.xml"/><Relationship Id="rId5" Type="http://schemas.openxmlformats.org/officeDocument/2006/relationships/image" Target="../media/image11.png"/><Relationship Id="rId10" Type="http://schemas.microsoft.com/office/2007/relationships/diagramDrawing" Target="../diagrams/drawing1.xml"/><Relationship Id="rId4" Type="http://schemas.openxmlformats.org/officeDocument/2006/relationships/image" Target="../media/image14.png"/><Relationship Id="rId9" Type="http://schemas.openxmlformats.org/officeDocument/2006/relationships/diagramColors" Target="../diagrams/colors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image" Target="../media/image13.png"/><Relationship Id="rId7" Type="http://schemas.openxmlformats.org/officeDocument/2006/relationships/diagramLayout" Target="../diagrams/layout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Relationship Id="rId6" Type="http://schemas.openxmlformats.org/officeDocument/2006/relationships/diagramData" Target="../diagrams/data2.xml"/><Relationship Id="rId5" Type="http://schemas.openxmlformats.org/officeDocument/2006/relationships/image" Target="../media/image11.png"/><Relationship Id="rId10" Type="http://schemas.microsoft.com/office/2007/relationships/diagramDrawing" Target="../diagrams/drawing2.xml"/><Relationship Id="rId4" Type="http://schemas.openxmlformats.org/officeDocument/2006/relationships/image" Target="../media/image14.png"/><Relationship Id="rId9" Type="http://schemas.openxmlformats.org/officeDocument/2006/relationships/diagramColors" Target="../diagrams/colors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3" Type="http://schemas.openxmlformats.org/officeDocument/2006/relationships/image" Target="../media/image13.png"/><Relationship Id="rId7" Type="http://schemas.openxmlformats.org/officeDocument/2006/relationships/diagramLayout" Target="../diagrams/layout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Relationship Id="rId6" Type="http://schemas.openxmlformats.org/officeDocument/2006/relationships/diagramData" Target="../diagrams/data3.xml"/><Relationship Id="rId5" Type="http://schemas.openxmlformats.org/officeDocument/2006/relationships/image" Target="../media/image11.png"/><Relationship Id="rId10" Type="http://schemas.microsoft.com/office/2007/relationships/diagramDrawing" Target="../diagrams/drawing3.xml"/><Relationship Id="rId4" Type="http://schemas.openxmlformats.org/officeDocument/2006/relationships/image" Target="../media/image14.png"/><Relationship Id="rId9" Type="http://schemas.openxmlformats.org/officeDocument/2006/relationships/diagramColors" Target="../diagrams/colors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13.png"/><Relationship Id="rId7" Type="http://schemas.openxmlformats.org/officeDocument/2006/relationships/diagramQuickStyle" Target="../diagrams/quickStyl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10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microsoft.com/office/2007/relationships/diagramDrawing" Target="../diagrams/drawing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5.xml"/><Relationship Id="rId3" Type="http://schemas.openxmlformats.org/officeDocument/2006/relationships/notesSlide" Target="../notesSlides/notesSlide2.xml"/><Relationship Id="rId7" Type="http://schemas.openxmlformats.org/officeDocument/2006/relationships/diagramLayout" Target="../diagrams/layout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Relationship Id="rId6" Type="http://schemas.openxmlformats.org/officeDocument/2006/relationships/diagramData" Target="../diagrams/data5.xml"/><Relationship Id="rId11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microsoft.com/office/2007/relationships/diagramDrawing" Target="../diagrams/drawing5.xml"/><Relationship Id="rId4" Type="http://schemas.openxmlformats.org/officeDocument/2006/relationships/image" Target="../media/image13.png"/><Relationship Id="rId9" Type="http://schemas.openxmlformats.org/officeDocument/2006/relationships/diagramColors" Target="../diagrams/colors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17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18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21.png"/><Relationship Id="rId5" Type="http://schemas.openxmlformats.org/officeDocument/2006/relationships/image" Target="../media/image19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22.png"/><Relationship Id="rId5" Type="http://schemas.openxmlformats.org/officeDocument/2006/relationships/image" Target="../media/image19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comments" Target="../comments/comment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24.emf"/><Relationship Id="rId5" Type="http://schemas.openxmlformats.org/officeDocument/2006/relationships/image" Target="../media/image23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8"/>
          <p:cNvSpPr txBox="1">
            <a:spLocks noGrp="1"/>
          </p:cNvSpPr>
          <p:nvPr>
            <p:ph type="title"/>
          </p:nvPr>
        </p:nvSpPr>
        <p:spPr>
          <a:xfrm>
            <a:off x="457200" y="2206225"/>
            <a:ext cx="551130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bg-BG" sz="4000" b="1" kern="12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/>
            </a:r>
            <a:br>
              <a:rPr lang="bg-BG" sz="4000" b="1" kern="12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</a:br>
            <a:r>
              <a:rPr lang="bg-BG" sz="4000" b="1" kern="12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/>
            </a:r>
            <a:br>
              <a:rPr lang="bg-BG" sz="4000" b="1" kern="12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</a:br>
            <a:endParaRPr dirty="0"/>
          </a:p>
        </p:txBody>
      </p:sp>
      <p:sp>
        <p:nvSpPr>
          <p:cNvPr id="95" name="Google Shape;95;p18"/>
          <p:cNvSpPr txBox="1">
            <a:spLocks noGrp="1"/>
          </p:cNvSpPr>
          <p:nvPr>
            <p:ph type="body" idx="1"/>
          </p:nvPr>
        </p:nvSpPr>
        <p:spPr>
          <a:xfrm>
            <a:off x="143839" y="1761025"/>
            <a:ext cx="6050693" cy="260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 algn="ctr">
              <a:spcBef>
                <a:spcPts val="0"/>
              </a:spcBef>
              <a:buClrTx/>
              <a:buSzTx/>
              <a:buNone/>
            </a:pPr>
            <a:r>
              <a:rPr lang="bg-BG" sz="4000" b="1" kern="12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НАПРЕДЪК </a:t>
            </a:r>
          </a:p>
          <a:p>
            <a:pPr marL="0" indent="0" algn="ctr">
              <a:spcBef>
                <a:spcPts val="0"/>
              </a:spcBef>
              <a:buClrTx/>
              <a:buSzTx/>
              <a:buNone/>
            </a:pPr>
            <a:r>
              <a:rPr lang="bg-BG" sz="4000" b="1" kern="12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 ПО ПРОГРАМАТА ЗА МОРСКО ДЕЛО И РИБАРСТВО 2014-2020</a:t>
            </a:r>
            <a:r>
              <a:rPr lang="en-US" sz="4000" b="1" kern="12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 </a:t>
            </a:r>
            <a:r>
              <a:rPr lang="bg-BG" sz="4000" b="1" kern="12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г. </a:t>
            </a:r>
          </a:p>
          <a:p>
            <a:endParaRPr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0072" y="0"/>
            <a:ext cx="2365453" cy="114614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9132" y="84403"/>
            <a:ext cx="3090940" cy="96934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6225" y="16099"/>
            <a:ext cx="1646063" cy="1487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737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50221" y="1545286"/>
            <a:ext cx="7056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prstClr val="black"/>
                </a:solidFill>
              </a:rPr>
              <a:t> 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B72B2-10F0-457F-8DD1-A8AABE4B9CC3}" type="slidenum">
              <a:rPr lang="bg-BG" smtClean="0"/>
              <a:pPr/>
              <a:t>10</a:t>
            </a:fld>
            <a:endParaRPr lang="bg-BG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78547" y="1"/>
            <a:ext cx="2365453" cy="1143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17862" y="1268287"/>
            <a:ext cx="77145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400" b="1" dirty="0" smtClean="0">
                <a:solidFill>
                  <a:srgbClr val="1F497D"/>
                </a:solidFill>
              </a:rPr>
              <a:t>Изпълнение на правилото </a:t>
            </a:r>
            <a:r>
              <a:rPr lang="en-US" sz="2400" b="1" dirty="0" smtClean="0">
                <a:solidFill>
                  <a:srgbClr val="1F497D"/>
                </a:solidFill>
              </a:rPr>
              <a:t>N</a:t>
            </a:r>
            <a:r>
              <a:rPr lang="bg-BG" sz="2400" b="1" dirty="0" smtClean="0">
                <a:solidFill>
                  <a:srgbClr val="1F497D"/>
                </a:solidFill>
              </a:rPr>
              <a:t>+</a:t>
            </a:r>
            <a:r>
              <a:rPr lang="en-US" sz="2400" b="1" dirty="0" smtClean="0">
                <a:solidFill>
                  <a:srgbClr val="1F497D"/>
                </a:solidFill>
              </a:rPr>
              <a:t>3 </a:t>
            </a:r>
            <a:r>
              <a:rPr lang="bg-BG" sz="2400" b="1" dirty="0" smtClean="0">
                <a:solidFill>
                  <a:srgbClr val="1F497D"/>
                </a:solidFill>
              </a:rPr>
              <a:t>за 2020 г.</a:t>
            </a:r>
            <a:endParaRPr lang="en-US" sz="2400" dirty="0">
              <a:solidFill>
                <a:prstClr val="black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59632" y="5420"/>
            <a:ext cx="3090940" cy="969348"/>
          </a:xfrm>
          <a:prstGeom prst="rect">
            <a:avLst/>
          </a:prstGeom>
        </p:spPr>
      </p:pic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5734622"/>
              </p:ext>
            </p:extLst>
          </p:nvPr>
        </p:nvGraphicFramePr>
        <p:xfrm>
          <a:off x="611560" y="1757363"/>
          <a:ext cx="7704855" cy="4012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1" name="Worksheet" r:id="rId7" imgW="5886293" imgH="3343275" progId="Excel.Sheet.12">
                  <p:embed/>
                </p:oleObj>
              </mc:Choice>
              <mc:Fallback>
                <p:oleObj name="Worksheet" r:id="rId7" imgW="5886293" imgH="3343275" progId="Excel.Sheet.12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11560" y="1757363"/>
                        <a:ext cx="7704855" cy="4012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200244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99591" y="2060847"/>
            <a:ext cx="75608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0000"/>
                </a:solidFill>
                <a:latin typeface="Times New Roman"/>
              </a:rPr>
              <a:t>	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B72B2-10F0-457F-8DD1-A8AABE4B9CC3}" type="slidenum">
              <a:rPr lang="bg-BG" smtClean="0"/>
              <a:pPr/>
              <a:t>11</a:t>
            </a:fld>
            <a:endParaRPr lang="bg-BG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8547" y="1"/>
            <a:ext cx="2365453" cy="1143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19" y="1143001"/>
            <a:ext cx="8685862" cy="272895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  <a:buSzPts val="1200"/>
            </a:pPr>
            <a:r>
              <a:rPr lang="bg-BG" sz="2400" dirty="0" smtClean="0">
                <a:solidFill>
                  <a:srgbClr val="00206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bg-BG" sz="2400" b="1" dirty="0" smtClean="0">
                <a:solidFill>
                  <a:schemeClr val="tx2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Какво предстои по ПМДР за 2020 г.</a:t>
            </a:r>
            <a:r>
              <a:rPr lang="bg-BG" sz="2400" dirty="0" smtClean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b="1" dirty="0">
                <a:solidFill>
                  <a:schemeClr val="tx2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solidFill>
                  <a:schemeClr val="tx2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(1) </a:t>
            </a:r>
            <a:r>
              <a:rPr lang="bg-BG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bg-BG" sz="2400" dirty="0">
              <a:solidFill>
                <a:schemeClr val="tx2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buSzPts val="1200"/>
            </a:pPr>
            <a:endParaRPr lang="bg-BG" sz="2400" dirty="0" smtClean="0">
              <a:solidFill>
                <a:schemeClr val="tx2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buSzPts val="1200"/>
            </a:pPr>
            <a:endParaRPr lang="bg-BG" sz="2400" dirty="0">
              <a:solidFill>
                <a:schemeClr val="tx2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buSzPts val="1200"/>
            </a:pPr>
            <a:endParaRPr lang="bg-BG" sz="2400" dirty="0" smtClean="0">
              <a:solidFill>
                <a:schemeClr val="tx2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buSzPts val="1200"/>
            </a:pPr>
            <a:endParaRPr lang="bg-BG" sz="2400" dirty="0" smtClean="0">
              <a:solidFill>
                <a:schemeClr val="tx2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9632" y="86827"/>
            <a:ext cx="3090940" cy="969348"/>
          </a:xfrm>
          <a:prstGeom prst="rect">
            <a:avLst/>
          </a:prstGeom>
        </p:spPr>
      </p:pic>
      <p:graphicFrame>
        <p:nvGraphicFramePr>
          <p:cNvPr id="12" name="Diagram 11"/>
          <p:cNvGraphicFramePr/>
          <p:nvPr>
            <p:extLst>
              <p:ext uri="{D42A27DB-BD31-4B8C-83A1-F6EECF244321}">
                <p14:modId xmlns:p14="http://schemas.microsoft.com/office/powerpoint/2010/main" val="1891957951"/>
              </p:ext>
            </p:extLst>
          </p:nvPr>
        </p:nvGraphicFramePr>
        <p:xfrm>
          <a:off x="683568" y="1628800"/>
          <a:ext cx="7776864" cy="50926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4967978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99591" y="2060847"/>
            <a:ext cx="75608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0000"/>
                </a:solidFill>
                <a:latin typeface="Times New Roman"/>
              </a:rPr>
              <a:t>	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B72B2-10F0-457F-8DD1-A8AABE4B9CC3}" type="slidenum">
              <a:rPr lang="bg-BG" smtClean="0"/>
              <a:pPr/>
              <a:t>12</a:t>
            </a:fld>
            <a:endParaRPr lang="bg-BG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8547" y="1"/>
            <a:ext cx="2365453" cy="1143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19" y="1143001"/>
            <a:ext cx="8685862" cy="272895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  <a:buSzPts val="1200"/>
            </a:pPr>
            <a:r>
              <a:rPr lang="bg-BG" sz="2400" b="1" dirty="0" smtClean="0">
                <a:solidFill>
                  <a:schemeClr val="tx2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		Какво </a:t>
            </a:r>
            <a:r>
              <a:rPr lang="bg-BG" sz="2400" b="1" dirty="0">
                <a:solidFill>
                  <a:schemeClr val="tx2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предстои по ПМДР за 2020 </a:t>
            </a:r>
            <a:r>
              <a:rPr lang="bg-BG" sz="2400" b="1" dirty="0" smtClean="0">
                <a:solidFill>
                  <a:schemeClr val="tx2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en-US" sz="2400" b="1" dirty="0" smtClean="0">
                <a:solidFill>
                  <a:schemeClr val="tx2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bg-BG" sz="2400" b="1" dirty="0" smtClean="0">
                <a:solidFill>
                  <a:schemeClr val="tx2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b="1" dirty="0" smtClean="0">
                <a:solidFill>
                  <a:schemeClr val="tx2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bg-BG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bg-BG" sz="2400" dirty="0">
              <a:solidFill>
                <a:schemeClr val="tx2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buSzPts val="1200"/>
            </a:pPr>
            <a:endParaRPr lang="bg-BG" sz="2400" dirty="0" smtClean="0">
              <a:solidFill>
                <a:schemeClr val="tx2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buSzPts val="1200"/>
            </a:pPr>
            <a:endParaRPr lang="bg-BG" sz="2400" dirty="0">
              <a:solidFill>
                <a:schemeClr val="tx2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buSzPts val="1200"/>
            </a:pPr>
            <a:endParaRPr lang="bg-BG" sz="2400" dirty="0" smtClean="0">
              <a:solidFill>
                <a:schemeClr val="tx2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buSzPts val="1200"/>
            </a:pPr>
            <a:endParaRPr lang="bg-BG" sz="2400" dirty="0" smtClean="0">
              <a:solidFill>
                <a:schemeClr val="tx2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9632" y="86827"/>
            <a:ext cx="3090940" cy="969348"/>
          </a:xfrm>
          <a:prstGeom prst="rect">
            <a:avLst/>
          </a:prstGeom>
        </p:spPr>
      </p:pic>
      <p:graphicFrame>
        <p:nvGraphicFramePr>
          <p:cNvPr id="12" name="Diagram 11"/>
          <p:cNvGraphicFramePr/>
          <p:nvPr>
            <p:extLst>
              <p:ext uri="{D42A27DB-BD31-4B8C-83A1-F6EECF244321}">
                <p14:modId xmlns:p14="http://schemas.microsoft.com/office/powerpoint/2010/main" val="130848548"/>
              </p:ext>
            </p:extLst>
          </p:nvPr>
        </p:nvGraphicFramePr>
        <p:xfrm>
          <a:off x="683568" y="1628800"/>
          <a:ext cx="7776864" cy="50926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9050536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99591" y="2060847"/>
            <a:ext cx="75608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0000"/>
                </a:solidFill>
                <a:latin typeface="Times New Roman"/>
              </a:rPr>
              <a:t>	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B72B2-10F0-457F-8DD1-A8AABE4B9CC3}" type="slidenum">
              <a:rPr lang="bg-BG" smtClean="0"/>
              <a:pPr/>
              <a:t>13</a:t>
            </a:fld>
            <a:endParaRPr lang="bg-BG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8547" y="1"/>
            <a:ext cx="2365453" cy="1143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19" y="1143001"/>
            <a:ext cx="8685862" cy="272895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  <a:buSzPts val="1200"/>
            </a:pPr>
            <a:r>
              <a:rPr lang="bg-BG" sz="2400" dirty="0" smtClean="0">
                <a:solidFill>
                  <a:srgbClr val="00206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ru-RU" sz="2400" b="1" dirty="0">
                <a:solidFill>
                  <a:schemeClr val="tx2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Какво предстои по ПМДР за 2020 г. </a:t>
            </a:r>
            <a:r>
              <a:rPr lang="en-US" sz="2400" b="1" dirty="0" smtClean="0">
                <a:solidFill>
                  <a:schemeClr val="tx2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bg-BG" sz="2400" b="1" dirty="0" smtClean="0">
                <a:solidFill>
                  <a:schemeClr val="tx2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b="1" dirty="0" smtClean="0">
                <a:solidFill>
                  <a:schemeClr val="tx2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bg-BG" dirty="0" smtClean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bg-BG" sz="2400" dirty="0">
              <a:solidFill>
                <a:schemeClr val="tx2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buSzPts val="1200"/>
            </a:pPr>
            <a:endParaRPr lang="bg-BG" sz="2400" dirty="0" smtClean="0">
              <a:solidFill>
                <a:srgbClr val="1F497D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buSzPts val="1200"/>
            </a:pPr>
            <a:endParaRPr lang="bg-BG" sz="2400" dirty="0">
              <a:solidFill>
                <a:srgbClr val="1F497D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buSzPts val="1200"/>
            </a:pPr>
            <a:endParaRPr lang="bg-BG" sz="2400" dirty="0" smtClean="0">
              <a:solidFill>
                <a:srgbClr val="1F497D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buSzPts val="1200"/>
            </a:pPr>
            <a:endParaRPr lang="bg-BG" sz="2400" dirty="0" smtClean="0">
              <a:solidFill>
                <a:srgbClr val="1F497D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9632" y="86827"/>
            <a:ext cx="3090940" cy="969348"/>
          </a:xfrm>
          <a:prstGeom prst="rect">
            <a:avLst/>
          </a:prstGeom>
        </p:spPr>
      </p:pic>
      <p:graphicFrame>
        <p:nvGraphicFramePr>
          <p:cNvPr id="12" name="Diagram 11"/>
          <p:cNvGraphicFramePr/>
          <p:nvPr>
            <p:extLst>
              <p:ext uri="{D42A27DB-BD31-4B8C-83A1-F6EECF244321}">
                <p14:modId xmlns:p14="http://schemas.microsoft.com/office/powerpoint/2010/main" val="124366296"/>
              </p:ext>
            </p:extLst>
          </p:nvPr>
        </p:nvGraphicFramePr>
        <p:xfrm>
          <a:off x="107504" y="1556792"/>
          <a:ext cx="8579177" cy="48679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24278010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99591" y="2060847"/>
            <a:ext cx="75608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0000"/>
                </a:solidFill>
                <a:latin typeface="Times New Roman"/>
              </a:rPr>
              <a:t>	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B72B2-10F0-457F-8DD1-A8AABE4B9CC3}" type="slidenum">
              <a:rPr lang="bg-BG" smtClean="0"/>
              <a:pPr/>
              <a:t>14</a:t>
            </a:fld>
            <a:endParaRPr lang="bg-BG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8547" y="1"/>
            <a:ext cx="2365453" cy="1143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23528" y="1268759"/>
            <a:ext cx="84969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bg-BG" sz="20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Изпълнение на подхода Водено от общностите местно развитие</a:t>
            </a:r>
            <a:r>
              <a:rPr lang="en-US" sz="20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 (</a:t>
            </a:r>
            <a:r>
              <a:rPr lang="bg-BG" sz="20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ВОМР</a:t>
            </a:r>
            <a:r>
              <a:rPr lang="en-US" sz="20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)</a:t>
            </a:r>
            <a:r>
              <a:rPr lang="bg-BG" sz="20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 по Програмата за морско дело и рибарство 2014-2020 г. </a:t>
            </a:r>
            <a:r>
              <a:rPr lang="en-US" sz="20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(1)</a:t>
            </a:r>
            <a:endParaRPr lang="bg-BG" sz="2000" b="1" dirty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algn="just"/>
            <a:r>
              <a:rPr lang="bg-BG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1600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972529309"/>
              </p:ext>
            </p:extLst>
          </p:nvPr>
        </p:nvGraphicFramePr>
        <p:xfrm>
          <a:off x="179512" y="2060846"/>
          <a:ext cx="8640960" cy="35283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59632" y="0"/>
            <a:ext cx="3090940" cy="969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2401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99591" y="2060847"/>
            <a:ext cx="75608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	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F7B72B2-10F0-457F-8DD1-A8AABE4B9CC3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Palatino Linotype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Palatino Linotype" pitchFamily="18" charset="0"/>
              <a:ea typeface="+mn-ea"/>
              <a:cs typeface="+mn-cs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78547" y="1"/>
            <a:ext cx="2365453" cy="1143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23528" y="1268759"/>
            <a:ext cx="84969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kumimoji="0" lang="bg-BG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kumimoji="0" lang="bg-BG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Times New Roman" panose="02020603050405020304" pitchFamily="18" charset="0"/>
              </a:rPr>
              <a:t>Изпълнение на подхода Водено от общностите местно развитие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Times New Roman" panose="02020603050405020304" pitchFamily="18" charset="0"/>
              </a:rPr>
              <a:t> (</a:t>
            </a:r>
            <a:r>
              <a:rPr kumimoji="0" lang="bg-BG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Times New Roman" panose="02020603050405020304" pitchFamily="18" charset="0"/>
              </a:rPr>
              <a:t>ВОМР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Times New Roman" panose="02020603050405020304" pitchFamily="18" charset="0"/>
              </a:rPr>
              <a:t>)</a:t>
            </a:r>
            <a:r>
              <a:rPr kumimoji="0" lang="bg-BG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Times New Roman" panose="02020603050405020304" pitchFamily="18" charset="0"/>
              </a:rPr>
              <a:t> по Програмата за морско дело и рибарство 2014-2020 г</a:t>
            </a:r>
            <a:r>
              <a:rPr lang="bg-BG" sz="2000" b="1" dirty="0">
                <a:solidFill>
                  <a:srgbClr val="002060"/>
                </a:solidFill>
                <a:cs typeface="Times New Roman" panose="02020603050405020304" pitchFamily="18" charset="0"/>
              </a:rPr>
              <a:t>. </a:t>
            </a:r>
            <a:r>
              <a:rPr lang="bg-BG" sz="20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(</a:t>
            </a:r>
            <a:r>
              <a:rPr lang="en-US" sz="20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2</a:t>
            </a:r>
            <a:r>
              <a:rPr lang="bg-BG" sz="20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)</a:t>
            </a:r>
            <a:endParaRPr kumimoji="0" lang="bg-BG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	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1748184854"/>
              </p:ext>
            </p:extLst>
          </p:nvPr>
        </p:nvGraphicFramePr>
        <p:xfrm>
          <a:off x="179512" y="2060846"/>
          <a:ext cx="8640960" cy="35283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259632" y="0"/>
            <a:ext cx="3090940" cy="969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6660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117798"/>
            <a:ext cx="3048000" cy="8771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17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ПРОГРАМА ЗА МОРСКО ДЕЛО И РИБАРСТВО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17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2014-2020 г.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6669915" y="0"/>
            <a:ext cx="2361897" cy="1219200"/>
            <a:chOff x="6466353" y="86880"/>
            <a:chExt cx="2843808" cy="1835115"/>
          </a:xfrm>
        </p:grpSpPr>
        <p:pic>
          <p:nvPicPr>
            <p:cNvPr id="8" name="Picture 7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4141" y="86880"/>
              <a:ext cx="2088232" cy="13258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5"/>
            <p:cNvSpPr txBox="1">
              <a:spLocks noChangeArrowheads="1"/>
            </p:cNvSpPr>
            <p:nvPr/>
          </p:nvSpPr>
          <p:spPr bwMode="auto">
            <a:xfrm>
              <a:off x="6466353" y="1246955"/>
              <a:ext cx="2843808" cy="675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b" anchorCtr="0" upright="1"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defRPr/>
              </a:pPr>
              <a:r>
                <a:rPr lang="bg-BG" sz="1000" b="1" dirty="0">
                  <a:solidFill>
                    <a:prstClr val="black"/>
                  </a:solidFill>
                </a:rPr>
                <a:t>МИНИСТЕРСТВО НА  ЗЕМЕДЕЛИЕТО, ХРАНИТЕ И ГОРИТЕ</a:t>
              </a:r>
              <a:endParaRPr lang="bg-BG" sz="1000" dirty="0">
                <a:solidFill>
                  <a:prstClr val="black"/>
                </a:solidFill>
                <a:ea typeface="Calibri"/>
                <a:cs typeface="Calibri"/>
              </a:endParaRPr>
            </a:p>
          </p:txBody>
        </p: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75656" y="1219200"/>
            <a:ext cx="6496000" cy="444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4377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B72B2-10F0-457F-8DD1-A8AABE4B9CC3}" type="slidenum">
              <a:rPr lang="bg-BG" smtClean="0"/>
              <a:pPr/>
              <a:t>2</a:t>
            </a:fld>
            <a:endParaRPr lang="bg-BG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212409" y="1775502"/>
            <a:ext cx="8731744" cy="413824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charset="0"/>
              <a:buNone/>
            </a:pPr>
            <a:r>
              <a:rPr lang="ru-RU" sz="1800" b="1" dirty="0" smtClean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endParaRPr lang="bg-BG" sz="1800" b="1" dirty="0" smtClean="0">
              <a:solidFill>
                <a:srgbClr val="1F497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8547" y="1"/>
            <a:ext cx="2365453" cy="1143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11759" y="1775502"/>
            <a:ext cx="6274921" cy="304698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bg-BG" sz="3200" b="1" dirty="0" smtClean="0">
                <a:solidFill>
                  <a:schemeClr val="tx2"/>
                </a:solidFill>
              </a:rPr>
              <a:t>Финансово изпълнение</a:t>
            </a:r>
          </a:p>
          <a:p>
            <a:endParaRPr lang="bg-BG" sz="3200" b="1" dirty="0" smtClean="0">
              <a:solidFill>
                <a:schemeClr val="tx2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bg-BG" sz="3200" b="1" dirty="0" smtClean="0">
                <a:solidFill>
                  <a:schemeClr val="tx2"/>
                </a:solidFill>
              </a:rPr>
              <a:t>Какво предстои по ПМДР за 2020 г.</a:t>
            </a:r>
          </a:p>
          <a:p>
            <a:endParaRPr lang="bg-BG" sz="3200" b="1" dirty="0">
              <a:solidFill>
                <a:schemeClr val="tx2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bg-BG" sz="3200" b="1" smtClean="0">
                <a:solidFill>
                  <a:schemeClr val="tx2"/>
                </a:solidFill>
              </a:rPr>
              <a:t>ВОМР 2020 </a:t>
            </a:r>
            <a:r>
              <a:rPr lang="bg-BG" sz="3200" b="1" dirty="0" smtClean="0">
                <a:solidFill>
                  <a:schemeClr val="tx2"/>
                </a:solidFill>
              </a:rPr>
              <a:t>г. </a:t>
            </a:r>
            <a:endParaRPr lang="en-US" sz="3200" b="1" dirty="0">
              <a:solidFill>
                <a:schemeClr val="tx2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7624" y="86827"/>
            <a:ext cx="3090940" cy="96934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2336" y="2204864"/>
            <a:ext cx="2188820" cy="2342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8556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F7B72B2-10F0-457F-8DD1-A8AABE4B9CC3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Palatino Linotype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Palatino Linotype" pitchFamily="18" charset="0"/>
              <a:ea typeface="+mn-ea"/>
              <a:cs typeface="+mn-cs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212409" y="1974168"/>
            <a:ext cx="8320031" cy="411912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			</a:t>
            </a:r>
            <a:endParaRPr kumimoji="0" lang="bg-BG" sz="1800" b="1" i="0" u="none" strike="noStrike" kern="1200" cap="none" spc="0" normalizeH="0" baseline="0" noProof="0" dirty="0" smtClean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8547" y="1"/>
            <a:ext cx="2365453" cy="1143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7624" y="62929"/>
            <a:ext cx="3090940" cy="96934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71600" y="1180057"/>
            <a:ext cx="70990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Общо изпълнение на Програмата за морско дело и рибарство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2014-2020 г.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1560" y="1810371"/>
            <a:ext cx="7632848" cy="428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3458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F7B72B2-10F0-457F-8DD1-A8AABE4B9CC3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Palatino Linotype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Palatino Linotype" pitchFamily="18" charset="0"/>
              <a:ea typeface="+mn-ea"/>
              <a:cs typeface="+mn-cs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212409" y="1974168"/>
            <a:ext cx="8320031" cy="411912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			</a:t>
            </a:r>
            <a:endParaRPr kumimoji="0" lang="bg-BG" sz="1800" b="1" i="0" u="none" strike="noStrike" kern="1200" cap="none" spc="0" normalizeH="0" baseline="0" noProof="0" dirty="0" smtClean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8547" y="1"/>
            <a:ext cx="2365453" cy="1143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7624" y="62929"/>
            <a:ext cx="3090940" cy="96934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71600" y="1180057"/>
            <a:ext cx="70990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Общо изпълнение на Програмата за морско дело и рибарство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2014-2020 г.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820504"/>
              </p:ext>
            </p:extLst>
          </p:nvPr>
        </p:nvGraphicFramePr>
        <p:xfrm>
          <a:off x="467543" y="2089444"/>
          <a:ext cx="8064898" cy="349979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23701">
                  <a:extLst>
                    <a:ext uri="{9D8B030D-6E8A-4147-A177-3AD203B41FA5}">
                      <a16:colId xmlns:a16="http://schemas.microsoft.com/office/drawing/2014/main" val="3311151746"/>
                    </a:ext>
                  </a:extLst>
                </a:gridCol>
                <a:gridCol w="2370308">
                  <a:extLst>
                    <a:ext uri="{9D8B030D-6E8A-4147-A177-3AD203B41FA5}">
                      <a16:colId xmlns:a16="http://schemas.microsoft.com/office/drawing/2014/main" val="953685156"/>
                    </a:ext>
                  </a:extLst>
                </a:gridCol>
                <a:gridCol w="2200581">
                  <a:extLst>
                    <a:ext uri="{9D8B030D-6E8A-4147-A177-3AD203B41FA5}">
                      <a16:colId xmlns:a16="http://schemas.microsoft.com/office/drawing/2014/main" val="47870240"/>
                    </a:ext>
                  </a:extLst>
                </a:gridCol>
                <a:gridCol w="2370308">
                  <a:extLst>
                    <a:ext uri="{9D8B030D-6E8A-4147-A177-3AD203B41FA5}">
                      <a16:colId xmlns:a16="http://schemas.microsoft.com/office/drawing/2014/main" val="2967683490"/>
                    </a:ext>
                  </a:extLst>
                </a:gridCol>
              </a:tblGrid>
              <a:tr h="508036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bg-BG" sz="1200" u="sng" strike="noStrike">
                          <a:effectLst/>
                        </a:rPr>
                        <a:t>Плащания  2019</a:t>
                      </a:r>
                      <a:endParaRPr lang="bg-BG" sz="1200" b="1" i="1" u="sng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1701699"/>
                  </a:ext>
                </a:extLst>
              </a:tr>
              <a:tr h="60682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u="none" strike="noStrike">
                          <a:effectLst/>
                        </a:rPr>
                        <a:t> Мярка № </a:t>
                      </a:r>
                      <a:endParaRPr lang="bg-BG" sz="1200" b="1" i="0" u="none" strike="noStrike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u="none" strike="noStrike">
                          <a:effectLst/>
                        </a:rPr>
                        <a:t>Платена сума</a:t>
                      </a:r>
                      <a:endParaRPr lang="bg-BG" sz="1200" b="1" i="0" u="none" strike="noStrike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u="none" strike="noStrike">
                          <a:effectLst/>
                        </a:rPr>
                        <a:t>Национално финансиране</a:t>
                      </a:r>
                      <a:endParaRPr lang="bg-BG" sz="1200" b="1" i="0" u="none" strike="noStrike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u="none" strike="noStrike">
                          <a:effectLst/>
                        </a:rPr>
                        <a:t>Европейско финансиране</a:t>
                      </a:r>
                      <a:endParaRPr lang="bg-BG" sz="1200" b="1" i="0" u="none" strike="noStrike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310619232"/>
                  </a:ext>
                </a:extLst>
              </a:tr>
              <a:tr h="296353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u="none" strike="noStrike">
                          <a:effectLst/>
                        </a:rPr>
                        <a:t>ПО1</a:t>
                      </a:r>
                      <a:endParaRPr lang="bg-BG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u="none" strike="noStrike">
                          <a:effectLst/>
                        </a:rPr>
                        <a:t>7,471,823.43 лв.</a:t>
                      </a:r>
                      <a:endParaRPr lang="bg-BG" sz="1200" b="1" i="0" u="none" strike="noStrike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u="none" strike="noStrike">
                          <a:effectLst/>
                        </a:rPr>
                        <a:t>1,997,965.57 лв.</a:t>
                      </a:r>
                      <a:endParaRPr lang="bg-BG" sz="1200" b="1" i="0" u="none" strike="noStrike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u="none" strike="noStrike">
                          <a:effectLst/>
                        </a:rPr>
                        <a:t>5,473,857.86 лв.</a:t>
                      </a:r>
                      <a:endParaRPr lang="bg-BG" sz="1200" b="1" i="0" u="none" strike="noStrike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314401946"/>
                  </a:ext>
                </a:extLst>
              </a:tr>
              <a:tr h="296353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u="none" strike="noStrike">
                          <a:effectLst/>
                        </a:rPr>
                        <a:t>ПО2</a:t>
                      </a:r>
                      <a:endParaRPr lang="bg-BG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u="none" strike="noStrike">
                          <a:effectLst/>
                        </a:rPr>
                        <a:t>10,902,824.01 лв.</a:t>
                      </a:r>
                      <a:endParaRPr lang="bg-BG" sz="1200" b="1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u="none" strike="noStrike">
                          <a:effectLst/>
                        </a:rPr>
                        <a:t>2,725,706.06 лв.</a:t>
                      </a:r>
                      <a:endParaRPr lang="bg-BG" sz="1200" b="1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u="none" strike="noStrike">
                          <a:effectLst/>
                        </a:rPr>
                        <a:t>8,177,117.95 лв.</a:t>
                      </a:r>
                      <a:endParaRPr lang="bg-BG" sz="1200" b="1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73787239"/>
                  </a:ext>
                </a:extLst>
              </a:tr>
              <a:tr h="296353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u="none" strike="noStrike">
                          <a:effectLst/>
                        </a:rPr>
                        <a:t>ПО3</a:t>
                      </a:r>
                      <a:endParaRPr lang="bg-BG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u="none" strike="noStrike">
                          <a:effectLst/>
                        </a:rPr>
                        <a:t>7,147,702.86 лв.</a:t>
                      </a:r>
                      <a:endParaRPr lang="bg-BG" sz="1200" b="1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u="none" strike="noStrike">
                          <a:effectLst/>
                        </a:rPr>
                        <a:t>907,564.24 лв.</a:t>
                      </a:r>
                      <a:endParaRPr lang="bg-BG" sz="1200" b="1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u="none" strike="noStrike">
                          <a:effectLst/>
                        </a:rPr>
                        <a:t>6,240,138.62 лв.</a:t>
                      </a:r>
                      <a:endParaRPr lang="bg-BG" sz="1200" b="1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13572376"/>
                  </a:ext>
                </a:extLst>
              </a:tr>
              <a:tr h="296353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u="none" strike="noStrike">
                          <a:effectLst/>
                        </a:rPr>
                        <a:t>ПО4</a:t>
                      </a:r>
                      <a:endParaRPr lang="bg-BG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u="none" strike="noStrike">
                          <a:effectLst/>
                        </a:rPr>
                        <a:t>1,875,214.54 лв.</a:t>
                      </a:r>
                      <a:endParaRPr lang="bg-BG" sz="1200" b="1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u="none" strike="noStrike">
                          <a:effectLst/>
                        </a:rPr>
                        <a:t>281,282.30 лв.</a:t>
                      </a:r>
                      <a:endParaRPr lang="bg-BG" sz="1200" b="1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u="none" strike="noStrike">
                          <a:effectLst/>
                        </a:rPr>
                        <a:t>1,593,932.24 лв.</a:t>
                      </a:r>
                      <a:endParaRPr lang="bg-BG" sz="1200" b="1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591359534"/>
                  </a:ext>
                </a:extLst>
              </a:tr>
              <a:tr h="296353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u="none" strike="noStrike">
                          <a:effectLst/>
                        </a:rPr>
                        <a:t>ПО5</a:t>
                      </a:r>
                      <a:endParaRPr lang="bg-BG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u="none" strike="noStrike">
                          <a:effectLst/>
                        </a:rPr>
                        <a:t>4,058,642.85 лв.</a:t>
                      </a:r>
                      <a:endParaRPr lang="bg-BG" sz="1200" b="1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u="none" strike="noStrike">
                          <a:effectLst/>
                        </a:rPr>
                        <a:t>1,014,660.71 лв.</a:t>
                      </a:r>
                      <a:endParaRPr lang="bg-BG" sz="1200" b="1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u="none" strike="noStrike">
                          <a:effectLst/>
                        </a:rPr>
                        <a:t>3,043,982.14 лв.</a:t>
                      </a:r>
                      <a:endParaRPr lang="bg-BG" sz="1200" b="1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805113956"/>
                  </a:ext>
                </a:extLst>
              </a:tr>
              <a:tr h="296353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u="none" strike="noStrike">
                          <a:effectLst/>
                        </a:rPr>
                        <a:t>ПО6</a:t>
                      </a:r>
                      <a:endParaRPr lang="bg-BG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u="none" strike="noStrike">
                          <a:effectLst/>
                        </a:rPr>
                        <a:t>0.00 лв.</a:t>
                      </a:r>
                      <a:endParaRPr lang="bg-BG" sz="1200" b="1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u="none" strike="noStrike">
                          <a:effectLst/>
                        </a:rPr>
                        <a:t>0.00 лв.</a:t>
                      </a:r>
                      <a:endParaRPr lang="bg-BG" sz="1200" b="1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u="none" strike="noStrike">
                          <a:effectLst/>
                        </a:rPr>
                        <a:t>0.00 лв.</a:t>
                      </a:r>
                      <a:endParaRPr lang="bg-BG" sz="1200" b="1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148385492"/>
                  </a:ext>
                </a:extLst>
              </a:tr>
              <a:tr h="2963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TA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u="none" strike="noStrike">
                          <a:effectLst/>
                        </a:rPr>
                        <a:t>1,417,491.94 лв.</a:t>
                      </a:r>
                      <a:endParaRPr lang="bg-BG" sz="1200" b="1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u="none" strike="noStrike">
                          <a:effectLst/>
                        </a:rPr>
                        <a:t>354,373.07 лв.</a:t>
                      </a:r>
                      <a:endParaRPr lang="bg-BG" sz="1200" b="1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u="none" strike="noStrike">
                          <a:effectLst/>
                        </a:rPr>
                        <a:t>1,063,118.87 лв.</a:t>
                      </a:r>
                      <a:endParaRPr lang="bg-BG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858173474"/>
                  </a:ext>
                </a:extLst>
              </a:tr>
              <a:tr h="310467"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u="none" strike="noStrike">
                          <a:effectLst/>
                        </a:rPr>
                        <a:t>Общо</a:t>
                      </a:r>
                      <a:endParaRPr lang="bg-BG" sz="1200" b="1" i="0" u="none" strike="noStrike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u="none" strike="noStrike">
                          <a:effectLst/>
                        </a:rPr>
                        <a:t>32,873,699.63 лв.</a:t>
                      </a:r>
                      <a:endParaRPr lang="bg-BG" sz="1200" b="1" i="0" u="none" strike="noStrike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u="none" strike="noStrike">
                          <a:effectLst/>
                        </a:rPr>
                        <a:t>7,281,551.95 лв.</a:t>
                      </a:r>
                      <a:endParaRPr lang="bg-BG" sz="1200" b="1" i="0" u="none" strike="noStrike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u="none" strike="noStrike" dirty="0">
                          <a:effectLst/>
                        </a:rPr>
                        <a:t>25,592,147.68 лв.</a:t>
                      </a:r>
                      <a:endParaRPr lang="bg-BG" sz="1200" b="1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9276405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00649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F7B72B2-10F0-457F-8DD1-A8AABE4B9CC3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Palatino Linotype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Palatino Linotype" pitchFamily="18" charset="0"/>
              <a:ea typeface="+mn-ea"/>
              <a:cs typeface="+mn-cs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212409" y="1775502"/>
            <a:ext cx="8731744" cy="413824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			</a:t>
            </a:r>
            <a:endParaRPr kumimoji="0" lang="bg-BG" sz="1800" b="1" i="0" u="none" strike="noStrike" kern="1200" cap="none" spc="0" normalizeH="0" baseline="0" noProof="0" dirty="0" smtClean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8547" y="1"/>
            <a:ext cx="2365453" cy="1143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7624" y="62929"/>
            <a:ext cx="3090940" cy="96934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71600" y="1180057"/>
            <a:ext cx="70990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Общо изпълнение на Програмата за морско дело и рибарство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2014-2020 г.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3568" y="1863444"/>
            <a:ext cx="7632848" cy="3797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3128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50221" y="1545286"/>
            <a:ext cx="7056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prstClr val="black"/>
                </a:solidFill>
              </a:rPr>
              <a:t> 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B72B2-10F0-457F-8DD1-A8AABE4B9CC3}" type="slidenum">
              <a:rPr lang="bg-BG" smtClean="0"/>
              <a:pPr/>
              <a:t>6</a:t>
            </a:fld>
            <a:endParaRPr lang="bg-BG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8547" y="1"/>
            <a:ext cx="2365453" cy="1143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17862" y="1268287"/>
            <a:ext cx="84249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400" b="1" dirty="0">
                <a:solidFill>
                  <a:srgbClr val="1F497D"/>
                </a:solidFill>
              </a:rPr>
              <a:t>Извършени плащания по </a:t>
            </a:r>
            <a:r>
              <a:rPr lang="bg-BG" sz="2400" b="1" dirty="0" smtClean="0">
                <a:solidFill>
                  <a:srgbClr val="1F497D"/>
                </a:solidFill>
              </a:rPr>
              <a:t>приоритети за </a:t>
            </a:r>
            <a:r>
              <a:rPr lang="bg-BG" sz="2400" b="1" dirty="0">
                <a:solidFill>
                  <a:srgbClr val="1F497D"/>
                </a:solidFill>
              </a:rPr>
              <a:t>периода </a:t>
            </a:r>
            <a:endParaRPr lang="bg-BG" sz="2400" b="1" dirty="0" smtClean="0">
              <a:solidFill>
                <a:srgbClr val="1F497D"/>
              </a:solidFill>
            </a:endParaRPr>
          </a:p>
          <a:p>
            <a:pPr algn="ctr"/>
            <a:r>
              <a:rPr lang="bg-BG" sz="2400" b="1" dirty="0" smtClean="0">
                <a:solidFill>
                  <a:srgbClr val="1F497D"/>
                </a:solidFill>
              </a:rPr>
              <a:t>01.01.2019 </a:t>
            </a:r>
            <a:r>
              <a:rPr lang="bg-BG" sz="2400" b="1" dirty="0">
                <a:solidFill>
                  <a:srgbClr val="1F497D"/>
                </a:solidFill>
              </a:rPr>
              <a:t>г. - </a:t>
            </a:r>
            <a:r>
              <a:rPr lang="bg-BG" sz="2400" b="1" dirty="0" smtClean="0">
                <a:solidFill>
                  <a:srgbClr val="1F497D"/>
                </a:solidFill>
              </a:rPr>
              <a:t>31.12.2019 </a:t>
            </a:r>
            <a:r>
              <a:rPr lang="bg-BG" sz="2400" b="1" dirty="0">
                <a:solidFill>
                  <a:srgbClr val="1F497D"/>
                </a:solidFill>
              </a:rPr>
              <a:t>г</a:t>
            </a:r>
            <a:r>
              <a:rPr lang="bg-BG" sz="2400" dirty="0">
                <a:solidFill>
                  <a:prstClr val="black"/>
                </a:solidFill>
              </a:rPr>
              <a:t>.</a:t>
            </a:r>
            <a:endParaRPr lang="en-U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9632" y="1"/>
            <a:ext cx="3090940" cy="96934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1520" y="2099284"/>
            <a:ext cx="8064896" cy="4354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9872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50221" y="1545286"/>
            <a:ext cx="7056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prstClr val="black"/>
                </a:solidFill>
              </a:rPr>
              <a:t> 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B72B2-10F0-457F-8DD1-A8AABE4B9CC3}" type="slidenum">
              <a:rPr lang="bg-BG" smtClean="0"/>
              <a:pPr/>
              <a:t>7</a:t>
            </a:fld>
            <a:endParaRPr lang="bg-BG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8547" y="1"/>
            <a:ext cx="2365453" cy="1143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50221" y="1340768"/>
            <a:ext cx="72781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400" b="1" dirty="0">
                <a:solidFill>
                  <a:srgbClr val="1F497D"/>
                </a:solidFill>
              </a:rPr>
              <a:t>Извършени плащания </a:t>
            </a:r>
            <a:r>
              <a:rPr lang="bg-BG" sz="2400" b="1" dirty="0" smtClean="0">
                <a:solidFill>
                  <a:srgbClr val="1F497D"/>
                </a:solidFill>
              </a:rPr>
              <a:t>за </a:t>
            </a:r>
            <a:r>
              <a:rPr lang="bg-BG" sz="2400" b="1" dirty="0">
                <a:solidFill>
                  <a:srgbClr val="1F497D"/>
                </a:solidFill>
              </a:rPr>
              <a:t>периода </a:t>
            </a:r>
            <a:endParaRPr lang="bg-BG" sz="2400" b="1" dirty="0" smtClean="0">
              <a:solidFill>
                <a:srgbClr val="1F497D"/>
              </a:solidFill>
            </a:endParaRPr>
          </a:p>
          <a:p>
            <a:pPr algn="ctr"/>
            <a:r>
              <a:rPr lang="bg-BG" sz="2400" b="1" dirty="0" smtClean="0">
                <a:solidFill>
                  <a:srgbClr val="1F497D"/>
                </a:solidFill>
              </a:rPr>
              <a:t>2017 </a:t>
            </a:r>
            <a:r>
              <a:rPr lang="bg-BG" sz="2400" b="1" dirty="0">
                <a:solidFill>
                  <a:srgbClr val="1F497D"/>
                </a:solidFill>
              </a:rPr>
              <a:t>г. - </a:t>
            </a:r>
            <a:r>
              <a:rPr lang="bg-BG" sz="2400" b="1" dirty="0" smtClean="0">
                <a:solidFill>
                  <a:srgbClr val="1F497D"/>
                </a:solidFill>
              </a:rPr>
              <a:t>2019 </a:t>
            </a:r>
            <a:r>
              <a:rPr lang="bg-BG" sz="2400" b="1" dirty="0">
                <a:solidFill>
                  <a:srgbClr val="1F497D"/>
                </a:solidFill>
              </a:rPr>
              <a:t>г</a:t>
            </a:r>
            <a:r>
              <a:rPr lang="bg-BG" sz="2400" dirty="0">
                <a:solidFill>
                  <a:prstClr val="black"/>
                </a:solidFill>
              </a:rPr>
              <a:t>.</a:t>
            </a:r>
            <a:endParaRPr lang="en-U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9632" y="1"/>
            <a:ext cx="3090940" cy="96934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3568" y="2171764"/>
            <a:ext cx="7632848" cy="3417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3530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50221" y="1545286"/>
            <a:ext cx="7056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prstClr val="black"/>
                </a:solidFill>
              </a:rPr>
              <a:t> 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B72B2-10F0-457F-8DD1-A8AABE4B9CC3}" type="slidenum">
              <a:rPr lang="bg-BG" smtClean="0"/>
              <a:pPr/>
              <a:t>8</a:t>
            </a:fld>
            <a:endParaRPr lang="bg-BG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8547" y="1"/>
            <a:ext cx="2365453" cy="1143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17862" y="1268287"/>
            <a:ext cx="77865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400" b="1" dirty="0" smtClean="0">
                <a:solidFill>
                  <a:srgbClr val="1F497D"/>
                </a:solidFill>
              </a:rPr>
              <a:t>Прогноза за плащанията до края на 2020 г.</a:t>
            </a:r>
            <a:endParaRPr lang="en-US" sz="2400" dirty="0">
              <a:solidFill>
                <a:prstClr val="black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4606" y="19016"/>
            <a:ext cx="3090940" cy="96934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9553" y="2006951"/>
            <a:ext cx="8324774" cy="434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3723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50221" y="1545286"/>
            <a:ext cx="7056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prstClr val="black"/>
                </a:solidFill>
              </a:rPr>
              <a:t> 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B72B2-10F0-457F-8DD1-A8AABE4B9CC3}" type="slidenum">
              <a:rPr lang="bg-BG" smtClean="0"/>
              <a:pPr/>
              <a:t>9</a:t>
            </a:fld>
            <a:endParaRPr lang="bg-BG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8547" y="1"/>
            <a:ext cx="2365453" cy="1143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17862" y="1268287"/>
            <a:ext cx="77145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400" b="1" dirty="0" smtClean="0">
                <a:solidFill>
                  <a:srgbClr val="1F497D"/>
                </a:solidFill>
              </a:rPr>
              <a:t>Изпълнение на правилото </a:t>
            </a:r>
            <a:r>
              <a:rPr lang="en-US" sz="2400" b="1" dirty="0" smtClean="0">
                <a:solidFill>
                  <a:srgbClr val="1F497D"/>
                </a:solidFill>
              </a:rPr>
              <a:t>N</a:t>
            </a:r>
            <a:r>
              <a:rPr lang="bg-BG" sz="2400" b="1" dirty="0" smtClean="0">
                <a:solidFill>
                  <a:srgbClr val="1F497D"/>
                </a:solidFill>
              </a:rPr>
              <a:t>+</a:t>
            </a:r>
            <a:r>
              <a:rPr lang="en-US" sz="2400" b="1" dirty="0" smtClean="0">
                <a:solidFill>
                  <a:srgbClr val="1F497D"/>
                </a:solidFill>
              </a:rPr>
              <a:t>3 </a:t>
            </a:r>
            <a:r>
              <a:rPr lang="bg-BG" sz="2400" b="1" dirty="0" smtClean="0">
                <a:solidFill>
                  <a:srgbClr val="1F497D"/>
                </a:solidFill>
              </a:rPr>
              <a:t>за 2019 г.</a:t>
            </a:r>
            <a:endParaRPr lang="en-US" sz="2400" dirty="0">
              <a:solidFill>
                <a:prstClr val="black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9632" y="5420"/>
            <a:ext cx="3090940" cy="96934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1560" y="1798800"/>
            <a:ext cx="7560840" cy="397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3639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Eglamour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4544</TotalTime>
  <Words>588</Words>
  <Application>Microsoft Office PowerPoint</Application>
  <PresentationFormat>On-screen Show (4:3)</PresentationFormat>
  <Paragraphs>136</Paragraphs>
  <Slides>16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6" baseType="lpstr">
      <vt:lpstr>Arial</vt:lpstr>
      <vt:lpstr>Calibri</vt:lpstr>
      <vt:lpstr>Lato Hairline</vt:lpstr>
      <vt:lpstr>Lato Light</vt:lpstr>
      <vt:lpstr>Palatino Linotype</vt:lpstr>
      <vt:lpstr>Times New Roman</vt:lpstr>
      <vt:lpstr>Wingdings</vt:lpstr>
      <vt:lpstr>Office Theme</vt:lpstr>
      <vt:lpstr>Eglamour template</vt:lpstr>
      <vt:lpstr>Worksheet</vt:lpstr>
      <vt:lpstr>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Greta D. Dimitrova</dc:creator>
  <cp:lastModifiedBy>Antoaneta Grigorova</cp:lastModifiedBy>
  <cp:revision>551</cp:revision>
  <cp:lastPrinted>2020-02-07T13:01:49Z</cp:lastPrinted>
  <dcterms:created xsi:type="dcterms:W3CDTF">2018-05-28T15:27:15Z</dcterms:created>
  <dcterms:modified xsi:type="dcterms:W3CDTF">2020-02-10T14:40:21Z</dcterms:modified>
</cp:coreProperties>
</file>