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3" r:id="rId1"/>
    <p:sldMasterId id="2147483909" r:id="rId2"/>
  </p:sldMasterIdLst>
  <p:notesMasterIdLst>
    <p:notesMasterId r:id="rId8"/>
  </p:notesMasterIdLst>
  <p:handoutMasterIdLst>
    <p:handoutMasterId r:id="rId9"/>
  </p:handoutMasterIdLst>
  <p:sldIdLst>
    <p:sldId id="272" r:id="rId3"/>
    <p:sldId id="338" r:id="rId4"/>
    <p:sldId id="340" r:id="rId5"/>
    <p:sldId id="333" r:id="rId6"/>
    <p:sldId id="337" r:id="rId7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336">
          <p15:clr>
            <a:srgbClr val="A4A3A4"/>
          </p15:clr>
        </p15:guide>
        <p15:guide id="5" orient="horz" pos="1920">
          <p15:clr>
            <a:srgbClr val="A4A3A4"/>
          </p15:clr>
        </p15:guide>
        <p15:guide id="6" orient="horz" pos="3984">
          <p15:clr>
            <a:srgbClr val="A4A3A4"/>
          </p15:clr>
        </p15:guide>
        <p15:guide id="7" orient="horz" pos="1152">
          <p15:clr>
            <a:srgbClr val="A4A3A4"/>
          </p15:clr>
        </p15:guide>
        <p15:guide id="8" pos="2880">
          <p15:clr>
            <a:srgbClr val="A4A3A4"/>
          </p15:clr>
        </p15:guide>
        <p15:guide id="9" pos="503">
          <p15:clr>
            <a:srgbClr val="A4A3A4"/>
          </p15:clr>
        </p15:guide>
        <p15:guide id="10" pos="5257">
          <p15:clr>
            <a:srgbClr val="A4A3A4"/>
          </p15:clr>
        </p15:guide>
        <p15:guide id="11" pos="4608">
          <p15:clr>
            <a:srgbClr val="A4A3A4"/>
          </p15:clr>
        </p15:guide>
        <p15:guide id="12" pos="2448">
          <p15:clr>
            <a:srgbClr val="A4A3A4"/>
          </p15:clr>
        </p15:guide>
        <p15:guide id="13" pos="5545">
          <p15:clr>
            <a:srgbClr val="A4A3A4"/>
          </p15:clr>
        </p15:guide>
        <p15:guide id="14" pos="27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FCF1B2"/>
    <a:srgbClr val="FFCCFF"/>
    <a:srgbClr val="99CCFF"/>
    <a:srgbClr val="CCCCFF"/>
    <a:srgbClr val="CCFFCC"/>
    <a:srgbClr val="99FF99"/>
    <a:srgbClr val="B5EDC4"/>
    <a:srgbClr val="B6EC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468" autoAdjust="0"/>
    <p:restoredTop sz="86510" autoAdjust="0"/>
  </p:normalViewPr>
  <p:slideViewPr>
    <p:cSldViewPr>
      <p:cViewPr varScale="1">
        <p:scale>
          <a:sx n="100" d="100"/>
          <a:sy n="100" d="100"/>
        </p:scale>
        <p:origin x="1536" y="72"/>
      </p:cViewPr>
      <p:guideLst>
        <p:guide orient="horz" pos="2160"/>
        <p:guide orient="horz" pos="1008"/>
        <p:guide orient="horz" pos="3792"/>
        <p:guide orient="horz" pos="336"/>
        <p:guide orient="horz" pos="1920"/>
        <p:guide orient="horz" pos="3984"/>
        <p:guide orient="horz" pos="1152"/>
        <p:guide pos="2880"/>
        <p:guide pos="503"/>
        <p:guide pos="5257"/>
        <p:guide pos="4608"/>
        <p:guide pos="2448"/>
        <p:guide pos="5545"/>
        <p:guide pos="27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3127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DB98EB-A1D4-4C1D-9A0A-CACBCAC5CFD2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765AFAB-A6E2-4D8D-8562-D8429918EC94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dirty="0" smtClean="0">
              <a:solidFill>
                <a:schemeClr val="tx2"/>
              </a:solidFill>
            </a:rPr>
            <a:t>Заседания на Комитета за наблюдение на ПМДР 2014-2020 г. </a:t>
          </a:r>
          <a:endParaRPr lang="en-US" sz="2000" dirty="0">
            <a:solidFill>
              <a:schemeClr val="tx2"/>
            </a:solidFill>
          </a:endParaRPr>
        </a:p>
      </dgm:t>
    </dgm:pt>
    <dgm:pt modelId="{17814D2F-AAA0-4F21-BA4D-9A4CBDD39AFC}" type="parTrans" cxnId="{E4033D22-D134-49A1-AEDB-965B14482738}">
      <dgm:prSet/>
      <dgm:spPr/>
      <dgm:t>
        <a:bodyPr/>
        <a:lstStyle/>
        <a:p>
          <a:endParaRPr lang="en-US"/>
        </a:p>
      </dgm:t>
    </dgm:pt>
    <dgm:pt modelId="{084F8475-0D05-45C3-AE9C-47ECAE5250E7}" type="sibTrans" cxnId="{E4033D22-D134-49A1-AEDB-965B14482738}">
      <dgm:prSet/>
      <dgm:spPr/>
      <dgm:t>
        <a:bodyPr/>
        <a:lstStyle/>
        <a:p>
          <a:endParaRPr lang="en-US"/>
        </a:p>
      </dgm:t>
    </dgm:pt>
    <dgm:pt modelId="{53178276-FD47-4669-80D1-2E711F92CB43}">
      <dgm:prSet phldrT="[Text]"/>
      <dgm:spPr>
        <a:ln>
          <a:solidFill>
            <a:schemeClr val="accent5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bg-BG" dirty="0" smtClean="0">
              <a:solidFill>
                <a:schemeClr val="tx2"/>
              </a:solidFill>
            </a:rPr>
            <a:t>Март - Юни 2020 г.</a:t>
          </a:r>
          <a:endParaRPr lang="en-US" dirty="0">
            <a:solidFill>
              <a:schemeClr val="tx2"/>
            </a:solidFill>
          </a:endParaRPr>
        </a:p>
      </dgm:t>
    </dgm:pt>
    <dgm:pt modelId="{7AEFF3CE-8071-4AD8-B915-1C74C94481EB}" type="parTrans" cxnId="{A2C4B074-1027-480A-A4A9-009723FC1F4E}">
      <dgm:prSet/>
      <dgm:spPr/>
      <dgm:t>
        <a:bodyPr/>
        <a:lstStyle/>
        <a:p>
          <a:endParaRPr lang="en-US"/>
        </a:p>
      </dgm:t>
    </dgm:pt>
    <dgm:pt modelId="{E996F3D5-0886-4CD2-845D-FCE75A6FCDDD}" type="sibTrans" cxnId="{A2C4B074-1027-480A-A4A9-009723FC1F4E}">
      <dgm:prSet/>
      <dgm:spPr/>
      <dgm:t>
        <a:bodyPr/>
        <a:lstStyle/>
        <a:p>
          <a:endParaRPr lang="en-US"/>
        </a:p>
      </dgm:t>
    </dgm:pt>
    <dgm:pt modelId="{1449FA92-29CA-4DDE-B218-A5230C5E5D63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smtClean="0">
              <a:solidFill>
                <a:schemeClr val="tx2"/>
              </a:solidFill>
            </a:rPr>
            <a:t>Годишно информационно събитие на ПМДР</a:t>
          </a:r>
          <a:endParaRPr lang="en-US" sz="2400" dirty="0">
            <a:solidFill>
              <a:schemeClr val="tx2"/>
            </a:solidFill>
          </a:endParaRPr>
        </a:p>
      </dgm:t>
    </dgm:pt>
    <dgm:pt modelId="{D6DF5428-43BD-4EED-9B61-7BA3FB308B43}" type="parTrans" cxnId="{D1C2AA7E-C085-4D80-AE0B-AC046B262898}">
      <dgm:prSet/>
      <dgm:spPr/>
      <dgm:t>
        <a:bodyPr/>
        <a:lstStyle/>
        <a:p>
          <a:endParaRPr lang="en-US"/>
        </a:p>
      </dgm:t>
    </dgm:pt>
    <dgm:pt modelId="{65C945AC-1298-451C-A638-A18CFD30A9A0}" type="sibTrans" cxnId="{D1C2AA7E-C085-4D80-AE0B-AC046B262898}">
      <dgm:prSet/>
      <dgm:spPr/>
      <dgm:t>
        <a:bodyPr/>
        <a:lstStyle/>
        <a:p>
          <a:endParaRPr lang="en-US"/>
        </a:p>
      </dgm:t>
    </dgm:pt>
    <dgm:pt modelId="{7E54742C-01A7-44CB-AE48-D67EADD5DD3D}">
      <dgm:prSet phldrT="[Text]"/>
      <dgm:spPr>
        <a:ln>
          <a:solidFill>
            <a:schemeClr val="accent5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bg-BG" dirty="0" smtClean="0">
              <a:solidFill>
                <a:schemeClr val="tx2"/>
              </a:solidFill>
            </a:rPr>
            <a:t>Октомври - Декември 2020 г.</a:t>
          </a:r>
          <a:endParaRPr lang="en-US" dirty="0">
            <a:solidFill>
              <a:schemeClr val="tx2"/>
            </a:solidFill>
          </a:endParaRPr>
        </a:p>
      </dgm:t>
    </dgm:pt>
    <dgm:pt modelId="{E2306EB9-4E5E-4252-99B8-82F5563DC776}" type="parTrans" cxnId="{AE21955D-D833-4B49-A281-DA2AAF0BD43A}">
      <dgm:prSet/>
      <dgm:spPr/>
      <dgm:t>
        <a:bodyPr/>
        <a:lstStyle/>
        <a:p>
          <a:endParaRPr lang="en-US"/>
        </a:p>
      </dgm:t>
    </dgm:pt>
    <dgm:pt modelId="{6B63CD05-936A-4280-914F-02168BA63DA1}" type="sibTrans" cxnId="{AE21955D-D833-4B49-A281-DA2AAF0BD43A}">
      <dgm:prSet/>
      <dgm:spPr/>
      <dgm:t>
        <a:bodyPr/>
        <a:lstStyle/>
        <a:p>
          <a:endParaRPr lang="en-US"/>
        </a:p>
      </dgm:t>
    </dgm:pt>
    <dgm:pt modelId="{3B798CCA-298C-484E-8D5F-A8C9D10EC93C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dirty="0" smtClean="0">
              <a:solidFill>
                <a:schemeClr val="tx2"/>
              </a:solidFill>
            </a:rPr>
            <a:t>Информационни събития</a:t>
          </a:r>
          <a:endParaRPr lang="en-US" dirty="0">
            <a:solidFill>
              <a:schemeClr val="tx2"/>
            </a:solidFill>
          </a:endParaRPr>
        </a:p>
      </dgm:t>
    </dgm:pt>
    <dgm:pt modelId="{678C9749-690C-4604-8DD0-928DDEB372C4}" type="parTrans" cxnId="{50F09249-A0B8-4CF2-B33E-B615A316DAF5}">
      <dgm:prSet/>
      <dgm:spPr/>
      <dgm:t>
        <a:bodyPr/>
        <a:lstStyle/>
        <a:p>
          <a:endParaRPr lang="en-US"/>
        </a:p>
      </dgm:t>
    </dgm:pt>
    <dgm:pt modelId="{3E0BB315-D987-4238-8187-D2CA76FBE1B5}" type="sibTrans" cxnId="{50F09249-A0B8-4CF2-B33E-B615A316DAF5}">
      <dgm:prSet/>
      <dgm:spPr/>
      <dgm:t>
        <a:bodyPr/>
        <a:lstStyle/>
        <a:p>
          <a:endParaRPr lang="en-US"/>
        </a:p>
      </dgm:t>
    </dgm:pt>
    <dgm:pt modelId="{578FBDFE-BD88-46F4-AFB7-88F1DFBA215B}">
      <dgm:prSet/>
      <dgm:spPr>
        <a:ln>
          <a:solidFill>
            <a:schemeClr val="accent5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endParaRPr lang="en-US" dirty="0">
            <a:solidFill>
              <a:schemeClr val="tx2"/>
            </a:solidFill>
          </a:endParaRPr>
        </a:p>
      </dgm:t>
    </dgm:pt>
    <dgm:pt modelId="{35A17E9C-FF3F-4FC4-B096-A9F2C65FC265}" type="parTrans" cxnId="{8B6AB418-0D26-488D-8965-994880620AA2}">
      <dgm:prSet/>
      <dgm:spPr/>
      <dgm:t>
        <a:bodyPr/>
        <a:lstStyle/>
        <a:p>
          <a:endParaRPr lang="en-US"/>
        </a:p>
      </dgm:t>
    </dgm:pt>
    <dgm:pt modelId="{B573E262-76CE-4002-8ACC-71770C35C8F6}" type="sibTrans" cxnId="{8B6AB418-0D26-488D-8965-994880620AA2}">
      <dgm:prSet/>
      <dgm:spPr/>
      <dgm:t>
        <a:bodyPr/>
        <a:lstStyle/>
        <a:p>
          <a:endParaRPr lang="en-US"/>
        </a:p>
      </dgm:t>
    </dgm:pt>
    <dgm:pt modelId="{C1A8DF80-8B7F-4BE7-A687-06169F4A5989}">
      <dgm:prSet/>
      <dgm:spPr>
        <a:ln>
          <a:solidFill>
            <a:schemeClr val="accent5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bg-BG" dirty="0" smtClean="0">
              <a:solidFill>
                <a:schemeClr val="tx2"/>
              </a:solidFill>
            </a:rPr>
            <a:t>Октомври - Ноември 2020 г.</a:t>
          </a:r>
          <a:endParaRPr lang="en-US" dirty="0">
            <a:solidFill>
              <a:schemeClr val="tx2"/>
            </a:solidFill>
          </a:endParaRPr>
        </a:p>
      </dgm:t>
    </dgm:pt>
    <dgm:pt modelId="{F022B8D2-379F-4771-8B59-67B4A6821491}" type="parTrans" cxnId="{138C29FB-0286-449A-8747-8697D41580B8}">
      <dgm:prSet/>
      <dgm:spPr/>
      <dgm:t>
        <a:bodyPr/>
        <a:lstStyle/>
        <a:p>
          <a:endParaRPr lang="en-US"/>
        </a:p>
      </dgm:t>
    </dgm:pt>
    <dgm:pt modelId="{8027B44D-670F-4C65-8937-F1F78793E64A}" type="sibTrans" cxnId="{138C29FB-0286-449A-8747-8697D41580B8}">
      <dgm:prSet/>
      <dgm:spPr/>
      <dgm:t>
        <a:bodyPr/>
        <a:lstStyle/>
        <a:p>
          <a:endParaRPr lang="en-US"/>
        </a:p>
      </dgm:t>
    </dgm:pt>
    <dgm:pt modelId="{DE2D6F68-5D63-4949-97C0-21E845B4AF03}">
      <dgm:prSet/>
      <dgm:spPr>
        <a:ln>
          <a:solidFill>
            <a:schemeClr val="accent5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bg-BG" dirty="0" smtClean="0">
              <a:solidFill>
                <a:schemeClr val="tx2"/>
              </a:solidFill>
            </a:rPr>
            <a:t>Януари - Декември 2020 г.</a:t>
          </a:r>
          <a:endParaRPr lang="en-US" dirty="0">
            <a:solidFill>
              <a:schemeClr val="tx2"/>
            </a:solidFill>
          </a:endParaRPr>
        </a:p>
      </dgm:t>
    </dgm:pt>
    <dgm:pt modelId="{67E4E469-A223-4E0E-B6CD-1526FDDDCD05}" type="parTrans" cxnId="{E3D4005D-231E-4A90-8614-D76B2F474DF8}">
      <dgm:prSet/>
      <dgm:spPr/>
      <dgm:t>
        <a:bodyPr/>
        <a:lstStyle/>
        <a:p>
          <a:endParaRPr lang="en-US"/>
        </a:p>
      </dgm:t>
    </dgm:pt>
    <dgm:pt modelId="{BC4F135F-D60D-4104-BB5C-5D1B71E1A3E8}" type="sibTrans" cxnId="{E3D4005D-231E-4A90-8614-D76B2F474DF8}">
      <dgm:prSet/>
      <dgm:spPr/>
      <dgm:t>
        <a:bodyPr/>
        <a:lstStyle/>
        <a:p>
          <a:endParaRPr lang="en-US"/>
        </a:p>
      </dgm:t>
    </dgm:pt>
    <dgm:pt modelId="{A068E252-418E-4C6F-BC4F-BB497319B97A}">
      <dgm:prSet/>
      <dgm:spPr>
        <a:ln>
          <a:solidFill>
            <a:schemeClr val="accent5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bg-BG" dirty="0" smtClean="0">
              <a:solidFill>
                <a:schemeClr val="tx2"/>
              </a:solidFill>
            </a:rPr>
            <a:t>Между 5 и 8 събития</a:t>
          </a:r>
          <a:endParaRPr lang="en-US" dirty="0">
            <a:solidFill>
              <a:schemeClr val="tx2"/>
            </a:solidFill>
          </a:endParaRPr>
        </a:p>
      </dgm:t>
    </dgm:pt>
    <dgm:pt modelId="{F7D55032-C474-472A-88B7-32CFA1FB42E2}" type="parTrans" cxnId="{9B6BB879-434F-4626-87EF-9C9B61FD88A6}">
      <dgm:prSet/>
      <dgm:spPr/>
      <dgm:t>
        <a:bodyPr/>
        <a:lstStyle/>
        <a:p>
          <a:endParaRPr lang="en-US"/>
        </a:p>
      </dgm:t>
    </dgm:pt>
    <dgm:pt modelId="{BF5A31E8-38AF-434A-9AA3-004B2B637178}" type="sibTrans" cxnId="{9B6BB879-434F-4626-87EF-9C9B61FD88A6}">
      <dgm:prSet/>
      <dgm:spPr/>
      <dgm:t>
        <a:bodyPr/>
        <a:lstStyle/>
        <a:p>
          <a:endParaRPr lang="en-US"/>
        </a:p>
      </dgm:t>
    </dgm:pt>
    <dgm:pt modelId="{A403887E-843C-46B1-B772-FAE717011784}">
      <dgm:prSet phldrT="[Text]"/>
      <dgm:spPr>
        <a:ln>
          <a:solidFill>
            <a:schemeClr val="accent5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endParaRPr lang="en-US" dirty="0"/>
        </a:p>
      </dgm:t>
    </dgm:pt>
    <dgm:pt modelId="{A850F02A-C719-4E2E-9485-715BC50F834E}" type="parTrans" cxnId="{0D2DA4D8-F39D-416C-A9D7-58A8087BCFE0}">
      <dgm:prSet/>
      <dgm:spPr/>
      <dgm:t>
        <a:bodyPr/>
        <a:lstStyle/>
        <a:p>
          <a:endParaRPr lang="en-US"/>
        </a:p>
      </dgm:t>
    </dgm:pt>
    <dgm:pt modelId="{FF388730-54B2-4B41-8A67-D7628502D0A7}" type="sibTrans" cxnId="{0D2DA4D8-F39D-416C-A9D7-58A8087BCFE0}">
      <dgm:prSet/>
      <dgm:spPr/>
      <dgm:t>
        <a:bodyPr/>
        <a:lstStyle/>
        <a:p>
          <a:endParaRPr lang="en-US"/>
        </a:p>
      </dgm:t>
    </dgm:pt>
    <dgm:pt modelId="{3C87D53E-1BFF-41E6-A042-3EE51F44675B}" type="pres">
      <dgm:prSet presAssocID="{4DDB98EB-A1D4-4C1D-9A0A-CACBCAC5CFD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6B5E091-DA34-47EC-B63A-8BC212B41734}" type="pres">
      <dgm:prSet presAssocID="{B765AFAB-A6E2-4D8D-8562-D8429918EC94}" presName="linNode" presStyleCnt="0"/>
      <dgm:spPr/>
    </dgm:pt>
    <dgm:pt modelId="{59D1803F-C76C-4F67-B11E-D8A8CA5D0133}" type="pres">
      <dgm:prSet presAssocID="{B765AFAB-A6E2-4D8D-8562-D8429918EC94}" presName="parentShp" presStyleLbl="node1" presStyleIdx="0" presStyleCnt="3" custScaleX="116275" custScaleY="116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66FA4F-CBBB-4899-996E-8D07594D8DBD}" type="pres">
      <dgm:prSet presAssocID="{B765AFAB-A6E2-4D8D-8562-D8429918EC94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DCC8F0-9BA5-4B10-BC94-15AEAE0598BC}" type="pres">
      <dgm:prSet presAssocID="{084F8475-0D05-45C3-AE9C-47ECAE5250E7}" presName="spacing" presStyleCnt="0"/>
      <dgm:spPr/>
    </dgm:pt>
    <dgm:pt modelId="{9E0E6298-7541-4457-BA5E-E51701CDEDC0}" type="pres">
      <dgm:prSet presAssocID="{1449FA92-29CA-4DDE-B218-A5230C5E5D63}" presName="linNode" presStyleCnt="0"/>
      <dgm:spPr/>
    </dgm:pt>
    <dgm:pt modelId="{9BE5445D-064A-4842-881D-B49F3F72E948}" type="pres">
      <dgm:prSet presAssocID="{1449FA92-29CA-4DDE-B218-A5230C5E5D63}" presName="parentShp" presStyleLbl="node1" presStyleIdx="1" presStyleCnt="3" custScaleX="1162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F68278-5071-4CBC-A1D4-389E075A9CFF}" type="pres">
      <dgm:prSet presAssocID="{1449FA92-29CA-4DDE-B218-A5230C5E5D63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8D246E-10B7-4B68-8778-4DA0E4876950}" type="pres">
      <dgm:prSet presAssocID="{65C945AC-1298-451C-A638-A18CFD30A9A0}" presName="spacing" presStyleCnt="0"/>
      <dgm:spPr/>
    </dgm:pt>
    <dgm:pt modelId="{1E5E92DD-EFEA-4BB9-AAFD-C94B85736DA6}" type="pres">
      <dgm:prSet presAssocID="{3B798CCA-298C-484E-8D5F-A8C9D10EC93C}" presName="linNode" presStyleCnt="0"/>
      <dgm:spPr/>
    </dgm:pt>
    <dgm:pt modelId="{E8FD3A77-1F77-4FCD-8662-6FEE68273835}" type="pres">
      <dgm:prSet presAssocID="{3B798CCA-298C-484E-8D5F-A8C9D10EC93C}" presName="parentShp" presStyleLbl="node1" presStyleIdx="2" presStyleCnt="3" custScaleX="1162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24264D-1402-42AA-BFBB-6FD59E0015B4}" type="pres">
      <dgm:prSet presAssocID="{3B798CCA-298C-484E-8D5F-A8C9D10EC93C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ACC458-F39D-4C2F-BA41-47E5AC2384C9}" type="presOf" srcId="{A068E252-418E-4C6F-BC4F-BB497319B97A}" destId="{B724264D-1402-42AA-BFBB-6FD59E0015B4}" srcOrd="0" destOrd="1" presId="urn:microsoft.com/office/officeart/2005/8/layout/vList6"/>
    <dgm:cxn modelId="{50F09249-A0B8-4CF2-B33E-B615A316DAF5}" srcId="{4DDB98EB-A1D4-4C1D-9A0A-CACBCAC5CFD2}" destId="{3B798CCA-298C-484E-8D5F-A8C9D10EC93C}" srcOrd="2" destOrd="0" parTransId="{678C9749-690C-4604-8DD0-928DDEB372C4}" sibTransId="{3E0BB315-D987-4238-8187-D2CA76FBE1B5}"/>
    <dgm:cxn modelId="{1A8BBC07-0B00-4E6E-939F-49BF08F58945}" type="presOf" srcId="{578FBDFE-BD88-46F4-AFB7-88F1DFBA215B}" destId="{6B66FA4F-CBBB-4899-996E-8D07594D8DBD}" srcOrd="0" destOrd="1" presId="urn:microsoft.com/office/officeart/2005/8/layout/vList6"/>
    <dgm:cxn modelId="{4776B1EB-F810-4F79-8215-C9F085C3C9AA}" type="presOf" srcId="{C1A8DF80-8B7F-4BE7-A687-06169F4A5989}" destId="{6B66FA4F-CBBB-4899-996E-8D07594D8DBD}" srcOrd="0" destOrd="2" presId="urn:microsoft.com/office/officeart/2005/8/layout/vList6"/>
    <dgm:cxn modelId="{0D2DA4D8-F39D-416C-A9D7-58A8087BCFE0}" srcId="{1449FA92-29CA-4DDE-B218-A5230C5E5D63}" destId="{A403887E-843C-46B1-B772-FAE717011784}" srcOrd="0" destOrd="0" parTransId="{A850F02A-C719-4E2E-9485-715BC50F834E}" sibTransId="{FF388730-54B2-4B41-8A67-D7628502D0A7}"/>
    <dgm:cxn modelId="{D1C2AA7E-C085-4D80-AE0B-AC046B262898}" srcId="{4DDB98EB-A1D4-4C1D-9A0A-CACBCAC5CFD2}" destId="{1449FA92-29CA-4DDE-B218-A5230C5E5D63}" srcOrd="1" destOrd="0" parTransId="{D6DF5428-43BD-4EED-9B61-7BA3FB308B43}" sibTransId="{65C945AC-1298-451C-A638-A18CFD30A9A0}"/>
    <dgm:cxn modelId="{8596D23A-7E3A-47BE-B6EA-C2DD57927EAB}" type="presOf" srcId="{A403887E-843C-46B1-B772-FAE717011784}" destId="{B4F68278-5071-4CBC-A1D4-389E075A9CFF}" srcOrd="0" destOrd="0" presId="urn:microsoft.com/office/officeart/2005/8/layout/vList6"/>
    <dgm:cxn modelId="{1CC70439-1113-4FD6-8002-140B95279EA3}" type="presOf" srcId="{4DDB98EB-A1D4-4C1D-9A0A-CACBCAC5CFD2}" destId="{3C87D53E-1BFF-41E6-A042-3EE51F44675B}" srcOrd="0" destOrd="0" presId="urn:microsoft.com/office/officeart/2005/8/layout/vList6"/>
    <dgm:cxn modelId="{138C29FB-0286-449A-8747-8697D41580B8}" srcId="{B765AFAB-A6E2-4D8D-8562-D8429918EC94}" destId="{C1A8DF80-8B7F-4BE7-A687-06169F4A5989}" srcOrd="2" destOrd="0" parTransId="{F022B8D2-379F-4771-8B59-67B4A6821491}" sibTransId="{8027B44D-670F-4C65-8937-F1F78793E64A}"/>
    <dgm:cxn modelId="{E3D4005D-231E-4A90-8614-D76B2F474DF8}" srcId="{3B798CCA-298C-484E-8D5F-A8C9D10EC93C}" destId="{DE2D6F68-5D63-4949-97C0-21E845B4AF03}" srcOrd="0" destOrd="0" parTransId="{67E4E469-A223-4E0E-B6CD-1526FDDDCD05}" sibTransId="{BC4F135F-D60D-4104-BB5C-5D1B71E1A3E8}"/>
    <dgm:cxn modelId="{AE21955D-D833-4B49-A281-DA2AAF0BD43A}" srcId="{1449FA92-29CA-4DDE-B218-A5230C5E5D63}" destId="{7E54742C-01A7-44CB-AE48-D67EADD5DD3D}" srcOrd="1" destOrd="0" parTransId="{E2306EB9-4E5E-4252-99B8-82F5563DC776}" sibTransId="{6B63CD05-936A-4280-914F-02168BA63DA1}"/>
    <dgm:cxn modelId="{A2C4B074-1027-480A-A4A9-009723FC1F4E}" srcId="{B765AFAB-A6E2-4D8D-8562-D8429918EC94}" destId="{53178276-FD47-4669-80D1-2E711F92CB43}" srcOrd="0" destOrd="0" parTransId="{7AEFF3CE-8071-4AD8-B915-1C74C94481EB}" sibTransId="{E996F3D5-0886-4CD2-845D-FCE75A6FCDDD}"/>
    <dgm:cxn modelId="{9B6BB879-434F-4626-87EF-9C9B61FD88A6}" srcId="{3B798CCA-298C-484E-8D5F-A8C9D10EC93C}" destId="{A068E252-418E-4C6F-BC4F-BB497319B97A}" srcOrd="1" destOrd="0" parTransId="{F7D55032-C474-472A-88B7-32CFA1FB42E2}" sibTransId="{BF5A31E8-38AF-434A-9AA3-004B2B637178}"/>
    <dgm:cxn modelId="{DCF417F6-1934-4EB9-A53B-971913CFE832}" type="presOf" srcId="{53178276-FD47-4669-80D1-2E711F92CB43}" destId="{6B66FA4F-CBBB-4899-996E-8D07594D8DBD}" srcOrd="0" destOrd="0" presId="urn:microsoft.com/office/officeart/2005/8/layout/vList6"/>
    <dgm:cxn modelId="{E4033D22-D134-49A1-AEDB-965B14482738}" srcId="{4DDB98EB-A1D4-4C1D-9A0A-CACBCAC5CFD2}" destId="{B765AFAB-A6E2-4D8D-8562-D8429918EC94}" srcOrd="0" destOrd="0" parTransId="{17814D2F-AAA0-4F21-BA4D-9A4CBDD39AFC}" sibTransId="{084F8475-0D05-45C3-AE9C-47ECAE5250E7}"/>
    <dgm:cxn modelId="{AE654F40-52F3-4AF4-91EA-46FB199BF94B}" type="presOf" srcId="{7E54742C-01A7-44CB-AE48-D67EADD5DD3D}" destId="{B4F68278-5071-4CBC-A1D4-389E075A9CFF}" srcOrd="0" destOrd="1" presId="urn:microsoft.com/office/officeart/2005/8/layout/vList6"/>
    <dgm:cxn modelId="{10BE5A65-9588-4AF9-B175-B66128207887}" type="presOf" srcId="{B765AFAB-A6E2-4D8D-8562-D8429918EC94}" destId="{59D1803F-C76C-4F67-B11E-D8A8CA5D0133}" srcOrd="0" destOrd="0" presId="urn:microsoft.com/office/officeart/2005/8/layout/vList6"/>
    <dgm:cxn modelId="{B0289A94-194F-4C15-A9B8-1794DD8E5CF9}" type="presOf" srcId="{DE2D6F68-5D63-4949-97C0-21E845B4AF03}" destId="{B724264D-1402-42AA-BFBB-6FD59E0015B4}" srcOrd="0" destOrd="0" presId="urn:microsoft.com/office/officeart/2005/8/layout/vList6"/>
    <dgm:cxn modelId="{22DE5F4E-4A09-49D2-BB43-20B40FAE913F}" type="presOf" srcId="{3B798CCA-298C-484E-8D5F-A8C9D10EC93C}" destId="{E8FD3A77-1F77-4FCD-8662-6FEE68273835}" srcOrd="0" destOrd="0" presId="urn:microsoft.com/office/officeart/2005/8/layout/vList6"/>
    <dgm:cxn modelId="{B8DF317C-81FC-41A8-8AC6-0B064986819C}" type="presOf" srcId="{1449FA92-29CA-4DDE-B218-A5230C5E5D63}" destId="{9BE5445D-064A-4842-881D-B49F3F72E948}" srcOrd="0" destOrd="0" presId="urn:microsoft.com/office/officeart/2005/8/layout/vList6"/>
    <dgm:cxn modelId="{8B6AB418-0D26-488D-8965-994880620AA2}" srcId="{B765AFAB-A6E2-4D8D-8562-D8429918EC94}" destId="{578FBDFE-BD88-46F4-AFB7-88F1DFBA215B}" srcOrd="1" destOrd="0" parTransId="{35A17E9C-FF3F-4FC4-B096-A9F2C65FC265}" sibTransId="{B573E262-76CE-4002-8ACC-71770C35C8F6}"/>
    <dgm:cxn modelId="{3751FB61-4DC3-41DA-BA4A-05A3DEAD1E5C}" type="presParOf" srcId="{3C87D53E-1BFF-41E6-A042-3EE51F44675B}" destId="{A6B5E091-DA34-47EC-B63A-8BC212B41734}" srcOrd="0" destOrd="0" presId="urn:microsoft.com/office/officeart/2005/8/layout/vList6"/>
    <dgm:cxn modelId="{F85EBC8A-851E-41A8-AC18-57490098F08F}" type="presParOf" srcId="{A6B5E091-DA34-47EC-B63A-8BC212B41734}" destId="{59D1803F-C76C-4F67-B11E-D8A8CA5D0133}" srcOrd="0" destOrd="0" presId="urn:microsoft.com/office/officeart/2005/8/layout/vList6"/>
    <dgm:cxn modelId="{A3FE79F9-9238-4A2C-A78A-BE9444B2B2AE}" type="presParOf" srcId="{A6B5E091-DA34-47EC-B63A-8BC212B41734}" destId="{6B66FA4F-CBBB-4899-996E-8D07594D8DBD}" srcOrd="1" destOrd="0" presId="urn:microsoft.com/office/officeart/2005/8/layout/vList6"/>
    <dgm:cxn modelId="{1E189E7A-0F24-4A58-A5A8-2E6FF3D4913C}" type="presParOf" srcId="{3C87D53E-1BFF-41E6-A042-3EE51F44675B}" destId="{7BDCC8F0-9BA5-4B10-BC94-15AEAE0598BC}" srcOrd="1" destOrd="0" presId="urn:microsoft.com/office/officeart/2005/8/layout/vList6"/>
    <dgm:cxn modelId="{660FE722-EC5C-48EB-8405-ABFE271B5168}" type="presParOf" srcId="{3C87D53E-1BFF-41E6-A042-3EE51F44675B}" destId="{9E0E6298-7541-4457-BA5E-E51701CDEDC0}" srcOrd="2" destOrd="0" presId="urn:microsoft.com/office/officeart/2005/8/layout/vList6"/>
    <dgm:cxn modelId="{C617AB9B-8A97-4682-B416-5188235E88A5}" type="presParOf" srcId="{9E0E6298-7541-4457-BA5E-E51701CDEDC0}" destId="{9BE5445D-064A-4842-881D-B49F3F72E948}" srcOrd="0" destOrd="0" presId="urn:microsoft.com/office/officeart/2005/8/layout/vList6"/>
    <dgm:cxn modelId="{F15B4056-00F6-4169-8295-DCFF07A61739}" type="presParOf" srcId="{9E0E6298-7541-4457-BA5E-E51701CDEDC0}" destId="{B4F68278-5071-4CBC-A1D4-389E075A9CFF}" srcOrd="1" destOrd="0" presId="urn:microsoft.com/office/officeart/2005/8/layout/vList6"/>
    <dgm:cxn modelId="{273B0EFA-9135-43E2-A019-3593418F974F}" type="presParOf" srcId="{3C87D53E-1BFF-41E6-A042-3EE51F44675B}" destId="{218D246E-10B7-4B68-8778-4DA0E4876950}" srcOrd="3" destOrd="0" presId="urn:microsoft.com/office/officeart/2005/8/layout/vList6"/>
    <dgm:cxn modelId="{581405D3-F385-4EE4-B884-66690EB8900B}" type="presParOf" srcId="{3C87D53E-1BFF-41E6-A042-3EE51F44675B}" destId="{1E5E92DD-EFEA-4BB9-AAFD-C94B85736DA6}" srcOrd="4" destOrd="0" presId="urn:microsoft.com/office/officeart/2005/8/layout/vList6"/>
    <dgm:cxn modelId="{21876D7E-03F0-417D-9717-A66C8FE05C16}" type="presParOf" srcId="{1E5E92DD-EFEA-4BB9-AAFD-C94B85736DA6}" destId="{E8FD3A77-1F77-4FCD-8662-6FEE68273835}" srcOrd="0" destOrd="0" presId="urn:microsoft.com/office/officeart/2005/8/layout/vList6"/>
    <dgm:cxn modelId="{0A104DA6-2B68-41DF-AB47-B37C47CC3D44}" type="presParOf" srcId="{1E5E92DD-EFEA-4BB9-AAFD-C94B85736DA6}" destId="{B724264D-1402-42AA-BFBB-6FD59E0015B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66FA4F-CBBB-4899-996E-8D07594D8DBD}">
      <dsp:nvSpPr>
        <dsp:cNvPr id="0" name=""/>
        <dsp:cNvSpPr/>
      </dsp:nvSpPr>
      <dsp:spPr>
        <a:xfrm>
          <a:off x="2814826" y="98424"/>
          <a:ext cx="3629471" cy="12084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chemeClr val="tx2"/>
              </a:solidFill>
            </a:rPr>
            <a:t>Март - Юни 2020 г.</a:t>
          </a:r>
          <a:endParaRPr lang="en-U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chemeClr val="tx2"/>
              </a:solidFill>
            </a:rPr>
            <a:t>Октомври - Ноември 2020 г.</a:t>
          </a:r>
          <a:endParaRPr lang="en-US" sz="1800" kern="1200" dirty="0">
            <a:solidFill>
              <a:schemeClr val="tx2"/>
            </a:solidFill>
          </a:endParaRPr>
        </a:p>
      </dsp:txBody>
      <dsp:txXfrm>
        <a:off x="2814826" y="249485"/>
        <a:ext cx="3176290" cy="906363"/>
      </dsp:txXfrm>
    </dsp:sp>
    <dsp:sp modelId="{59D1803F-C76C-4F67-B11E-D8A8CA5D0133}">
      <dsp:nvSpPr>
        <dsp:cNvPr id="0" name=""/>
        <dsp:cNvSpPr/>
      </dsp:nvSpPr>
      <dsp:spPr>
        <a:xfrm>
          <a:off x="1381" y="1746"/>
          <a:ext cx="2813445" cy="1401841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2"/>
              </a:solidFill>
            </a:rPr>
            <a:t>Заседания на Комитета за наблюдение на ПМДР 2014-2020 г. </a:t>
          </a:r>
          <a:endParaRPr lang="en-US" sz="2000" kern="1200" dirty="0">
            <a:solidFill>
              <a:schemeClr val="tx2"/>
            </a:solidFill>
          </a:endParaRPr>
        </a:p>
      </dsp:txBody>
      <dsp:txXfrm>
        <a:off x="69813" y="70178"/>
        <a:ext cx="2676581" cy="1264977"/>
      </dsp:txXfrm>
    </dsp:sp>
    <dsp:sp modelId="{B4F68278-5071-4CBC-A1D4-389E075A9CFF}">
      <dsp:nvSpPr>
        <dsp:cNvPr id="0" name=""/>
        <dsp:cNvSpPr/>
      </dsp:nvSpPr>
      <dsp:spPr>
        <a:xfrm>
          <a:off x="2814826" y="1524436"/>
          <a:ext cx="3629471" cy="12084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chemeClr val="tx2"/>
              </a:solidFill>
            </a:rPr>
            <a:t>Октомври - Декември 2020 г.</a:t>
          </a:r>
          <a:endParaRPr lang="en-US" sz="1800" kern="1200" dirty="0">
            <a:solidFill>
              <a:schemeClr val="tx2"/>
            </a:solidFill>
          </a:endParaRPr>
        </a:p>
      </dsp:txBody>
      <dsp:txXfrm>
        <a:off x="2814826" y="1675497"/>
        <a:ext cx="3176290" cy="906363"/>
      </dsp:txXfrm>
    </dsp:sp>
    <dsp:sp modelId="{9BE5445D-064A-4842-881D-B49F3F72E948}">
      <dsp:nvSpPr>
        <dsp:cNvPr id="0" name=""/>
        <dsp:cNvSpPr/>
      </dsp:nvSpPr>
      <dsp:spPr>
        <a:xfrm>
          <a:off x="1381" y="1524436"/>
          <a:ext cx="2813445" cy="1208484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2"/>
              </a:solidFill>
            </a:rPr>
            <a:t>Годишно информационно събитие на ПМДР</a:t>
          </a:r>
          <a:endParaRPr lang="en-US" sz="2400" kern="1200" dirty="0">
            <a:solidFill>
              <a:schemeClr val="tx2"/>
            </a:solidFill>
          </a:endParaRPr>
        </a:p>
      </dsp:txBody>
      <dsp:txXfrm>
        <a:off x="60374" y="1583429"/>
        <a:ext cx="2695459" cy="1090498"/>
      </dsp:txXfrm>
    </dsp:sp>
    <dsp:sp modelId="{B724264D-1402-42AA-BFBB-6FD59E0015B4}">
      <dsp:nvSpPr>
        <dsp:cNvPr id="0" name=""/>
        <dsp:cNvSpPr/>
      </dsp:nvSpPr>
      <dsp:spPr>
        <a:xfrm>
          <a:off x="2814826" y="2853769"/>
          <a:ext cx="3629471" cy="120848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chemeClr val="tx2"/>
              </a:solidFill>
            </a:rPr>
            <a:t>Януари - Декември 2020 г.</a:t>
          </a:r>
          <a:endParaRPr lang="en-U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chemeClr val="tx2"/>
              </a:solidFill>
            </a:rPr>
            <a:t>Между 5 и 8 събития</a:t>
          </a:r>
          <a:endParaRPr lang="en-US" sz="1800" kern="1200" dirty="0">
            <a:solidFill>
              <a:schemeClr val="tx2"/>
            </a:solidFill>
          </a:endParaRPr>
        </a:p>
      </dsp:txBody>
      <dsp:txXfrm>
        <a:off x="2814826" y="3004830"/>
        <a:ext cx="3176290" cy="906363"/>
      </dsp:txXfrm>
    </dsp:sp>
    <dsp:sp modelId="{E8FD3A77-1F77-4FCD-8662-6FEE68273835}">
      <dsp:nvSpPr>
        <dsp:cNvPr id="0" name=""/>
        <dsp:cNvSpPr/>
      </dsp:nvSpPr>
      <dsp:spPr>
        <a:xfrm>
          <a:off x="1381" y="2853769"/>
          <a:ext cx="2813445" cy="1208484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500" kern="1200" dirty="0" smtClean="0">
              <a:solidFill>
                <a:schemeClr val="tx2"/>
              </a:solidFill>
            </a:rPr>
            <a:t>Информационни събития</a:t>
          </a:r>
          <a:endParaRPr lang="en-US" sz="2500" kern="1200" dirty="0">
            <a:solidFill>
              <a:schemeClr val="tx2"/>
            </a:solidFill>
          </a:endParaRPr>
        </a:p>
      </dsp:txBody>
      <dsp:txXfrm>
        <a:off x="60374" y="2912762"/>
        <a:ext cx="2695459" cy="10904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75F606E-90DF-4E5E-981B-65D896F86000}" type="datetimeFigureOut">
              <a:rPr lang="en-US"/>
              <a:pPr>
                <a:defRPr/>
              </a:pPr>
              <a:t>11/25/2019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9AD15E-0751-4746-996B-AD8A43771B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895400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6E09B38-711C-4572-8ADD-1783B87B4CD0}" type="datetimeFigureOut">
              <a:rPr lang="en-US"/>
              <a:pPr>
                <a:defRPr/>
              </a:pPr>
              <a:t>11/25/2019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D1D231C-F067-4B81-82BF-4D6D280B457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681302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fld id="{E0C2C0B6-4C13-4F05-AEA3-AB000FBDDFE1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/>
              <a:t>1</a:t>
            </a:fld>
            <a:endParaRPr lang="bg-BG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00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4180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1726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4732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5280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ABECBF6-9238-49C5-922F-100E27AACBEB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2839365-C8D8-4E0A-A912-6362734CBB0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30854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3C4A743-1EED-456B-82B2-9AC3C1B70CC6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43B44CF-8EB2-4D93-AB05-09483F1D5BD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9946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84CD7D80-EC10-410C-AA03-056165B83CA8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9C01E20-5443-4AD3-81CF-125CD9E12D9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382418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 descr="paint_transparent1.png"/>
          <p:cNvPicPr preferRelativeResize="0"/>
          <p:nvPr/>
        </p:nvPicPr>
        <p:blipFill rotWithShape="1">
          <a:blip r:embed="rId3">
            <a:alphaModFix/>
          </a:blip>
          <a:srcRect l="55211"/>
          <a:stretch/>
        </p:blipFill>
        <p:spPr>
          <a:xfrm>
            <a:off x="2" y="0"/>
            <a:ext cx="409567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208125" y="4382967"/>
            <a:ext cx="52503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631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 descr="paint_transparent4.png"/>
          <p:cNvPicPr preferRelativeResize="0"/>
          <p:nvPr/>
        </p:nvPicPr>
        <p:blipFill rotWithShape="1">
          <a:blip r:embed="rId3">
            <a:alphaModFix/>
          </a:blip>
          <a:srcRect r="49954"/>
          <a:stretch/>
        </p:blipFill>
        <p:spPr>
          <a:xfrm>
            <a:off x="4567926" y="0"/>
            <a:ext cx="4576075" cy="685803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/>
          <p:nvPr/>
        </p:nvSpPr>
        <p:spPr>
          <a:xfrm>
            <a:off x="0" y="-200"/>
            <a:ext cx="53007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5" name="Google Shape;15;p3"/>
          <p:cNvSpPr txBox="1">
            <a:spLocks noGrp="1"/>
          </p:cNvSpPr>
          <p:nvPr>
            <p:ph type="ctrTitle"/>
          </p:nvPr>
        </p:nvSpPr>
        <p:spPr>
          <a:xfrm>
            <a:off x="685800" y="3838333"/>
            <a:ext cx="39147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685800" y="5513939"/>
            <a:ext cx="39147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5652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4" descr="paint_transparent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5"/>
            <a:ext cx="9144000" cy="685801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2483350" y="1114833"/>
            <a:ext cx="4177200" cy="46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sz="2400" i="1">
                <a:solidFill>
                  <a:srgbClr val="FFFFFF"/>
                </a:solidFill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sz="2400" i="1">
                <a:solidFill>
                  <a:srgbClr val="FFFFFF"/>
                </a:solidFill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●"/>
              <a:defRPr sz="2400" i="1">
                <a:solidFill>
                  <a:srgbClr val="FFFFFF"/>
                </a:solidFill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sz="2400" i="1">
                <a:solidFill>
                  <a:srgbClr val="FFFFFF"/>
                </a:solidFill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sz="2400" i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4297650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2301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5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457200" y="2992533"/>
            <a:ext cx="5511300" cy="34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×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×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×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×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65477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6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457200" y="2949100"/>
            <a:ext cx="2675100" cy="35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×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2"/>
          </p:nvPr>
        </p:nvSpPr>
        <p:spPr>
          <a:xfrm>
            <a:off x="3293406" y="2949100"/>
            <a:ext cx="2675100" cy="35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×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8665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7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89775" y="3083300"/>
            <a:ext cx="1831500" cy="34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×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2"/>
          </p:nvPr>
        </p:nvSpPr>
        <p:spPr>
          <a:xfrm>
            <a:off x="2415136" y="3083300"/>
            <a:ext cx="1831500" cy="34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×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3"/>
          </p:nvPr>
        </p:nvSpPr>
        <p:spPr>
          <a:xfrm>
            <a:off x="4340497" y="3083300"/>
            <a:ext cx="1831500" cy="34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×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68608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8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202518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9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9"/>
          <p:cNvSpPr txBox="1">
            <a:spLocks noGrp="1"/>
          </p:cNvSpPr>
          <p:nvPr>
            <p:ph type="body" idx="1"/>
          </p:nvPr>
        </p:nvSpPr>
        <p:spPr>
          <a:xfrm>
            <a:off x="457200" y="5875079"/>
            <a:ext cx="8229600" cy="6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1058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5602621-E74C-4A78-9E0E-8668483216AC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445CA5D2-8273-4CE5-8ABA-FC7E71A89A4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158964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ircle" type="blank">
  <p:cSld name="Blank circ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10" descr="paint_transparent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9144000" cy="6858017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0"/>
          <p:cNvSpPr txBox="1">
            <a:spLocks noGrp="1"/>
          </p:cNvSpPr>
          <p:nvPr>
            <p:ph type="sldNum" idx="12"/>
          </p:nvPr>
        </p:nvSpPr>
        <p:spPr>
          <a:xfrm>
            <a:off x="4297650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4644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0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4856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half">
  <p:cSld name="Blank half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pic>
        <p:nvPicPr>
          <p:cNvPr id="55" name="Google Shape;55;p12" descr="paint_transparent1.png"/>
          <p:cNvPicPr preferRelativeResize="0"/>
          <p:nvPr/>
        </p:nvPicPr>
        <p:blipFill rotWithShape="1">
          <a:blip r:embed="rId3">
            <a:alphaModFix/>
          </a:blip>
          <a:srcRect l="27161"/>
          <a:stretch/>
        </p:blipFill>
        <p:spPr>
          <a:xfrm>
            <a:off x="0" y="0"/>
            <a:ext cx="666055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1379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79EC14E-F206-42B9-9861-B3FB32D4B261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4B3DB48-EDB9-4C04-8C2C-823D32CE37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273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DCAFED4-DADF-4CA3-B6A5-47A015FEBD29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D4F47D4-A8EF-41F4-8139-A074B077AFF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6690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72E1D32-BDAE-4926-81DD-778C7ED467DA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E5F5B74-145B-4B0D-9852-E247D7F8AB3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9218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A2D680C-FBD1-4ADD-AAE8-00909CEFCE7C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9E6B53F-A76D-459D-8933-FC8FEFB6366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66195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F6309FD-75B6-429F-900C-EBF831555211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69E952FC-5CED-45E9-BC50-5CEADFA6CBB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3009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3D6BFAE-10C4-4865-95F2-D36610EE0F4C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313FA29-C1B7-401F-8F4F-A8C4A4716A6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1377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D363C6A-6A8B-457E-B9FF-302D76167B77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25B55624-F32D-434A-A3DB-018D8AC9110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669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319" y="274638"/>
            <a:ext cx="82293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319" y="1600201"/>
            <a:ext cx="822936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320" y="6356351"/>
            <a:ext cx="21329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53F95570-351E-44AD-AB5C-2D2BD5220A50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823" y="6356351"/>
            <a:ext cx="2896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717" y="6356351"/>
            <a:ext cx="2132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20455A8-0B0D-483E-A4AE-AD5FCDC033A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2992533"/>
            <a:ext cx="5511300" cy="34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○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■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●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○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■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kern="0"/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21800831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5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6.pn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283332"/>
            <a:ext cx="8640235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bg-BG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ОСМО ЗАСЕДАНИЕ НА </a:t>
            </a:r>
          </a:p>
          <a:p>
            <a:pPr algn="ctr"/>
            <a:r>
              <a:rPr lang="bg-BG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КОМИТЕТА ЗА НАБЛЮДЕНИЕ НА </a:t>
            </a:r>
          </a:p>
          <a:p>
            <a:pPr algn="ctr"/>
            <a:r>
              <a:rPr lang="bg-BG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ПРОГРАМАТА ЗА МОРСКО ДЕЛО И РИБАРСТВО 2014-2020 Г.</a:t>
            </a:r>
          </a:p>
          <a:p>
            <a:pPr algn="ctr"/>
            <a:endParaRPr lang="bg-BG" sz="3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r>
              <a:rPr lang="bg-BG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27 НОЕМВРИ 2019 г.</a:t>
            </a:r>
          </a:p>
          <a:p>
            <a:pPr algn="ctr"/>
            <a:r>
              <a:rPr lang="en-US" sz="36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InterContinental Sofia, </a:t>
            </a:r>
            <a:r>
              <a:rPr lang="bg-BG" sz="36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гр. София</a:t>
            </a:r>
            <a:endParaRPr lang="en-US" sz="3600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en-US" sz="36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en-US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ru-RU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DIRECTION</a:t>
            </a:r>
          </a:p>
          <a:p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OPPORTUNITIES</a:t>
            </a:r>
            <a:endParaRPr lang="bg-BG" sz="17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84211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457200" y="2206225"/>
            <a:ext cx="55113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/>
            </a:r>
            <a:b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</a:br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/>
            </a:r>
            <a:b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</a:br>
            <a:endParaRPr dirty="0"/>
          </a:p>
        </p:txBody>
      </p:sp>
      <p:sp>
        <p:nvSpPr>
          <p:cNvPr id="95" name="Google Shape;95;p18"/>
          <p:cNvSpPr txBox="1">
            <a:spLocks noGrp="1"/>
          </p:cNvSpPr>
          <p:nvPr>
            <p:ph type="body" idx="1"/>
          </p:nvPr>
        </p:nvSpPr>
        <p:spPr>
          <a:xfrm>
            <a:off x="143839" y="1761025"/>
            <a:ext cx="6050693" cy="26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buClrTx/>
              <a:buSzTx/>
              <a:buNone/>
              <a:defRPr/>
            </a:pPr>
            <a:r>
              <a:rPr lang="ru-RU" sz="3600" b="1" kern="1200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ГОДИШЕН ПЛАН ЗА ДЕЙСТВИЕ </a:t>
            </a:r>
            <a:r>
              <a:rPr lang="ru-RU" sz="3600" b="1" kern="1200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ЗА 2020 г</a:t>
            </a:r>
            <a:r>
              <a:rPr lang="ru-RU" sz="3600" b="1" kern="1200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. </a:t>
            </a:r>
          </a:p>
          <a:p>
            <a:pPr marL="0" lvl="0" indent="0" algn="ctr">
              <a:spcBef>
                <a:spcPts val="0"/>
              </a:spcBef>
              <a:buClrTx/>
              <a:buSzTx/>
              <a:buNone/>
              <a:defRPr/>
            </a:pPr>
            <a:endParaRPr lang="ru-RU" sz="3600" b="1" kern="1200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  <a:defRPr/>
            </a:pPr>
            <a:r>
              <a:rPr lang="ru-RU" sz="3600" b="1" kern="1200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в изпълнение на Националната комуникационна стратегия 2014-2020 г.</a:t>
            </a:r>
          </a:p>
          <a:p>
            <a:endParaRPr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0"/>
            <a:ext cx="2365453" cy="11461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132" y="84403"/>
            <a:ext cx="3090940" cy="9693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225" y="16099"/>
            <a:ext cx="1646063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31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457200" y="2206225"/>
            <a:ext cx="55113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/>
            </a:r>
            <a:b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</a:br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/>
            </a:r>
            <a:b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</a:br>
            <a:endParaRPr dirty="0"/>
          </a:p>
        </p:txBody>
      </p:sp>
      <p:sp>
        <p:nvSpPr>
          <p:cNvPr id="95" name="Google Shape;95;p18"/>
          <p:cNvSpPr txBox="1">
            <a:spLocks noGrp="1"/>
          </p:cNvSpPr>
          <p:nvPr>
            <p:ph type="body" idx="1"/>
          </p:nvPr>
        </p:nvSpPr>
        <p:spPr>
          <a:xfrm>
            <a:off x="143839" y="1295400"/>
            <a:ext cx="6050693" cy="54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4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Планирани приеми </a:t>
            </a:r>
            <a:r>
              <a:rPr lang="ru-RU" sz="2400" b="1" kern="1200" dirty="0" smtClean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през 2020 г. мерки</a:t>
            </a:r>
            <a:r>
              <a:rPr lang="ru-RU" sz="24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: </a:t>
            </a:r>
            <a:endParaRPr lang="ru-RU" sz="2400" b="1" kern="1200" dirty="0" smtClean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400" kern="1200" dirty="0">
              <a:solidFill>
                <a:srgbClr val="1F497D"/>
              </a:solidFill>
              <a:latin typeface="Palatino Linotype" pitchFamily="18" charset="0"/>
              <a:ea typeface="+mn-ea"/>
              <a:cs typeface="+mn-cs"/>
            </a:endParaRPr>
          </a:p>
          <a:p>
            <a:pPr marL="34290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ru-RU" sz="2000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1.1. «Диверсификация и нови форми на доход</a:t>
            </a:r>
            <a:r>
              <a:rPr lang="ru-RU" sz="2000" kern="1200" dirty="0" smtClean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»</a:t>
            </a:r>
          </a:p>
          <a:p>
            <a:pPr marL="34290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endParaRPr lang="ru-RU" sz="2000" kern="12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34290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ru-RU" sz="2000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1.2. «Здраве и безопасност</a:t>
            </a:r>
            <a:r>
              <a:rPr lang="ru-RU" sz="2000" kern="1200" dirty="0" smtClean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»</a:t>
            </a:r>
          </a:p>
          <a:p>
            <a:pPr marL="34290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endParaRPr lang="ru-RU" sz="2000" kern="12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34290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ru-RU" sz="2000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2.2. «Продуктивни инвестиции в аквакултурите  – сектор „Малки проекти</a:t>
            </a:r>
            <a:r>
              <a:rPr lang="ru-RU" sz="2000" kern="1200" dirty="0" smtClean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“»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000" kern="12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34290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ru-RU" sz="2000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2.4 «Преминаване към схеми по управление на околната среда и одитиране и към биологични аквакултури</a:t>
            </a:r>
            <a:r>
              <a:rPr lang="ru-RU" sz="2000" kern="1200" dirty="0" smtClean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»</a:t>
            </a:r>
          </a:p>
          <a:p>
            <a:pPr marL="34290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endParaRPr lang="ru-RU" sz="2000" kern="1200" dirty="0">
              <a:solidFill>
                <a:srgbClr val="1F497D"/>
              </a:solidFill>
              <a:latin typeface="Calibri"/>
              <a:ea typeface="+mn-ea"/>
              <a:cs typeface="+mn-cs"/>
            </a:endParaRPr>
          </a:p>
          <a:p>
            <a:pPr marL="342900" lvl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</a:pPr>
            <a:r>
              <a:rPr lang="ru-RU" sz="2000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2.5. «Аквакултури, осигуряващи екологични услуги»</a:t>
            </a:r>
          </a:p>
          <a:p>
            <a:endParaRPr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0"/>
            <a:ext cx="2365453" cy="11461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132" y="84403"/>
            <a:ext cx="3090940" cy="9693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839" y="0"/>
            <a:ext cx="1646063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7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2014-2020 г.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4828" y="1447800"/>
            <a:ext cx="8856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4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4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МИНИСТЕРСТВО НА  ЗЕМЕДЕЛИЕТО, ХРАНИТЕ И ГОРИТЕ</a:t>
              </a:r>
              <a:endParaRPr kumimoji="0" lang="bg-BG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endParaRPr>
            </a:p>
          </p:txBody>
        </p:sp>
      </p:grp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85785293"/>
              </p:ext>
            </p:extLst>
          </p:nvPr>
        </p:nvGraphicFramePr>
        <p:xfrm>
          <a:off x="1524000" y="1447800"/>
          <a:ext cx="644568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99450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2014-2020 г.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МИНИСТЕРСТВО НА  ЗЕМЕДЕЛИЕТО, ХРАНИТЕ И ГОРИТЕ</a:t>
              </a:r>
              <a:endParaRPr kumimoji="0" lang="bg-BG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1828800"/>
            <a:ext cx="5918199" cy="337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4849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glamour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strategy presentation</Template>
  <TotalTime>0</TotalTime>
  <Words>202</Words>
  <Application>Microsoft Office PowerPoint</Application>
  <PresentationFormat>On-screen Show (4:3)</PresentationFormat>
  <Paragraphs>46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Lato Hairline</vt:lpstr>
      <vt:lpstr>Lato Light</vt:lpstr>
      <vt:lpstr>Palatino Linotype</vt:lpstr>
      <vt:lpstr>Wingdings</vt:lpstr>
      <vt:lpstr>Office Theme</vt:lpstr>
      <vt:lpstr>Eglamour template</vt:lpstr>
      <vt:lpstr>PowerPoint Presentation</vt:lpstr>
      <vt:lpstr>  </vt:lpstr>
      <vt:lpstr>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2015-11-12T16:10:40Z</dcterms:created>
  <dcterms:modified xsi:type="dcterms:W3CDTF">2019-11-25T12:49:42Z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TC034606639991</vt:lpwstr>
  </property>
</Properties>
</file>