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8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9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heme/themeOverride10.xml" ContentType="application/vnd.openxmlformats-officedocument.themeOverr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heme/themeOverride11.xml" ContentType="application/vnd.openxmlformats-officedocument.themeOverr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1" r:id="rId1"/>
    <p:sldMasterId id="2147483853" r:id="rId2"/>
    <p:sldMasterId id="2147483865" r:id="rId3"/>
  </p:sldMasterIdLst>
  <p:notesMasterIdLst>
    <p:notesMasterId r:id="rId18"/>
  </p:notesMasterIdLst>
  <p:sldIdLst>
    <p:sldId id="360" r:id="rId4"/>
    <p:sldId id="358" r:id="rId5"/>
    <p:sldId id="344" r:id="rId6"/>
    <p:sldId id="365" r:id="rId7"/>
    <p:sldId id="363" r:id="rId8"/>
    <p:sldId id="352" r:id="rId9"/>
    <p:sldId id="353" r:id="rId10"/>
    <p:sldId id="354" r:id="rId11"/>
    <p:sldId id="346" r:id="rId12"/>
    <p:sldId id="349" r:id="rId13"/>
    <p:sldId id="348" r:id="rId14"/>
    <p:sldId id="347" r:id="rId15"/>
    <p:sldId id="362" r:id="rId16"/>
    <p:sldId id="350" r:id="rId17"/>
  </p:sldIdLst>
  <p:sldSz cx="9144000" cy="6858000" type="screen4x3"/>
  <p:notesSz cx="6810375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aneta Grigorova" initials="AG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88" autoAdjust="0"/>
    <p:restoredTop sz="96395" autoAdjust="0"/>
  </p:normalViewPr>
  <p:slideViewPr>
    <p:cSldViewPr>
      <p:cViewPr varScale="1">
        <p:scale>
          <a:sx n="115" d="100"/>
          <a:sy n="115" d="100"/>
        </p:scale>
        <p:origin x="178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FDBB82-C310-4787-AD42-E3B71D34773B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65E9DED-D112-4578-9A45-7749C9723A95}">
      <dgm:prSet phldrT="[Text]"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1"/>
        </a:solidFill>
        <a:ln>
          <a:solidFill>
            <a:schemeClr val="bg1"/>
          </a:solidFill>
        </a:ln>
      </dgm:spPr>
      <dgm:t>
        <a:bodyPr/>
        <a:lstStyle/>
        <a:p>
          <a:r>
            <a:rPr lang="bg-BG" sz="2000" b="1" dirty="0" smtClean="0">
              <a:solidFill>
                <a:srgbClr val="002060"/>
              </a:solidFill>
            </a:rPr>
            <a:t>Изменение на Общите условия по 4 процедури</a:t>
          </a:r>
          <a:endParaRPr lang="en-US" sz="2000" b="1" dirty="0">
            <a:solidFill>
              <a:srgbClr val="002060"/>
            </a:solidFill>
          </a:endParaRPr>
        </a:p>
      </dgm:t>
    </dgm:pt>
    <dgm:pt modelId="{864A339C-8141-41E7-B7A6-6E23D660CED1}" type="parTrans" cxnId="{9B73D0B6-72A3-4695-9507-237A124A9A3D}">
      <dgm:prSet/>
      <dgm:spPr/>
      <dgm:t>
        <a:bodyPr/>
        <a:lstStyle/>
        <a:p>
          <a:endParaRPr lang="en-US"/>
        </a:p>
      </dgm:t>
    </dgm:pt>
    <dgm:pt modelId="{7F6692B8-CC8F-4717-AEB9-3D8416E0F107}" type="sibTrans" cxnId="{9B73D0B6-72A3-4695-9507-237A124A9A3D}">
      <dgm:prSet/>
      <dgm:spPr/>
      <dgm:t>
        <a:bodyPr/>
        <a:lstStyle/>
        <a:p>
          <a:endParaRPr lang="en-US"/>
        </a:p>
      </dgm:t>
    </dgm:pt>
    <dgm:pt modelId="{20BFB708-CC3A-4946-A285-C2342D9F04E1}">
      <dgm:prSet phldrT="[Text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Подаване на междинни плащания във връзка с изплатени аванси от бенефициента изпълнители</a:t>
          </a:r>
          <a:endParaRPr lang="en-US" sz="1800" dirty="0">
            <a:solidFill>
              <a:srgbClr val="002060"/>
            </a:solidFill>
          </a:endParaRPr>
        </a:p>
      </dgm:t>
    </dgm:pt>
    <dgm:pt modelId="{EE3D2E7B-53C5-4B79-8490-76DC101DCB16}" type="parTrans" cxnId="{85EF3717-4822-4E23-8817-A6ECE28CF329}">
      <dgm:prSet/>
      <dgm:spPr/>
      <dgm:t>
        <a:bodyPr/>
        <a:lstStyle/>
        <a:p>
          <a:endParaRPr lang="en-US"/>
        </a:p>
      </dgm:t>
    </dgm:pt>
    <dgm:pt modelId="{BF80EC4A-C4C2-423D-B2CB-CF78E53E4115}" type="sibTrans" cxnId="{85EF3717-4822-4E23-8817-A6ECE28CF329}">
      <dgm:prSet/>
      <dgm:spPr/>
      <dgm:t>
        <a:bodyPr/>
        <a:lstStyle/>
        <a:p>
          <a:endParaRPr lang="en-US"/>
        </a:p>
      </dgm:t>
    </dgm:pt>
    <dgm:pt modelId="{5AFD0EB4-6138-4D37-940B-1FE64E5CAC50}">
      <dgm:prSet phldrT="[Text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bg-BG" b="1" dirty="0" smtClean="0">
              <a:solidFill>
                <a:srgbClr val="002060"/>
              </a:solidFill>
            </a:rPr>
            <a:t>Възлагане на три социологически проучвания за интереса към ПМДР</a:t>
          </a:r>
          <a:endParaRPr lang="en-US" b="1" dirty="0">
            <a:solidFill>
              <a:srgbClr val="002060"/>
            </a:solidFill>
          </a:endParaRPr>
        </a:p>
      </dgm:t>
    </dgm:pt>
    <dgm:pt modelId="{182525C1-38E5-44EF-93DE-A4F07B132512}" type="parTrans" cxnId="{6645AE15-DCF9-4E73-B508-9BB18F79D40C}">
      <dgm:prSet/>
      <dgm:spPr/>
      <dgm:t>
        <a:bodyPr/>
        <a:lstStyle/>
        <a:p>
          <a:endParaRPr lang="en-US"/>
        </a:p>
      </dgm:t>
    </dgm:pt>
    <dgm:pt modelId="{6C23DDC9-6E07-4340-AF38-9E52D85ED87A}" type="sibTrans" cxnId="{6645AE15-DCF9-4E73-B508-9BB18F79D40C}">
      <dgm:prSet/>
      <dgm:spPr/>
      <dgm:t>
        <a:bodyPr/>
        <a:lstStyle/>
        <a:p>
          <a:endParaRPr lang="en-US"/>
        </a:p>
      </dgm:t>
    </dgm:pt>
    <dgm:pt modelId="{53BDFC39-1016-4107-B429-14B8D5DDB7E0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1800" dirty="0" smtClean="0">
              <a:solidFill>
                <a:srgbClr val="002060"/>
              </a:solidFill>
            </a:rPr>
            <a:t>Общности по крайбрежието на р. Дунав</a:t>
          </a:r>
          <a:endParaRPr lang="en-US" sz="1800" dirty="0">
            <a:solidFill>
              <a:srgbClr val="002060"/>
            </a:solidFill>
          </a:endParaRPr>
        </a:p>
      </dgm:t>
    </dgm:pt>
    <dgm:pt modelId="{A091A171-3FDB-461A-8B5F-4C25204EC920}" type="parTrans" cxnId="{A4F5205F-9F90-463E-BC1F-B9F1FC77532C}">
      <dgm:prSet/>
      <dgm:spPr/>
      <dgm:t>
        <a:bodyPr/>
        <a:lstStyle/>
        <a:p>
          <a:endParaRPr lang="en-US"/>
        </a:p>
      </dgm:t>
    </dgm:pt>
    <dgm:pt modelId="{B2773F3B-225B-4F7A-B865-3C8ED477A3A4}" type="sibTrans" cxnId="{A4F5205F-9F90-463E-BC1F-B9F1FC77532C}">
      <dgm:prSet/>
      <dgm:spPr/>
      <dgm:t>
        <a:bodyPr/>
        <a:lstStyle/>
        <a:p>
          <a:endParaRPr lang="en-US"/>
        </a:p>
      </dgm:t>
    </dgm:pt>
    <dgm:pt modelId="{71177C1C-A934-49D2-B0CD-63D8E9AAB030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1800" dirty="0" smtClean="0">
              <a:solidFill>
                <a:srgbClr val="002060"/>
              </a:solidFill>
            </a:rPr>
            <a:t>Общности по крайбрежието на Черно море</a:t>
          </a:r>
          <a:endParaRPr lang="en-US" sz="1800" dirty="0">
            <a:solidFill>
              <a:srgbClr val="002060"/>
            </a:solidFill>
          </a:endParaRPr>
        </a:p>
      </dgm:t>
    </dgm:pt>
    <dgm:pt modelId="{FEB79E8A-F32C-4802-8AE3-35AAC435D19D}" type="parTrans" cxnId="{76690270-BECB-424B-B0F3-B2ED4FBFFB67}">
      <dgm:prSet/>
      <dgm:spPr/>
      <dgm:t>
        <a:bodyPr/>
        <a:lstStyle/>
        <a:p>
          <a:endParaRPr lang="en-US"/>
        </a:p>
      </dgm:t>
    </dgm:pt>
    <dgm:pt modelId="{9DD7D6F4-D7C2-4B67-A06B-952324BF0ED4}" type="sibTrans" cxnId="{76690270-BECB-424B-B0F3-B2ED4FBFFB67}">
      <dgm:prSet/>
      <dgm:spPr/>
      <dgm:t>
        <a:bodyPr/>
        <a:lstStyle/>
        <a:p>
          <a:endParaRPr lang="en-US"/>
        </a:p>
      </dgm:t>
    </dgm:pt>
    <dgm:pt modelId="{A5EBC3DD-108B-49A7-B380-22E406287618}">
      <dgm:prSet phldrT="[Text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bg-BG" b="1" dirty="0" smtClean="0">
              <a:solidFill>
                <a:srgbClr val="002060"/>
              </a:solidFill>
            </a:rPr>
            <a:t>Комуникационни дейности</a:t>
          </a:r>
          <a:endParaRPr lang="en-US" b="1" dirty="0">
            <a:solidFill>
              <a:srgbClr val="002060"/>
            </a:solidFill>
          </a:endParaRPr>
        </a:p>
      </dgm:t>
    </dgm:pt>
    <dgm:pt modelId="{44F6E45B-0131-445F-8AC5-765C9229403F}" type="parTrans" cxnId="{9AFEF6A1-7EB7-4308-9871-F03DB0216588}">
      <dgm:prSet/>
      <dgm:spPr/>
      <dgm:t>
        <a:bodyPr/>
        <a:lstStyle/>
        <a:p>
          <a:endParaRPr lang="en-US"/>
        </a:p>
      </dgm:t>
    </dgm:pt>
    <dgm:pt modelId="{2C186AC6-85CB-460C-9F52-8303A0BE0381}" type="sibTrans" cxnId="{9AFEF6A1-7EB7-4308-9871-F03DB0216588}">
      <dgm:prSet/>
      <dgm:spPr/>
      <dgm:t>
        <a:bodyPr/>
        <a:lstStyle/>
        <a:p>
          <a:endParaRPr lang="en-US"/>
        </a:p>
      </dgm:t>
    </dgm:pt>
    <dgm:pt modelId="{845191EC-6AAE-4F26-BB9B-9CFA9FB9EAF9}">
      <dgm:prSet phldrT="[Text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bg-BG" sz="1800" dirty="0" smtClean="0">
              <a:solidFill>
                <a:srgbClr val="002060"/>
              </a:solidFill>
            </a:rPr>
            <a:t>Минимизиране на риска от загуба на средства</a:t>
          </a:r>
          <a:endParaRPr lang="en-US" sz="1800" dirty="0">
            <a:solidFill>
              <a:srgbClr val="002060"/>
            </a:solidFill>
          </a:endParaRPr>
        </a:p>
      </dgm:t>
    </dgm:pt>
    <dgm:pt modelId="{B02223D4-0821-4366-A5D0-A9A1C9DB32DA}" type="parTrans" cxnId="{709EF773-0BC5-4C15-98F2-54E0623C3E3A}">
      <dgm:prSet/>
      <dgm:spPr/>
      <dgm:t>
        <a:bodyPr/>
        <a:lstStyle/>
        <a:p>
          <a:endParaRPr lang="en-US"/>
        </a:p>
      </dgm:t>
    </dgm:pt>
    <dgm:pt modelId="{93141BA8-72E4-4EAB-BCD0-06632166B628}" type="sibTrans" cxnId="{709EF773-0BC5-4C15-98F2-54E0623C3E3A}">
      <dgm:prSet/>
      <dgm:spPr/>
      <dgm:t>
        <a:bodyPr/>
        <a:lstStyle/>
        <a:p>
          <a:endParaRPr lang="en-US"/>
        </a:p>
      </dgm:t>
    </dgm:pt>
    <dgm:pt modelId="{2FF299B6-EBC2-49B1-817E-D4AD6E9E06B0}">
      <dgm:prSet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1800" dirty="0" smtClean="0">
              <a:solidFill>
                <a:srgbClr val="002060"/>
              </a:solidFill>
            </a:rPr>
            <a:t>Производители на аквакултури</a:t>
          </a:r>
          <a:endParaRPr lang="en-US" sz="1800" dirty="0">
            <a:solidFill>
              <a:srgbClr val="002060"/>
            </a:solidFill>
          </a:endParaRPr>
        </a:p>
      </dgm:t>
    </dgm:pt>
    <dgm:pt modelId="{79DF0FD3-BCF0-40FF-A8B5-E1BE916C1914}" type="parTrans" cxnId="{6D3B0C8F-2EDA-4FF6-8149-1899B7ACCDC8}">
      <dgm:prSet/>
      <dgm:spPr/>
      <dgm:t>
        <a:bodyPr/>
        <a:lstStyle/>
        <a:p>
          <a:endParaRPr lang="en-US"/>
        </a:p>
      </dgm:t>
    </dgm:pt>
    <dgm:pt modelId="{153040FD-5872-44D6-B8EB-A1442BCC7706}" type="sibTrans" cxnId="{6D3B0C8F-2EDA-4FF6-8149-1899B7ACCDC8}">
      <dgm:prSet/>
      <dgm:spPr/>
      <dgm:t>
        <a:bodyPr/>
        <a:lstStyle/>
        <a:p>
          <a:endParaRPr lang="en-US"/>
        </a:p>
      </dgm:t>
    </dgm:pt>
    <dgm:pt modelId="{B3F98F9F-42B6-4973-9338-1E4979B4FF06}">
      <dgm:prSet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 sz="1200" dirty="0"/>
        </a:p>
      </dgm:t>
    </dgm:pt>
    <dgm:pt modelId="{D7575A87-C304-4E8A-8A6A-AAD96A1B8643}" type="parTrans" cxnId="{EBEA7B7B-B1D9-4588-AC7E-F2842047F1F0}">
      <dgm:prSet/>
      <dgm:spPr/>
      <dgm:t>
        <a:bodyPr/>
        <a:lstStyle/>
        <a:p>
          <a:endParaRPr lang="en-US"/>
        </a:p>
      </dgm:t>
    </dgm:pt>
    <dgm:pt modelId="{4890FD4C-2AC6-402F-AAD0-F6B82BB48DC1}" type="sibTrans" cxnId="{EBEA7B7B-B1D9-4588-AC7E-F2842047F1F0}">
      <dgm:prSet/>
      <dgm:spPr/>
      <dgm:t>
        <a:bodyPr/>
        <a:lstStyle/>
        <a:p>
          <a:endParaRPr lang="en-US"/>
        </a:p>
      </dgm:t>
    </dgm:pt>
    <dgm:pt modelId="{4C948571-DCA5-498C-9C4F-5999F22C7E36}">
      <dgm:prSet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1600" dirty="0" smtClean="0">
              <a:solidFill>
                <a:srgbClr val="002060"/>
              </a:solidFill>
            </a:rPr>
            <a:t>Провеждане на информационни събития</a:t>
          </a:r>
          <a:endParaRPr lang="en-US" sz="1600" dirty="0">
            <a:solidFill>
              <a:srgbClr val="002060"/>
            </a:solidFill>
          </a:endParaRPr>
        </a:p>
      </dgm:t>
    </dgm:pt>
    <dgm:pt modelId="{1D192C07-338E-42A0-87BF-B584A34175A5}" type="parTrans" cxnId="{FAA6689C-6AE8-43B9-8A91-223BA26E6B01}">
      <dgm:prSet/>
      <dgm:spPr/>
      <dgm:t>
        <a:bodyPr/>
        <a:lstStyle/>
        <a:p>
          <a:endParaRPr lang="en-US"/>
        </a:p>
      </dgm:t>
    </dgm:pt>
    <dgm:pt modelId="{A382B877-FEB0-4C50-80DF-6485DCC4E84C}" type="sibTrans" cxnId="{FAA6689C-6AE8-43B9-8A91-223BA26E6B01}">
      <dgm:prSet/>
      <dgm:spPr/>
      <dgm:t>
        <a:bodyPr/>
        <a:lstStyle/>
        <a:p>
          <a:endParaRPr lang="en-US"/>
        </a:p>
      </dgm:t>
    </dgm:pt>
    <dgm:pt modelId="{A19FC4A2-1F05-46EF-9BCE-4C11F7FCA335}">
      <dgm:prSet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1600" dirty="0" smtClean="0">
              <a:solidFill>
                <a:srgbClr val="002060"/>
              </a:solidFill>
            </a:rPr>
            <a:t>Публикации в печатни медии с информация за актуалните процедури по ПМДР</a:t>
          </a:r>
          <a:endParaRPr lang="en-US" sz="1600" dirty="0">
            <a:solidFill>
              <a:srgbClr val="002060"/>
            </a:solidFill>
          </a:endParaRPr>
        </a:p>
      </dgm:t>
    </dgm:pt>
    <dgm:pt modelId="{FCBC9D9E-D6A1-4457-B10F-25E265707DA3}" type="parTrans" cxnId="{150493DD-84EB-4616-BD0E-6534AF4EAE0F}">
      <dgm:prSet/>
      <dgm:spPr/>
      <dgm:t>
        <a:bodyPr/>
        <a:lstStyle/>
        <a:p>
          <a:endParaRPr lang="en-US"/>
        </a:p>
      </dgm:t>
    </dgm:pt>
    <dgm:pt modelId="{CBA4BB8C-0D29-41A0-889C-B1FD06425F36}" type="sibTrans" cxnId="{150493DD-84EB-4616-BD0E-6534AF4EAE0F}">
      <dgm:prSet/>
      <dgm:spPr/>
      <dgm:t>
        <a:bodyPr/>
        <a:lstStyle/>
        <a:p>
          <a:endParaRPr lang="en-US"/>
        </a:p>
      </dgm:t>
    </dgm:pt>
    <dgm:pt modelId="{2B55086E-230B-495D-A31F-6AC0D91CAB5C}">
      <dgm:prSet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1600" dirty="0" smtClean="0">
              <a:solidFill>
                <a:srgbClr val="002060"/>
              </a:solidFill>
            </a:rPr>
            <a:t>Изготвени са информационни рекламни материали</a:t>
          </a:r>
          <a:endParaRPr lang="en-US" sz="1600" dirty="0">
            <a:solidFill>
              <a:srgbClr val="002060"/>
            </a:solidFill>
          </a:endParaRPr>
        </a:p>
      </dgm:t>
    </dgm:pt>
    <dgm:pt modelId="{2DF36399-C292-47AD-BF7F-986500FE1AFC}" type="parTrans" cxnId="{65F10177-3320-4580-A09D-6766F89852F6}">
      <dgm:prSet/>
      <dgm:spPr/>
      <dgm:t>
        <a:bodyPr/>
        <a:lstStyle/>
        <a:p>
          <a:endParaRPr lang="en-US"/>
        </a:p>
      </dgm:t>
    </dgm:pt>
    <dgm:pt modelId="{938156D5-D9FF-44B7-B936-A88FC834EBA7}" type="sibTrans" cxnId="{65F10177-3320-4580-A09D-6766F89852F6}">
      <dgm:prSet/>
      <dgm:spPr/>
      <dgm:t>
        <a:bodyPr/>
        <a:lstStyle/>
        <a:p>
          <a:endParaRPr lang="en-US"/>
        </a:p>
      </dgm:t>
    </dgm:pt>
    <dgm:pt modelId="{F20B0181-443E-4BE4-B2FB-C70719E9E512}" type="pres">
      <dgm:prSet presAssocID="{8DFDBB82-C310-4787-AD42-E3B71D34773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49DB1C1-97E2-4E36-88C7-B0CBB6918356}" type="pres">
      <dgm:prSet presAssocID="{165E9DED-D112-4578-9A45-7749C9723A95}" presName="linNode" presStyleCnt="0"/>
      <dgm:spPr/>
    </dgm:pt>
    <dgm:pt modelId="{3FD6F33F-22E9-4383-9B77-56E35EE3736A}" type="pres">
      <dgm:prSet presAssocID="{165E9DED-D112-4578-9A45-7749C9723A95}" presName="parentShp" presStyleLbl="node1" presStyleIdx="0" presStyleCnt="3" custScaleY="399399" custLinFactNeighborX="-427" custLinFactNeighborY="-23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158013-3574-49AB-BE6F-024EA8D802AF}" type="pres">
      <dgm:prSet presAssocID="{165E9DED-D112-4578-9A45-7749C9723A95}" presName="childShp" presStyleLbl="bgAccFollowNode1" presStyleIdx="0" presStyleCnt="3" custScaleX="97561" custScaleY="5559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4D7A77-F378-48DA-B23F-E73604F19270}" type="pres">
      <dgm:prSet presAssocID="{7F6692B8-CC8F-4717-AEB9-3D8416E0F107}" presName="spacing" presStyleCnt="0"/>
      <dgm:spPr/>
    </dgm:pt>
    <dgm:pt modelId="{39E24DCA-347E-49F4-9D6D-1F17A787F44B}" type="pres">
      <dgm:prSet presAssocID="{5AFD0EB4-6138-4D37-940B-1FE64E5CAC50}" presName="linNode" presStyleCnt="0"/>
      <dgm:spPr/>
    </dgm:pt>
    <dgm:pt modelId="{33AF6D41-A7E0-43FA-B38C-93D961659B30}" type="pres">
      <dgm:prSet presAssocID="{5AFD0EB4-6138-4D37-940B-1FE64E5CAC50}" presName="parentShp" presStyleLbl="node1" presStyleIdx="1" presStyleCnt="3" custScaleY="435052" custLinFactNeighborX="-163" custLinFactNeighborY="-241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C56B87-EF13-4548-B9DE-D41E741EB5AE}" type="pres">
      <dgm:prSet presAssocID="{5AFD0EB4-6138-4D37-940B-1FE64E5CAC50}" presName="childShp" presStyleLbl="bgAccFollowNode1" presStyleIdx="1" presStyleCnt="3" custScaleY="497302" custLinFactNeighborX="245" custLinFactNeighborY="-146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EE617A-DF6C-466D-9D31-FF2D29975490}" type="pres">
      <dgm:prSet presAssocID="{6C23DDC9-6E07-4340-AF38-9E52D85ED87A}" presName="spacing" presStyleCnt="0"/>
      <dgm:spPr/>
    </dgm:pt>
    <dgm:pt modelId="{520B7D59-EA64-498F-9E2B-531F5EAE47CD}" type="pres">
      <dgm:prSet presAssocID="{A5EBC3DD-108B-49A7-B380-22E406287618}" presName="linNode" presStyleCnt="0"/>
      <dgm:spPr/>
    </dgm:pt>
    <dgm:pt modelId="{6A83C478-C728-4BF5-BB25-DE7BE6DCFB19}" type="pres">
      <dgm:prSet presAssocID="{A5EBC3DD-108B-49A7-B380-22E406287618}" presName="parentShp" presStyleLbl="node1" presStyleIdx="2" presStyleCnt="3" custScaleY="3929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110E07-BFF3-45B7-8E2B-8392181F92C0}" type="pres">
      <dgm:prSet presAssocID="{A5EBC3DD-108B-49A7-B380-22E406287618}" presName="childShp" presStyleLbl="bgAccFollowNode1" presStyleIdx="2" presStyleCnt="3" custScaleY="471115" custLinFactNeighborX="122" custLinFactNeighborY="17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4F5205F-9F90-463E-BC1F-B9F1FC77532C}" srcId="{5AFD0EB4-6138-4D37-940B-1FE64E5CAC50}" destId="{53BDFC39-1016-4107-B429-14B8D5DDB7E0}" srcOrd="0" destOrd="0" parTransId="{A091A171-3FDB-461A-8B5F-4C25204EC920}" sibTransId="{B2773F3B-225B-4F7A-B865-3C8ED477A3A4}"/>
    <dgm:cxn modelId="{65F10177-3320-4580-A09D-6766F89852F6}" srcId="{A5EBC3DD-108B-49A7-B380-22E406287618}" destId="{2B55086E-230B-495D-A31F-6AC0D91CAB5C}" srcOrd="2" destOrd="0" parTransId="{2DF36399-C292-47AD-BF7F-986500FE1AFC}" sibTransId="{938156D5-D9FF-44B7-B936-A88FC834EBA7}"/>
    <dgm:cxn modelId="{709EF773-0BC5-4C15-98F2-54E0623C3E3A}" srcId="{165E9DED-D112-4578-9A45-7749C9723A95}" destId="{845191EC-6AAE-4F26-BB9B-9CFA9FB9EAF9}" srcOrd="1" destOrd="0" parTransId="{B02223D4-0821-4366-A5D0-A9A1C9DB32DA}" sibTransId="{93141BA8-72E4-4EAB-BCD0-06632166B628}"/>
    <dgm:cxn modelId="{76690270-BECB-424B-B0F3-B2ED4FBFFB67}" srcId="{5AFD0EB4-6138-4D37-940B-1FE64E5CAC50}" destId="{71177C1C-A934-49D2-B0CD-63D8E9AAB030}" srcOrd="1" destOrd="0" parTransId="{FEB79E8A-F32C-4802-8AE3-35AAC435D19D}" sibTransId="{9DD7D6F4-D7C2-4B67-A06B-952324BF0ED4}"/>
    <dgm:cxn modelId="{9AFEF6A1-7EB7-4308-9871-F03DB0216588}" srcId="{8DFDBB82-C310-4787-AD42-E3B71D34773B}" destId="{A5EBC3DD-108B-49A7-B380-22E406287618}" srcOrd="2" destOrd="0" parTransId="{44F6E45B-0131-445F-8AC5-765C9229403F}" sibTransId="{2C186AC6-85CB-460C-9F52-8303A0BE0381}"/>
    <dgm:cxn modelId="{C0499742-7D55-4CE3-A3BB-73E897F4D7B3}" type="presOf" srcId="{5AFD0EB4-6138-4D37-940B-1FE64E5CAC50}" destId="{33AF6D41-A7E0-43FA-B38C-93D961659B30}" srcOrd="0" destOrd="0" presId="urn:microsoft.com/office/officeart/2005/8/layout/vList6"/>
    <dgm:cxn modelId="{C0919FF3-8E32-4A37-B4F9-8BEEE0144571}" type="presOf" srcId="{A5EBC3DD-108B-49A7-B380-22E406287618}" destId="{6A83C478-C728-4BF5-BB25-DE7BE6DCFB19}" srcOrd="0" destOrd="0" presId="urn:microsoft.com/office/officeart/2005/8/layout/vList6"/>
    <dgm:cxn modelId="{FAA6689C-6AE8-43B9-8A91-223BA26E6B01}" srcId="{A5EBC3DD-108B-49A7-B380-22E406287618}" destId="{4C948571-DCA5-498C-9C4F-5999F22C7E36}" srcOrd="0" destOrd="0" parTransId="{1D192C07-338E-42A0-87BF-B584A34175A5}" sibTransId="{A382B877-FEB0-4C50-80DF-6485DCC4E84C}"/>
    <dgm:cxn modelId="{6645AE15-DCF9-4E73-B508-9BB18F79D40C}" srcId="{8DFDBB82-C310-4787-AD42-E3B71D34773B}" destId="{5AFD0EB4-6138-4D37-940B-1FE64E5CAC50}" srcOrd="1" destOrd="0" parTransId="{182525C1-38E5-44EF-93DE-A4F07B132512}" sibTransId="{6C23DDC9-6E07-4340-AF38-9E52D85ED87A}"/>
    <dgm:cxn modelId="{748AEC09-B664-4070-8A5B-DDE941045A66}" type="presOf" srcId="{20BFB708-CC3A-4946-A285-C2342D9F04E1}" destId="{34158013-3574-49AB-BE6F-024EA8D802AF}" srcOrd="0" destOrd="0" presId="urn:microsoft.com/office/officeart/2005/8/layout/vList6"/>
    <dgm:cxn modelId="{150493DD-84EB-4616-BD0E-6534AF4EAE0F}" srcId="{A5EBC3DD-108B-49A7-B380-22E406287618}" destId="{A19FC4A2-1F05-46EF-9BCE-4C11F7FCA335}" srcOrd="1" destOrd="0" parTransId="{FCBC9D9E-D6A1-4457-B10F-25E265707DA3}" sibTransId="{CBA4BB8C-0D29-41A0-889C-B1FD06425F36}"/>
    <dgm:cxn modelId="{6D3B0C8F-2EDA-4FF6-8149-1899B7ACCDC8}" srcId="{5AFD0EB4-6138-4D37-940B-1FE64E5CAC50}" destId="{2FF299B6-EBC2-49B1-817E-D4AD6E9E06B0}" srcOrd="2" destOrd="0" parTransId="{79DF0FD3-BCF0-40FF-A8B5-E1BE916C1914}" sibTransId="{153040FD-5872-44D6-B8EB-A1442BCC7706}"/>
    <dgm:cxn modelId="{9CEF9127-A2D4-49F0-87D8-ECEA8DCA4FA5}" type="presOf" srcId="{B3F98F9F-42B6-4973-9338-1E4979B4FF06}" destId="{E3C56B87-EF13-4548-B9DE-D41E741EB5AE}" srcOrd="0" destOrd="3" presId="urn:microsoft.com/office/officeart/2005/8/layout/vList6"/>
    <dgm:cxn modelId="{6069C992-3087-4E8C-9C35-401E44A3B308}" type="presOf" srcId="{71177C1C-A934-49D2-B0CD-63D8E9AAB030}" destId="{E3C56B87-EF13-4548-B9DE-D41E741EB5AE}" srcOrd="0" destOrd="1" presId="urn:microsoft.com/office/officeart/2005/8/layout/vList6"/>
    <dgm:cxn modelId="{EBEA7B7B-B1D9-4588-AC7E-F2842047F1F0}" srcId="{5AFD0EB4-6138-4D37-940B-1FE64E5CAC50}" destId="{B3F98F9F-42B6-4973-9338-1E4979B4FF06}" srcOrd="3" destOrd="0" parTransId="{D7575A87-C304-4E8A-8A6A-AAD96A1B8643}" sibTransId="{4890FD4C-2AC6-402F-AAD0-F6B82BB48DC1}"/>
    <dgm:cxn modelId="{8452356B-C973-4B27-909D-749DB6512C19}" type="presOf" srcId="{A19FC4A2-1F05-46EF-9BCE-4C11F7FCA335}" destId="{F4110E07-BFF3-45B7-8E2B-8392181F92C0}" srcOrd="0" destOrd="1" presId="urn:microsoft.com/office/officeart/2005/8/layout/vList6"/>
    <dgm:cxn modelId="{6AF97DEA-4D8F-454A-8F85-18057CA0C2CD}" type="presOf" srcId="{4C948571-DCA5-498C-9C4F-5999F22C7E36}" destId="{F4110E07-BFF3-45B7-8E2B-8392181F92C0}" srcOrd="0" destOrd="0" presId="urn:microsoft.com/office/officeart/2005/8/layout/vList6"/>
    <dgm:cxn modelId="{0DEA2018-2894-4A10-A1B5-90A569940EF3}" type="presOf" srcId="{2B55086E-230B-495D-A31F-6AC0D91CAB5C}" destId="{F4110E07-BFF3-45B7-8E2B-8392181F92C0}" srcOrd="0" destOrd="2" presId="urn:microsoft.com/office/officeart/2005/8/layout/vList6"/>
    <dgm:cxn modelId="{9563B41E-7ECB-493B-86A8-585CA7941956}" type="presOf" srcId="{165E9DED-D112-4578-9A45-7749C9723A95}" destId="{3FD6F33F-22E9-4383-9B77-56E35EE3736A}" srcOrd="0" destOrd="0" presId="urn:microsoft.com/office/officeart/2005/8/layout/vList6"/>
    <dgm:cxn modelId="{30660927-876B-4854-B205-18E6A9394736}" type="presOf" srcId="{53BDFC39-1016-4107-B429-14B8D5DDB7E0}" destId="{E3C56B87-EF13-4548-B9DE-D41E741EB5AE}" srcOrd="0" destOrd="0" presId="urn:microsoft.com/office/officeart/2005/8/layout/vList6"/>
    <dgm:cxn modelId="{535ECAA7-FFCA-4E4D-8205-BE2A300C091D}" type="presOf" srcId="{2FF299B6-EBC2-49B1-817E-D4AD6E9E06B0}" destId="{E3C56B87-EF13-4548-B9DE-D41E741EB5AE}" srcOrd="0" destOrd="2" presId="urn:microsoft.com/office/officeart/2005/8/layout/vList6"/>
    <dgm:cxn modelId="{9B73D0B6-72A3-4695-9507-237A124A9A3D}" srcId="{8DFDBB82-C310-4787-AD42-E3B71D34773B}" destId="{165E9DED-D112-4578-9A45-7749C9723A95}" srcOrd="0" destOrd="0" parTransId="{864A339C-8141-41E7-B7A6-6E23D660CED1}" sibTransId="{7F6692B8-CC8F-4717-AEB9-3D8416E0F107}"/>
    <dgm:cxn modelId="{E8F4B174-22F6-4F2F-BA58-CB06A2AC4B41}" type="presOf" srcId="{8DFDBB82-C310-4787-AD42-E3B71D34773B}" destId="{F20B0181-443E-4BE4-B2FB-C70719E9E512}" srcOrd="0" destOrd="0" presId="urn:microsoft.com/office/officeart/2005/8/layout/vList6"/>
    <dgm:cxn modelId="{85EF3717-4822-4E23-8817-A6ECE28CF329}" srcId="{165E9DED-D112-4578-9A45-7749C9723A95}" destId="{20BFB708-CC3A-4946-A285-C2342D9F04E1}" srcOrd="0" destOrd="0" parTransId="{EE3D2E7B-53C5-4B79-8490-76DC101DCB16}" sibTransId="{BF80EC4A-C4C2-423D-B2CB-CF78E53E4115}"/>
    <dgm:cxn modelId="{293C59B1-25A3-46D5-B81B-DD89F6D2115E}" type="presOf" srcId="{845191EC-6AAE-4F26-BB9B-9CFA9FB9EAF9}" destId="{34158013-3574-49AB-BE6F-024EA8D802AF}" srcOrd="0" destOrd="1" presId="urn:microsoft.com/office/officeart/2005/8/layout/vList6"/>
    <dgm:cxn modelId="{AAF53911-C8B3-4656-B414-54F6A31FF4EB}" type="presParOf" srcId="{F20B0181-443E-4BE4-B2FB-C70719E9E512}" destId="{A49DB1C1-97E2-4E36-88C7-B0CBB6918356}" srcOrd="0" destOrd="0" presId="urn:microsoft.com/office/officeart/2005/8/layout/vList6"/>
    <dgm:cxn modelId="{4DD094C8-E7A6-4D7D-BEF7-533CF651011A}" type="presParOf" srcId="{A49DB1C1-97E2-4E36-88C7-B0CBB6918356}" destId="{3FD6F33F-22E9-4383-9B77-56E35EE3736A}" srcOrd="0" destOrd="0" presId="urn:microsoft.com/office/officeart/2005/8/layout/vList6"/>
    <dgm:cxn modelId="{F158CBC4-96C7-4E15-B0A1-DECE9E63B1B7}" type="presParOf" srcId="{A49DB1C1-97E2-4E36-88C7-B0CBB6918356}" destId="{34158013-3574-49AB-BE6F-024EA8D802AF}" srcOrd="1" destOrd="0" presId="urn:microsoft.com/office/officeart/2005/8/layout/vList6"/>
    <dgm:cxn modelId="{EEF4F4D7-ADE4-4F9F-A69E-4D05267DFBA4}" type="presParOf" srcId="{F20B0181-443E-4BE4-B2FB-C70719E9E512}" destId="{AF4D7A77-F378-48DA-B23F-E73604F19270}" srcOrd="1" destOrd="0" presId="urn:microsoft.com/office/officeart/2005/8/layout/vList6"/>
    <dgm:cxn modelId="{59E2CA5D-1AB8-4D8E-A7E0-3188682908E7}" type="presParOf" srcId="{F20B0181-443E-4BE4-B2FB-C70719E9E512}" destId="{39E24DCA-347E-49F4-9D6D-1F17A787F44B}" srcOrd="2" destOrd="0" presId="urn:microsoft.com/office/officeart/2005/8/layout/vList6"/>
    <dgm:cxn modelId="{3C25D345-EA08-4638-8875-6AE980543FEA}" type="presParOf" srcId="{39E24DCA-347E-49F4-9D6D-1F17A787F44B}" destId="{33AF6D41-A7E0-43FA-B38C-93D961659B30}" srcOrd="0" destOrd="0" presId="urn:microsoft.com/office/officeart/2005/8/layout/vList6"/>
    <dgm:cxn modelId="{F41057C7-4C6B-4D5F-9C68-06C905E8023E}" type="presParOf" srcId="{39E24DCA-347E-49F4-9D6D-1F17A787F44B}" destId="{E3C56B87-EF13-4548-B9DE-D41E741EB5AE}" srcOrd="1" destOrd="0" presId="urn:microsoft.com/office/officeart/2005/8/layout/vList6"/>
    <dgm:cxn modelId="{FFE58461-6580-4C99-941E-958991C33228}" type="presParOf" srcId="{F20B0181-443E-4BE4-B2FB-C70719E9E512}" destId="{06EE617A-DF6C-466D-9D31-FF2D29975490}" srcOrd="3" destOrd="0" presId="urn:microsoft.com/office/officeart/2005/8/layout/vList6"/>
    <dgm:cxn modelId="{EC05FE81-C7C8-4594-B47F-F9055393ED5B}" type="presParOf" srcId="{F20B0181-443E-4BE4-B2FB-C70719E9E512}" destId="{520B7D59-EA64-498F-9E2B-531F5EAE47CD}" srcOrd="4" destOrd="0" presId="urn:microsoft.com/office/officeart/2005/8/layout/vList6"/>
    <dgm:cxn modelId="{0EAD8F37-0027-4443-8691-DFDD3E226D06}" type="presParOf" srcId="{520B7D59-EA64-498F-9E2B-531F5EAE47CD}" destId="{6A83C478-C728-4BF5-BB25-DE7BE6DCFB19}" srcOrd="0" destOrd="0" presId="urn:microsoft.com/office/officeart/2005/8/layout/vList6"/>
    <dgm:cxn modelId="{E9D1FDAF-66D1-4E6B-8CFD-8F508BD146FC}" type="presParOf" srcId="{520B7D59-EA64-498F-9E2B-531F5EAE47CD}" destId="{F4110E07-BFF3-45B7-8E2B-8392181F92C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FDBB82-C310-4787-AD42-E3B71D34773B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65E9DED-D112-4578-9A45-7749C9723A95}">
      <dgm:prSet phldrT="[Text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bg-BG" sz="2800" b="1" dirty="0" smtClean="0">
              <a:solidFill>
                <a:srgbClr val="002060"/>
              </a:solidFill>
            </a:rPr>
            <a:t>Делегиране на нови функции на Междинното звено </a:t>
          </a:r>
          <a:endParaRPr lang="en-US" sz="2800" b="1" dirty="0">
            <a:solidFill>
              <a:srgbClr val="002060"/>
            </a:solidFill>
          </a:endParaRPr>
        </a:p>
      </dgm:t>
    </dgm:pt>
    <dgm:pt modelId="{864A339C-8141-41E7-B7A6-6E23D660CED1}" type="parTrans" cxnId="{9B73D0B6-72A3-4695-9507-237A124A9A3D}">
      <dgm:prSet/>
      <dgm:spPr/>
      <dgm:t>
        <a:bodyPr/>
        <a:lstStyle/>
        <a:p>
          <a:endParaRPr lang="en-US"/>
        </a:p>
      </dgm:t>
    </dgm:pt>
    <dgm:pt modelId="{7F6692B8-CC8F-4717-AEB9-3D8416E0F107}" type="sibTrans" cxnId="{9B73D0B6-72A3-4695-9507-237A124A9A3D}">
      <dgm:prSet/>
      <dgm:spPr/>
      <dgm:t>
        <a:bodyPr/>
        <a:lstStyle/>
        <a:p>
          <a:endParaRPr lang="en-US"/>
        </a:p>
      </dgm:t>
    </dgm:pt>
    <dgm:pt modelId="{20BFB708-CC3A-4946-A285-C2342D9F04E1}">
      <dgm:prSet phldrT="[Text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6">
              <a:lumMod val="50000"/>
              <a:alpha val="90000"/>
            </a:schemeClr>
          </a:solidFill>
        </a:ln>
      </dgm:spPr>
      <dgm:t>
        <a:bodyPr/>
        <a:lstStyle/>
        <a:p>
          <a:r>
            <a:rPr lang="ru-RU" sz="2000" dirty="0" smtClean="0">
              <a:solidFill>
                <a:schemeClr val="tx2"/>
              </a:solidFill>
            </a:rPr>
            <a:t>Проверки за изпълнение на производствените програми;</a:t>
          </a:r>
          <a:endParaRPr lang="en-US" sz="2000" b="1" dirty="0">
            <a:solidFill>
              <a:schemeClr val="tx2"/>
            </a:solidFill>
          </a:endParaRPr>
        </a:p>
      </dgm:t>
    </dgm:pt>
    <dgm:pt modelId="{EE3D2E7B-53C5-4B79-8490-76DC101DCB16}" type="parTrans" cxnId="{85EF3717-4822-4E23-8817-A6ECE28CF329}">
      <dgm:prSet/>
      <dgm:spPr/>
      <dgm:t>
        <a:bodyPr/>
        <a:lstStyle/>
        <a:p>
          <a:endParaRPr lang="en-US"/>
        </a:p>
      </dgm:t>
    </dgm:pt>
    <dgm:pt modelId="{BF80EC4A-C4C2-423D-B2CB-CF78E53E4115}" type="sibTrans" cxnId="{85EF3717-4822-4E23-8817-A6ECE28CF329}">
      <dgm:prSet/>
      <dgm:spPr/>
      <dgm:t>
        <a:bodyPr/>
        <a:lstStyle/>
        <a:p>
          <a:endParaRPr lang="en-US"/>
        </a:p>
      </dgm:t>
    </dgm:pt>
    <dgm:pt modelId="{5AFD0EB4-6138-4D37-940B-1FE64E5CAC50}">
      <dgm:prSet phldrT="[Text]" custT="1"/>
      <dgm:spPr>
        <a:solidFill>
          <a:schemeClr val="accent5">
            <a:lumMod val="60000"/>
            <a:lumOff val="4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bg-BG" sz="2800" b="1" dirty="0" smtClean="0">
              <a:solidFill>
                <a:srgbClr val="002060"/>
              </a:solidFill>
            </a:rPr>
            <a:t>Мониторинг от УО на изпълнението на всички договори</a:t>
          </a:r>
          <a:endParaRPr lang="en-US" sz="2800" b="1" dirty="0">
            <a:solidFill>
              <a:srgbClr val="002060"/>
            </a:solidFill>
          </a:endParaRPr>
        </a:p>
      </dgm:t>
    </dgm:pt>
    <dgm:pt modelId="{182525C1-38E5-44EF-93DE-A4F07B132512}" type="parTrans" cxnId="{6645AE15-DCF9-4E73-B508-9BB18F79D40C}">
      <dgm:prSet/>
      <dgm:spPr/>
      <dgm:t>
        <a:bodyPr/>
        <a:lstStyle/>
        <a:p>
          <a:endParaRPr lang="en-US"/>
        </a:p>
      </dgm:t>
    </dgm:pt>
    <dgm:pt modelId="{6C23DDC9-6E07-4340-AF38-9E52D85ED87A}" type="sibTrans" cxnId="{6645AE15-DCF9-4E73-B508-9BB18F79D40C}">
      <dgm:prSet/>
      <dgm:spPr/>
      <dgm:t>
        <a:bodyPr/>
        <a:lstStyle/>
        <a:p>
          <a:endParaRPr lang="en-US"/>
        </a:p>
      </dgm:t>
    </dgm:pt>
    <dgm:pt modelId="{71177C1C-A934-49D2-B0CD-63D8E9AAB030}">
      <dgm:prSet phldrT="[Text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6">
              <a:lumMod val="75000"/>
              <a:alpha val="90000"/>
            </a:schemeClr>
          </a:solidFill>
        </a:ln>
      </dgm:spPr>
      <dgm:t>
        <a:bodyPr/>
        <a:lstStyle/>
        <a:p>
          <a:r>
            <a:rPr lang="bg-BG" sz="2400" dirty="0" smtClean="0">
              <a:solidFill>
                <a:schemeClr val="tx2"/>
              </a:solidFill>
            </a:rPr>
            <a:t>Минимизиране на риска от загуба на средства</a:t>
          </a:r>
          <a:endParaRPr lang="en-US" sz="2400" dirty="0">
            <a:solidFill>
              <a:schemeClr val="tx2"/>
            </a:solidFill>
          </a:endParaRPr>
        </a:p>
      </dgm:t>
    </dgm:pt>
    <dgm:pt modelId="{FEB79E8A-F32C-4802-8AE3-35AAC435D19D}" type="parTrans" cxnId="{76690270-BECB-424B-B0F3-B2ED4FBFFB67}">
      <dgm:prSet/>
      <dgm:spPr/>
      <dgm:t>
        <a:bodyPr/>
        <a:lstStyle/>
        <a:p>
          <a:endParaRPr lang="en-US"/>
        </a:p>
      </dgm:t>
    </dgm:pt>
    <dgm:pt modelId="{9DD7D6F4-D7C2-4B67-A06B-952324BF0ED4}" type="sibTrans" cxnId="{76690270-BECB-424B-B0F3-B2ED4FBFFB67}">
      <dgm:prSet/>
      <dgm:spPr/>
      <dgm:t>
        <a:bodyPr/>
        <a:lstStyle/>
        <a:p>
          <a:endParaRPr lang="en-US"/>
        </a:p>
      </dgm:t>
    </dgm:pt>
    <dgm:pt modelId="{D3F29C24-A463-4249-994B-88F2B0A290D2}">
      <dgm:prSet phldrT="[Text]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6">
              <a:lumMod val="50000"/>
              <a:alpha val="90000"/>
            </a:schemeClr>
          </a:solidFill>
        </a:ln>
      </dgm:spPr>
      <dgm:t>
        <a:bodyPr/>
        <a:lstStyle/>
        <a:p>
          <a:endParaRPr lang="en-US" sz="800" dirty="0">
            <a:solidFill>
              <a:srgbClr val="002060"/>
            </a:solidFill>
          </a:endParaRPr>
        </a:p>
      </dgm:t>
    </dgm:pt>
    <dgm:pt modelId="{B2A3F302-721C-4C78-A060-D562F2A0EDDE}" type="parTrans" cxnId="{2152DE99-0D19-4A77-8838-CC4618531D40}">
      <dgm:prSet/>
      <dgm:spPr/>
      <dgm:t>
        <a:bodyPr/>
        <a:lstStyle/>
        <a:p>
          <a:endParaRPr lang="en-US"/>
        </a:p>
      </dgm:t>
    </dgm:pt>
    <dgm:pt modelId="{6A952516-FE78-467B-B87E-14F543DB1F74}" type="sibTrans" cxnId="{2152DE99-0D19-4A77-8838-CC4618531D40}">
      <dgm:prSet/>
      <dgm:spPr/>
      <dgm:t>
        <a:bodyPr/>
        <a:lstStyle/>
        <a:p>
          <a:endParaRPr lang="en-US"/>
        </a:p>
      </dgm:t>
    </dgm:pt>
    <dgm:pt modelId="{1701874A-845D-46AD-92DA-BA9CFDA7FC36}">
      <dgm:prSet phldrT="[Text]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6">
              <a:lumMod val="50000"/>
              <a:alpha val="90000"/>
            </a:schemeClr>
          </a:solidFill>
        </a:ln>
      </dgm:spPr>
      <dgm:t>
        <a:bodyPr/>
        <a:lstStyle/>
        <a:p>
          <a:endParaRPr lang="en-US" sz="800" dirty="0">
            <a:solidFill>
              <a:srgbClr val="002060"/>
            </a:solidFill>
          </a:endParaRPr>
        </a:p>
      </dgm:t>
    </dgm:pt>
    <dgm:pt modelId="{11742D72-A8BF-404A-AE8F-A62BF6092EE2}" type="parTrans" cxnId="{450380BD-5B82-49B8-B7F7-05181A53B43B}">
      <dgm:prSet/>
      <dgm:spPr/>
      <dgm:t>
        <a:bodyPr/>
        <a:lstStyle/>
        <a:p>
          <a:endParaRPr lang="en-US"/>
        </a:p>
      </dgm:t>
    </dgm:pt>
    <dgm:pt modelId="{DF972D3E-03B1-4591-BD85-544823B31A79}" type="sibTrans" cxnId="{450380BD-5B82-49B8-B7F7-05181A53B43B}">
      <dgm:prSet/>
      <dgm:spPr/>
      <dgm:t>
        <a:bodyPr/>
        <a:lstStyle/>
        <a:p>
          <a:endParaRPr lang="en-US"/>
        </a:p>
      </dgm:t>
    </dgm:pt>
    <dgm:pt modelId="{502CD4C1-0D08-45A4-9E58-AB274DE31319}">
      <dgm:prSet phldrT="[Text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6">
              <a:lumMod val="50000"/>
              <a:alpha val="90000"/>
            </a:schemeClr>
          </a:solidFill>
        </a:ln>
      </dgm:spPr>
      <dgm:t>
        <a:bodyPr/>
        <a:lstStyle/>
        <a:p>
          <a:r>
            <a:rPr lang="ru-RU" sz="2000" dirty="0" smtClean="0">
              <a:solidFill>
                <a:schemeClr val="tx2"/>
              </a:solidFill>
            </a:rPr>
            <a:t>Проверки за изпълнение на мониторинговите индикатори;</a:t>
          </a:r>
          <a:endParaRPr lang="en-US" sz="2000" dirty="0">
            <a:solidFill>
              <a:schemeClr val="tx2"/>
            </a:solidFill>
          </a:endParaRPr>
        </a:p>
      </dgm:t>
    </dgm:pt>
    <dgm:pt modelId="{6062D123-078F-4294-958B-212F756A5750}" type="parTrans" cxnId="{216A52EF-5ABA-4341-BACC-980B9D58B1D2}">
      <dgm:prSet/>
      <dgm:spPr/>
      <dgm:t>
        <a:bodyPr/>
        <a:lstStyle/>
        <a:p>
          <a:endParaRPr lang="en-US"/>
        </a:p>
      </dgm:t>
    </dgm:pt>
    <dgm:pt modelId="{A62D4324-2657-4D83-8977-A27DA5BF37DB}" type="sibTrans" cxnId="{216A52EF-5ABA-4341-BACC-980B9D58B1D2}">
      <dgm:prSet/>
      <dgm:spPr/>
      <dgm:t>
        <a:bodyPr/>
        <a:lstStyle/>
        <a:p>
          <a:endParaRPr lang="en-US"/>
        </a:p>
      </dgm:t>
    </dgm:pt>
    <dgm:pt modelId="{AC619542-B145-4525-9D48-0C9EBA6440A7}">
      <dgm:prSet phldrT="[Text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6">
              <a:lumMod val="50000"/>
              <a:alpha val="90000"/>
            </a:schemeClr>
          </a:solidFill>
        </a:ln>
      </dgm:spPr>
      <dgm:t>
        <a:bodyPr/>
        <a:lstStyle/>
        <a:p>
          <a:r>
            <a:rPr lang="bg-BG" sz="2000" dirty="0" smtClean="0">
              <a:solidFill>
                <a:schemeClr val="tx2"/>
              </a:solidFill>
            </a:rPr>
            <a:t>Мониторинг за изпълнение на задълженията на бенефициента по договор</a:t>
          </a:r>
          <a:endParaRPr lang="en-US" sz="2000" dirty="0">
            <a:solidFill>
              <a:schemeClr val="tx2"/>
            </a:solidFill>
          </a:endParaRPr>
        </a:p>
      </dgm:t>
    </dgm:pt>
    <dgm:pt modelId="{5CAA502C-F3E5-44A3-A0AF-33288BDD9EEF}" type="parTrans" cxnId="{C89BBB0A-03A5-4639-9535-B56D0D33BD77}">
      <dgm:prSet/>
      <dgm:spPr/>
      <dgm:t>
        <a:bodyPr/>
        <a:lstStyle/>
        <a:p>
          <a:endParaRPr lang="en-US"/>
        </a:p>
      </dgm:t>
    </dgm:pt>
    <dgm:pt modelId="{31578141-ED5E-4B57-8059-8103D9A04386}" type="sibTrans" cxnId="{C89BBB0A-03A5-4639-9535-B56D0D33BD77}">
      <dgm:prSet/>
      <dgm:spPr/>
      <dgm:t>
        <a:bodyPr/>
        <a:lstStyle/>
        <a:p>
          <a:endParaRPr lang="en-US"/>
        </a:p>
      </dgm:t>
    </dgm:pt>
    <dgm:pt modelId="{145A6EE3-FD58-43EE-B781-0A1A8F7141AF}">
      <dgm:prSet phldrT="[Text]" custT="1"/>
      <dgm:spPr>
        <a:solidFill>
          <a:schemeClr val="accent5">
            <a:lumMod val="60000"/>
            <a:lumOff val="40000"/>
            <a:alpha val="90000"/>
          </a:schemeClr>
        </a:solidFill>
        <a:ln>
          <a:solidFill>
            <a:schemeClr val="accent6">
              <a:lumMod val="75000"/>
              <a:alpha val="90000"/>
            </a:schemeClr>
          </a:solidFill>
        </a:ln>
      </dgm:spPr>
      <dgm:t>
        <a:bodyPr/>
        <a:lstStyle/>
        <a:p>
          <a:r>
            <a:rPr lang="bg-BG" sz="2400" dirty="0" smtClean="0">
              <a:solidFill>
                <a:schemeClr val="tx2"/>
              </a:solidFill>
            </a:rPr>
            <a:t>Изпълнение на междинните и крайни цели на ПДМР</a:t>
          </a:r>
          <a:endParaRPr lang="en-US" sz="2400" dirty="0">
            <a:solidFill>
              <a:schemeClr val="tx2"/>
            </a:solidFill>
          </a:endParaRPr>
        </a:p>
      </dgm:t>
    </dgm:pt>
    <dgm:pt modelId="{E91AB744-56BE-4D80-B66C-BE85D84B93BA}" type="parTrans" cxnId="{4C3DD3FC-7AC2-4CD4-A19D-995736219714}">
      <dgm:prSet/>
      <dgm:spPr/>
      <dgm:t>
        <a:bodyPr/>
        <a:lstStyle/>
        <a:p>
          <a:endParaRPr lang="en-US"/>
        </a:p>
      </dgm:t>
    </dgm:pt>
    <dgm:pt modelId="{DBACBD27-416C-47C3-B519-E2C906ECBDF1}" type="sibTrans" cxnId="{4C3DD3FC-7AC2-4CD4-A19D-995736219714}">
      <dgm:prSet/>
      <dgm:spPr/>
      <dgm:t>
        <a:bodyPr/>
        <a:lstStyle/>
        <a:p>
          <a:endParaRPr lang="en-US"/>
        </a:p>
      </dgm:t>
    </dgm:pt>
    <dgm:pt modelId="{F20B0181-443E-4BE4-B2FB-C70719E9E512}" type="pres">
      <dgm:prSet presAssocID="{8DFDBB82-C310-4787-AD42-E3B71D34773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49DB1C1-97E2-4E36-88C7-B0CBB6918356}" type="pres">
      <dgm:prSet presAssocID="{165E9DED-D112-4578-9A45-7749C9723A95}" presName="linNode" presStyleCnt="0"/>
      <dgm:spPr/>
    </dgm:pt>
    <dgm:pt modelId="{3FD6F33F-22E9-4383-9B77-56E35EE3736A}" type="pres">
      <dgm:prSet presAssocID="{165E9DED-D112-4578-9A45-7749C9723A95}" presName="parentShp" presStyleLbl="node1" presStyleIdx="0" presStyleCnt="2" custScaleY="380125" custLinFactY="250317" custLinFactNeighborX="-81" custLinFactNeighborY="3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158013-3574-49AB-BE6F-024EA8D802AF}" type="pres">
      <dgm:prSet presAssocID="{165E9DED-D112-4578-9A45-7749C9723A95}" presName="childShp" presStyleLbl="bgAccFollowNode1" presStyleIdx="0" presStyleCnt="2" custScaleY="589046" custLinFactY="259939" custLinFactNeighborX="122" custLinFactNeighborY="3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4D7A77-F378-48DA-B23F-E73604F19270}" type="pres">
      <dgm:prSet presAssocID="{7F6692B8-CC8F-4717-AEB9-3D8416E0F107}" presName="spacing" presStyleCnt="0"/>
      <dgm:spPr/>
    </dgm:pt>
    <dgm:pt modelId="{39E24DCA-347E-49F4-9D6D-1F17A787F44B}" type="pres">
      <dgm:prSet presAssocID="{5AFD0EB4-6138-4D37-940B-1FE64E5CAC50}" presName="linNode" presStyleCnt="0"/>
      <dgm:spPr/>
    </dgm:pt>
    <dgm:pt modelId="{33AF6D41-A7E0-43FA-B38C-93D961659B30}" type="pres">
      <dgm:prSet presAssocID="{5AFD0EB4-6138-4D37-940B-1FE64E5CAC50}" presName="parentShp" presStyleLbl="node1" presStyleIdx="1" presStyleCnt="2" custScaleY="418092" custLinFactY="-208642" custLinFactNeighborX="-2156" custLinFactNeighborY="-3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C56B87-EF13-4548-B9DE-D41E741EB5AE}" type="pres">
      <dgm:prSet presAssocID="{5AFD0EB4-6138-4D37-940B-1FE64E5CAC50}" presName="childShp" presStyleLbl="bgAccFollowNode1" presStyleIdx="1" presStyleCnt="2" custScaleY="535763" custLinFactY="-204041" custLinFactNeighborX="-849" custLinFactNeighborY="-3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D881B4D-412E-46DE-B1C7-9CDE9C5B76CC}" type="presOf" srcId="{165E9DED-D112-4578-9A45-7749C9723A95}" destId="{3FD6F33F-22E9-4383-9B77-56E35EE3736A}" srcOrd="0" destOrd="0" presId="urn:microsoft.com/office/officeart/2005/8/layout/vList6"/>
    <dgm:cxn modelId="{E08EDF51-21A6-4108-A29F-7424C3697842}" type="presOf" srcId="{1701874A-845D-46AD-92DA-BA9CFDA7FC36}" destId="{34158013-3574-49AB-BE6F-024EA8D802AF}" srcOrd="0" destOrd="3" presId="urn:microsoft.com/office/officeart/2005/8/layout/vList6"/>
    <dgm:cxn modelId="{ED1D4FB2-1004-43B2-A20E-13F6670249BE}" type="presOf" srcId="{145A6EE3-FD58-43EE-B781-0A1A8F7141AF}" destId="{E3C56B87-EF13-4548-B9DE-D41E741EB5AE}" srcOrd="0" destOrd="1" presId="urn:microsoft.com/office/officeart/2005/8/layout/vList6"/>
    <dgm:cxn modelId="{9566207A-86AD-4826-B44A-8E160A27F21D}" type="presOf" srcId="{502CD4C1-0D08-45A4-9E58-AB274DE31319}" destId="{34158013-3574-49AB-BE6F-024EA8D802AF}" srcOrd="0" destOrd="1" presId="urn:microsoft.com/office/officeart/2005/8/layout/vList6"/>
    <dgm:cxn modelId="{1B96C1B6-2C94-410A-9207-BBDE033F5ECE}" type="presOf" srcId="{D3F29C24-A463-4249-994B-88F2B0A290D2}" destId="{34158013-3574-49AB-BE6F-024EA8D802AF}" srcOrd="0" destOrd="4" presId="urn:microsoft.com/office/officeart/2005/8/layout/vList6"/>
    <dgm:cxn modelId="{88AFB676-5301-483E-8A03-8B1446F4AA19}" type="presOf" srcId="{20BFB708-CC3A-4946-A285-C2342D9F04E1}" destId="{34158013-3574-49AB-BE6F-024EA8D802AF}" srcOrd="0" destOrd="0" presId="urn:microsoft.com/office/officeart/2005/8/layout/vList6"/>
    <dgm:cxn modelId="{EDD31D2F-BE4A-4510-893A-9FB81855EF3F}" type="presOf" srcId="{AC619542-B145-4525-9D48-0C9EBA6440A7}" destId="{34158013-3574-49AB-BE6F-024EA8D802AF}" srcOrd="0" destOrd="2" presId="urn:microsoft.com/office/officeart/2005/8/layout/vList6"/>
    <dgm:cxn modelId="{76690270-BECB-424B-B0F3-B2ED4FBFFB67}" srcId="{5AFD0EB4-6138-4D37-940B-1FE64E5CAC50}" destId="{71177C1C-A934-49D2-B0CD-63D8E9AAB030}" srcOrd="0" destOrd="0" parTransId="{FEB79E8A-F32C-4802-8AE3-35AAC435D19D}" sibTransId="{9DD7D6F4-D7C2-4B67-A06B-952324BF0ED4}"/>
    <dgm:cxn modelId="{5D5C3FAD-7428-4BD8-928F-33926985CF63}" type="presOf" srcId="{8DFDBB82-C310-4787-AD42-E3B71D34773B}" destId="{F20B0181-443E-4BE4-B2FB-C70719E9E512}" srcOrd="0" destOrd="0" presId="urn:microsoft.com/office/officeart/2005/8/layout/vList6"/>
    <dgm:cxn modelId="{9B73D0B6-72A3-4695-9507-237A124A9A3D}" srcId="{8DFDBB82-C310-4787-AD42-E3B71D34773B}" destId="{165E9DED-D112-4578-9A45-7749C9723A95}" srcOrd="0" destOrd="0" parTransId="{864A339C-8141-41E7-B7A6-6E23D660CED1}" sibTransId="{7F6692B8-CC8F-4717-AEB9-3D8416E0F107}"/>
    <dgm:cxn modelId="{85EF3717-4822-4E23-8817-A6ECE28CF329}" srcId="{165E9DED-D112-4578-9A45-7749C9723A95}" destId="{20BFB708-CC3A-4946-A285-C2342D9F04E1}" srcOrd="0" destOrd="0" parTransId="{EE3D2E7B-53C5-4B79-8490-76DC101DCB16}" sibTransId="{BF80EC4A-C4C2-423D-B2CB-CF78E53E4115}"/>
    <dgm:cxn modelId="{216A52EF-5ABA-4341-BACC-980B9D58B1D2}" srcId="{165E9DED-D112-4578-9A45-7749C9723A95}" destId="{502CD4C1-0D08-45A4-9E58-AB274DE31319}" srcOrd="1" destOrd="0" parTransId="{6062D123-078F-4294-958B-212F756A5750}" sibTransId="{A62D4324-2657-4D83-8977-A27DA5BF37DB}"/>
    <dgm:cxn modelId="{0AE40616-27C5-4343-8D92-EC9AB20F935D}" type="presOf" srcId="{5AFD0EB4-6138-4D37-940B-1FE64E5CAC50}" destId="{33AF6D41-A7E0-43FA-B38C-93D961659B30}" srcOrd="0" destOrd="0" presId="urn:microsoft.com/office/officeart/2005/8/layout/vList6"/>
    <dgm:cxn modelId="{4C3DD3FC-7AC2-4CD4-A19D-995736219714}" srcId="{5AFD0EB4-6138-4D37-940B-1FE64E5CAC50}" destId="{145A6EE3-FD58-43EE-B781-0A1A8F7141AF}" srcOrd="1" destOrd="0" parTransId="{E91AB744-56BE-4D80-B66C-BE85D84B93BA}" sibTransId="{DBACBD27-416C-47C3-B519-E2C906ECBDF1}"/>
    <dgm:cxn modelId="{2152DE99-0D19-4A77-8838-CC4618531D40}" srcId="{165E9DED-D112-4578-9A45-7749C9723A95}" destId="{D3F29C24-A463-4249-994B-88F2B0A290D2}" srcOrd="4" destOrd="0" parTransId="{B2A3F302-721C-4C78-A060-D562F2A0EDDE}" sibTransId="{6A952516-FE78-467B-B87E-14F543DB1F74}"/>
    <dgm:cxn modelId="{C89BBB0A-03A5-4639-9535-B56D0D33BD77}" srcId="{165E9DED-D112-4578-9A45-7749C9723A95}" destId="{AC619542-B145-4525-9D48-0C9EBA6440A7}" srcOrd="2" destOrd="0" parTransId="{5CAA502C-F3E5-44A3-A0AF-33288BDD9EEF}" sibTransId="{31578141-ED5E-4B57-8059-8103D9A04386}"/>
    <dgm:cxn modelId="{6645AE15-DCF9-4E73-B508-9BB18F79D40C}" srcId="{8DFDBB82-C310-4787-AD42-E3B71D34773B}" destId="{5AFD0EB4-6138-4D37-940B-1FE64E5CAC50}" srcOrd="1" destOrd="0" parTransId="{182525C1-38E5-44EF-93DE-A4F07B132512}" sibTransId="{6C23DDC9-6E07-4340-AF38-9E52D85ED87A}"/>
    <dgm:cxn modelId="{450380BD-5B82-49B8-B7F7-05181A53B43B}" srcId="{165E9DED-D112-4578-9A45-7749C9723A95}" destId="{1701874A-845D-46AD-92DA-BA9CFDA7FC36}" srcOrd="3" destOrd="0" parTransId="{11742D72-A8BF-404A-AE8F-A62BF6092EE2}" sibTransId="{DF972D3E-03B1-4591-BD85-544823B31A79}"/>
    <dgm:cxn modelId="{5420161B-0B88-4FF5-8091-A9D8684BE298}" type="presOf" srcId="{71177C1C-A934-49D2-B0CD-63D8E9AAB030}" destId="{E3C56B87-EF13-4548-B9DE-D41E741EB5AE}" srcOrd="0" destOrd="0" presId="urn:microsoft.com/office/officeart/2005/8/layout/vList6"/>
    <dgm:cxn modelId="{94677781-AE4C-4E09-A36A-6E6836CD1396}" type="presParOf" srcId="{F20B0181-443E-4BE4-B2FB-C70719E9E512}" destId="{A49DB1C1-97E2-4E36-88C7-B0CBB6918356}" srcOrd="0" destOrd="0" presId="urn:microsoft.com/office/officeart/2005/8/layout/vList6"/>
    <dgm:cxn modelId="{DD594A38-9FF0-40AD-90F9-213A2C4E08AB}" type="presParOf" srcId="{A49DB1C1-97E2-4E36-88C7-B0CBB6918356}" destId="{3FD6F33F-22E9-4383-9B77-56E35EE3736A}" srcOrd="0" destOrd="0" presId="urn:microsoft.com/office/officeart/2005/8/layout/vList6"/>
    <dgm:cxn modelId="{5D86F299-23BB-44CA-B082-776B23BE1FC2}" type="presParOf" srcId="{A49DB1C1-97E2-4E36-88C7-B0CBB6918356}" destId="{34158013-3574-49AB-BE6F-024EA8D802AF}" srcOrd="1" destOrd="0" presId="urn:microsoft.com/office/officeart/2005/8/layout/vList6"/>
    <dgm:cxn modelId="{FF9081BD-C783-4A8B-A977-5946F95F0DAF}" type="presParOf" srcId="{F20B0181-443E-4BE4-B2FB-C70719E9E512}" destId="{AF4D7A77-F378-48DA-B23F-E73604F19270}" srcOrd="1" destOrd="0" presId="urn:microsoft.com/office/officeart/2005/8/layout/vList6"/>
    <dgm:cxn modelId="{40067B3C-C8DC-4AEB-9CF2-3EECBC70FDCF}" type="presParOf" srcId="{F20B0181-443E-4BE4-B2FB-C70719E9E512}" destId="{39E24DCA-347E-49F4-9D6D-1F17A787F44B}" srcOrd="2" destOrd="0" presId="urn:microsoft.com/office/officeart/2005/8/layout/vList6"/>
    <dgm:cxn modelId="{E74BBF34-48CE-4860-BEF8-B5A21288C101}" type="presParOf" srcId="{39E24DCA-347E-49F4-9D6D-1F17A787F44B}" destId="{33AF6D41-A7E0-43FA-B38C-93D961659B30}" srcOrd="0" destOrd="0" presId="urn:microsoft.com/office/officeart/2005/8/layout/vList6"/>
    <dgm:cxn modelId="{5C7098CB-D784-4B97-A475-27B053621BD6}" type="presParOf" srcId="{39E24DCA-347E-49F4-9D6D-1F17A787F44B}" destId="{E3C56B87-EF13-4548-B9DE-D41E741EB5A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FDBB82-C310-4787-AD42-E3B71D34773B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65E9DED-D112-4578-9A45-7749C9723A95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400" b="1" dirty="0" smtClean="0">
              <a:solidFill>
                <a:srgbClr val="002060"/>
              </a:solidFill>
            </a:rPr>
            <a:t>Голямо информационно събитие </a:t>
          </a:r>
          <a:endParaRPr lang="en-US" sz="2400" b="1" dirty="0">
            <a:solidFill>
              <a:srgbClr val="002060"/>
            </a:solidFill>
          </a:endParaRPr>
        </a:p>
      </dgm:t>
    </dgm:pt>
    <dgm:pt modelId="{864A339C-8141-41E7-B7A6-6E23D660CED1}" type="parTrans" cxnId="{9B73D0B6-72A3-4695-9507-237A124A9A3D}">
      <dgm:prSet/>
      <dgm:spPr/>
      <dgm:t>
        <a:bodyPr/>
        <a:lstStyle/>
        <a:p>
          <a:endParaRPr lang="en-US"/>
        </a:p>
      </dgm:t>
    </dgm:pt>
    <dgm:pt modelId="{7F6692B8-CC8F-4717-AEB9-3D8416E0F107}" type="sibTrans" cxnId="{9B73D0B6-72A3-4695-9507-237A124A9A3D}">
      <dgm:prSet/>
      <dgm:spPr/>
      <dgm:t>
        <a:bodyPr/>
        <a:lstStyle/>
        <a:p>
          <a:endParaRPr lang="en-US"/>
        </a:p>
      </dgm:t>
    </dgm:pt>
    <dgm:pt modelId="{5AFD0EB4-6138-4D37-940B-1FE64E5CAC50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400" b="1" dirty="0" smtClean="0">
              <a:solidFill>
                <a:srgbClr val="002060"/>
              </a:solidFill>
            </a:rPr>
            <a:t>Информационни срещи </a:t>
          </a:r>
          <a:endParaRPr lang="en-US" sz="2400" b="1" dirty="0">
            <a:solidFill>
              <a:srgbClr val="002060"/>
            </a:solidFill>
          </a:endParaRPr>
        </a:p>
      </dgm:t>
    </dgm:pt>
    <dgm:pt modelId="{182525C1-38E5-44EF-93DE-A4F07B132512}" type="parTrans" cxnId="{6645AE15-DCF9-4E73-B508-9BB18F79D40C}">
      <dgm:prSet/>
      <dgm:spPr/>
      <dgm:t>
        <a:bodyPr/>
        <a:lstStyle/>
        <a:p>
          <a:endParaRPr lang="en-US"/>
        </a:p>
      </dgm:t>
    </dgm:pt>
    <dgm:pt modelId="{6C23DDC9-6E07-4340-AF38-9E52D85ED87A}" type="sibTrans" cxnId="{6645AE15-DCF9-4E73-B508-9BB18F79D40C}">
      <dgm:prSet/>
      <dgm:spPr/>
      <dgm:t>
        <a:bodyPr/>
        <a:lstStyle/>
        <a:p>
          <a:endParaRPr lang="en-US"/>
        </a:p>
      </dgm:t>
    </dgm:pt>
    <dgm:pt modelId="{53BDFC39-1016-4107-B429-14B8D5DDB7E0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000" dirty="0" smtClean="0">
              <a:solidFill>
                <a:srgbClr val="002060"/>
              </a:solidFill>
            </a:rPr>
            <a:t>март – Варна и Балчик</a:t>
          </a:r>
          <a:endParaRPr lang="en-US" sz="2000" dirty="0">
            <a:solidFill>
              <a:srgbClr val="002060"/>
            </a:solidFill>
          </a:endParaRPr>
        </a:p>
      </dgm:t>
    </dgm:pt>
    <dgm:pt modelId="{A091A171-3FDB-461A-8B5F-4C25204EC920}" type="parTrans" cxnId="{A4F5205F-9F90-463E-BC1F-B9F1FC77532C}">
      <dgm:prSet/>
      <dgm:spPr/>
      <dgm:t>
        <a:bodyPr/>
        <a:lstStyle/>
        <a:p>
          <a:endParaRPr lang="en-US"/>
        </a:p>
      </dgm:t>
    </dgm:pt>
    <dgm:pt modelId="{B2773F3B-225B-4F7A-B865-3C8ED477A3A4}" type="sibTrans" cxnId="{A4F5205F-9F90-463E-BC1F-B9F1FC77532C}">
      <dgm:prSet/>
      <dgm:spPr/>
      <dgm:t>
        <a:bodyPr/>
        <a:lstStyle/>
        <a:p>
          <a:endParaRPr lang="en-US"/>
        </a:p>
      </dgm:t>
    </dgm:pt>
    <dgm:pt modelId="{A5EBC3DD-108B-49A7-B380-22E406287618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400" b="1" dirty="0" smtClean="0">
              <a:solidFill>
                <a:srgbClr val="002060"/>
              </a:solidFill>
            </a:rPr>
            <a:t>Фестивал </a:t>
          </a:r>
        </a:p>
        <a:p>
          <a:r>
            <a:rPr lang="bg-BG" sz="2400" b="1" dirty="0" smtClean="0">
              <a:solidFill>
                <a:srgbClr val="002060"/>
              </a:solidFill>
            </a:rPr>
            <a:t>„Изберете българската риба“</a:t>
          </a:r>
          <a:endParaRPr lang="en-US" sz="2400" b="1" dirty="0">
            <a:solidFill>
              <a:srgbClr val="002060"/>
            </a:solidFill>
          </a:endParaRPr>
        </a:p>
      </dgm:t>
    </dgm:pt>
    <dgm:pt modelId="{44F6E45B-0131-445F-8AC5-765C9229403F}" type="parTrans" cxnId="{9AFEF6A1-7EB7-4308-9871-F03DB0216588}">
      <dgm:prSet/>
      <dgm:spPr/>
      <dgm:t>
        <a:bodyPr/>
        <a:lstStyle/>
        <a:p>
          <a:endParaRPr lang="en-US"/>
        </a:p>
      </dgm:t>
    </dgm:pt>
    <dgm:pt modelId="{2C186AC6-85CB-460C-9F52-8303A0BE0381}" type="sibTrans" cxnId="{9AFEF6A1-7EB7-4308-9871-F03DB0216588}">
      <dgm:prSet/>
      <dgm:spPr/>
      <dgm:t>
        <a:bodyPr/>
        <a:lstStyle/>
        <a:p>
          <a:endParaRPr lang="en-US"/>
        </a:p>
      </dgm:t>
    </dgm:pt>
    <dgm:pt modelId="{B3F98F9F-42B6-4973-9338-1E4979B4FF06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200" dirty="0"/>
        </a:p>
      </dgm:t>
    </dgm:pt>
    <dgm:pt modelId="{D7575A87-C304-4E8A-8A6A-AAD96A1B8643}" type="parTrans" cxnId="{EBEA7B7B-B1D9-4588-AC7E-F2842047F1F0}">
      <dgm:prSet/>
      <dgm:spPr/>
      <dgm:t>
        <a:bodyPr/>
        <a:lstStyle/>
        <a:p>
          <a:endParaRPr lang="en-US"/>
        </a:p>
      </dgm:t>
    </dgm:pt>
    <dgm:pt modelId="{4890FD4C-2AC6-402F-AAD0-F6B82BB48DC1}" type="sibTrans" cxnId="{EBEA7B7B-B1D9-4588-AC7E-F2842047F1F0}">
      <dgm:prSet/>
      <dgm:spPr/>
      <dgm:t>
        <a:bodyPr/>
        <a:lstStyle/>
        <a:p>
          <a:endParaRPr lang="en-US"/>
        </a:p>
      </dgm:t>
    </dgm:pt>
    <dgm:pt modelId="{4C948571-DCA5-498C-9C4F-5999F22C7E36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1800" b="1" dirty="0" smtClean="0">
              <a:solidFill>
                <a:srgbClr val="002060"/>
              </a:solidFill>
            </a:rPr>
            <a:t>83 публикации за актуалните мерки:</a:t>
          </a:r>
          <a:r>
            <a:rPr lang="bg-BG" sz="1800" dirty="0" smtClean="0">
              <a:solidFill>
                <a:srgbClr val="002060"/>
              </a:solidFill>
            </a:rPr>
            <a:t>	</a:t>
          </a:r>
          <a:endParaRPr lang="en-US" sz="1800" dirty="0">
            <a:solidFill>
              <a:srgbClr val="002060"/>
            </a:solidFill>
          </a:endParaRPr>
        </a:p>
      </dgm:t>
    </dgm:pt>
    <dgm:pt modelId="{1D192C07-338E-42A0-87BF-B584A34175A5}" type="parTrans" cxnId="{FAA6689C-6AE8-43B9-8A91-223BA26E6B01}">
      <dgm:prSet/>
      <dgm:spPr/>
      <dgm:t>
        <a:bodyPr/>
        <a:lstStyle/>
        <a:p>
          <a:endParaRPr lang="en-US"/>
        </a:p>
      </dgm:t>
    </dgm:pt>
    <dgm:pt modelId="{A382B877-FEB0-4C50-80DF-6485DCC4E84C}" type="sibTrans" cxnId="{FAA6689C-6AE8-43B9-8A91-223BA26E6B01}">
      <dgm:prSet/>
      <dgm:spPr/>
      <dgm:t>
        <a:bodyPr/>
        <a:lstStyle/>
        <a:p>
          <a:endParaRPr lang="en-US"/>
        </a:p>
      </dgm:t>
    </dgm:pt>
    <dgm:pt modelId="{0CA69C69-FA44-4958-BD0C-D55440974196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dirty="0" smtClean="0">
              <a:solidFill>
                <a:srgbClr val="002060"/>
              </a:solidFill>
            </a:rPr>
            <a:t>22 юни 2019 г. гр. Поморие</a:t>
          </a:r>
          <a:endParaRPr lang="en-US" sz="2000" dirty="0">
            <a:solidFill>
              <a:srgbClr val="002060"/>
            </a:solidFill>
          </a:endParaRPr>
        </a:p>
      </dgm:t>
    </dgm:pt>
    <dgm:pt modelId="{254A1EA8-ADC4-4DA4-9E78-4935193B4724}" type="parTrans" cxnId="{2CCBA059-5760-49C1-AB0B-CC235DBCC141}">
      <dgm:prSet/>
      <dgm:spPr/>
      <dgm:t>
        <a:bodyPr/>
        <a:lstStyle/>
        <a:p>
          <a:endParaRPr lang="en-US"/>
        </a:p>
      </dgm:t>
    </dgm:pt>
    <dgm:pt modelId="{658F7166-5632-4CCE-B559-F721BE6158ED}" type="sibTrans" cxnId="{2CCBA059-5760-49C1-AB0B-CC235DBCC141}">
      <dgm:prSet/>
      <dgm:spPr/>
      <dgm:t>
        <a:bodyPr/>
        <a:lstStyle/>
        <a:p>
          <a:endParaRPr lang="en-US"/>
        </a:p>
      </dgm:t>
    </dgm:pt>
    <dgm:pt modelId="{B0D8DBCD-C86E-47FA-ADA5-61F89904698F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800" dirty="0">
            <a:solidFill>
              <a:srgbClr val="002060"/>
            </a:solidFill>
          </a:endParaRPr>
        </a:p>
      </dgm:t>
    </dgm:pt>
    <dgm:pt modelId="{F8C53F44-130F-425D-BB5D-609F6242A22D}" type="parTrans" cxnId="{A0C10950-27A7-432C-88D6-681893BAA2C9}">
      <dgm:prSet/>
      <dgm:spPr/>
      <dgm:t>
        <a:bodyPr/>
        <a:lstStyle/>
        <a:p>
          <a:endParaRPr lang="en-US"/>
        </a:p>
      </dgm:t>
    </dgm:pt>
    <dgm:pt modelId="{B2FA5134-4A59-4145-9774-C9C4C94061D7}" type="sibTrans" cxnId="{A0C10950-27A7-432C-88D6-681893BAA2C9}">
      <dgm:prSet/>
      <dgm:spPr/>
      <dgm:t>
        <a:bodyPr/>
        <a:lstStyle/>
        <a:p>
          <a:endParaRPr lang="en-US"/>
        </a:p>
      </dgm:t>
    </dgm:pt>
    <dgm:pt modelId="{D02F8F50-45C1-4DC6-9D29-A331DB9E0D35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000" dirty="0" smtClean="0">
              <a:solidFill>
                <a:srgbClr val="002060"/>
              </a:solidFill>
            </a:rPr>
            <a:t>юни-юли – Царево и Стара Загора</a:t>
          </a:r>
          <a:endParaRPr lang="en-US" sz="2000" dirty="0">
            <a:solidFill>
              <a:srgbClr val="002060"/>
            </a:solidFill>
          </a:endParaRPr>
        </a:p>
      </dgm:t>
    </dgm:pt>
    <dgm:pt modelId="{AF52A501-8347-407E-8392-4DD20B300044}" type="parTrans" cxnId="{4A43A5AA-9CFB-461D-AF4D-32B83556157F}">
      <dgm:prSet/>
      <dgm:spPr/>
      <dgm:t>
        <a:bodyPr/>
        <a:lstStyle/>
        <a:p>
          <a:endParaRPr lang="en-US"/>
        </a:p>
      </dgm:t>
    </dgm:pt>
    <dgm:pt modelId="{22042260-8D22-4DD9-B53C-3EDF5F7429A9}" type="sibTrans" cxnId="{4A43A5AA-9CFB-461D-AF4D-32B83556157F}">
      <dgm:prSet/>
      <dgm:spPr/>
      <dgm:t>
        <a:bodyPr/>
        <a:lstStyle/>
        <a:p>
          <a:endParaRPr lang="en-US"/>
        </a:p>
      </dgm:t>
    </dgm:pt>
    <dgm:pt modelId="{23E7B145-3215-40EB-9CD7-AD360BB15EA9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800" dirty="0">
            <a:solidFill>
              <a:srgbClr val="002060"/>
            </a:solidFill>
          </a:endParaRPr>
        </a:p>
      </dgm:t>
    </dgm:pt>
    <dgm:pt modelId="{9555518E-B29F-4DFE-97D8-6CD597692D6E}" type="parTrans" cxnId="{F173D840-7236-43BD-9CC0-CD2B23531437}">
      <dgm:prSet/>
      <dgm:spPr/>
      <dgm:t>
        <a:bodyPr/>
        <a:lstStyle/>
        <a:p>
          <a:endParaRPr lang="en-US"/>
        </a:p>
      </dgm:t>
    </dgm:pt>
    <dgm:pt modelId="{61BDBE47-EDDF-403A-B229-3180FFB319B5}" type="sibTrans" cxnId="{F173D840-7236-43BD-9CC0-CD2B23531437}">
      <dgm:prSet/>
      <dgm:spPr/>
      <dgm:t>
        <a:bodyPr/>
        <a:lstStyle/>
        <a:p>
          <a:endParaRPr lang="en-US"/>
        </a:p>
      </dgm:t>
    </dgm:pt>
    <dgm:pt modelId="{207A8285-48DA-4B1B-9435-378A3044FA57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000" dirty="0" smtClean="0">
              <a:solidFill>
                <a:srgbClr val="002060"/>
              </a:solidFill>
            </a:rPr>
            <a:t>август – Варна и Балчик</a:t>
          </a:r>
          <a:endParaRPr lang="en-US" sz="2000" dirty="0">
            <a:solidFill>
              <a:srgbClr val="002060"/>
            </a:solidFill>
          </a:endParaRPr>
        </a:p>
      </dgm:t>
    </dgm:pt>
    <dgm:pt modelId="{5B7CB073-67C8-402F-996C-AA98EA1CA63D}" type="parTrans" cxnId="{79A617AD-B63B-4243-B25C-632107561AE7}">
      <dgm:prSet/>
      <dgm:spPr/>
      <dgm:t>
        <a:bodyPr/>
        <a:lstStyle/>
        <a:p>
          <a:endParaRPr lang="en-US"/>
        </a:p>
      </dgm:t>
    </dgm:pt>
    <dgm:pt modelId="{5A3E65BD-2587-4CE0-8EED-40EE03986A24}" type="sibTrans" cxnId="{79A617AD-B63B-4243-B25C-632107561AE7}">
      <dgm:prSet/>
      <dgm:spPr/>
      <dgm:t>
        <a:bodyPr/>
        <a:lstStyle/>
        <a:p>
          <a:endParaRPr lang="en-US"/>
        </a:p>
      </dgm:t>
    </dgm:pt>
    <dgm:pt modelId="{12048A68-7744-4EB1-A6A6-E59B6B2E1D6F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400" b="1" dirty="0" smtClean="0">
              <a:solidFill>
                <a:srgbClr val="002060"/>
              </a:solidFill>
            </a:rPr>
            <a:t>Публикации в печатни медии</a:t>
          </a:r>
          <a:endParaRPr lang="en-US" sz="2400" b="1" dirty="0">
            <a:solidFill>
              <a:srgbClr val="002060"/>
            </a:solidFill>
          </a:endParaRPr>
        </a:p>
      </dgm:t>
    </dgm:pt>
    <dgm:pt modelId="{74D9375B-06AD-4CF4-85C7-7ABE68EEF48E}" type="parTrans" cxnId="{9AF1981B-B82B-44F4-BB7D-8338664A8BCE}">
      <dgm:prSet/>
      <dgm:spPr/>
      <dgm:t>
        <a:bodyPr/>
        <a:lstStyle/>
        <a:p>
          <a:endParaRPr lang="en-US"/>
        </a:p>
      </dgm:t>
    </dgm:pt>
    <dgm:pt modelId="{6481835E-3661-4BD9-8E75-8CD8F6387A79}" type="sibTrans" cxnId="{9AF1981B-B82B-44F4-BB7D-8338664A8BCE}">
      <dgm:prSet/>
      <dgm:spPr/>
      <dgm:t>
        <a:bodyPr/>
        <a:lstStyle/>
        <a:p>
          <a:endParaRPr lang="en-US"/>
        </a:p>
      </dgm:t>
    </dgm:pt>
    <dgm:pt modelId="{CABF7862-8C35-4F32-9F7D-7C466A494D3C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>
              <a:solidFill>
                <a:schemeClr val="tx2"/>
              </a:solidFill>
            </a:rPr>
            <a:t>16 ноември 2019 г. Стара Загора</a:t>
          </a:r>
          <a:endParaRPr lang="en-US" sz="1800" dirty="0">
            <a:solidFill>
              <a:schemeClr val="tx2"/>
            </a:solidFill>
          </a:endParaRPr>
        </a:p>
      </dgm:t>
    </dgm:pt>
    <dgm:pt modelId="{0B49E498-23BF-4D83-A167-5FBCDF050AEC}" type="parTrans" cxnId="{E9704EEB-A61B-4387-83AF-576E94CF33B0}">
      <dgm:prSet/>
      <dgm:spPr/>
      <dgm:t>
        <a:bodyPr/>
        <a:lstStyle/>
        <a:p>
          <a:endParaRPr lang="en-US"/>
        </a:p>
      </dgm:t>
    </dgm:pt>
    <dgm:pt modelId="{8405A2EB-B016-4D81-B438-8F336AFF4160}" type="sibTrans" cxnId="{E9704EEB-A61B-4387-83AF-576E94CF33B0}">
      <dgm:prSet/>
      <dgm:spPr/>
      <dgm:t>
        <a:bodyPr/>
        <a:lstStyle/>
        <a:p>
          <a:endParaRPr lang="en-US"/>
        </a:p>
      </dgm:t>
    </dgm:pt>
    <dgm:pt modelId="{815F7BAC-B9DC-4CE8-AB9A-8A98CE6D27CB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>
              <a:solidFill>
                <a:schemeClr val="tx2"/>
              </a:solidFill>
            </a:rPr>
            <a:t>23 ноември 2019 г. Русе</a:t>
          </a:r>
          <a:endParaRPr lang="en-US" sz="1800" dirty="0">
            <a:solidFill>
              <a:schemeClr val="tx2"/>
            </a:solidFill>
          </a:endParaRPr>
        </a:p>
      </dgm:t>
    </dgm:pt>
    <dgm:pt modelId="{984617E6-1BB8-43AD-B49F-81F4A3A939CD}" type="parTrans" cxnId="{4CB639A0-CB12-4BED-9F71-504C7A278BF6}">
      <dgm:prSet/>
      <dgm:spPr/>
      <dgm:t>
        <a:bodyPr/>
        <a:lstStyle/>
        <a:p>
          <a:endParaRPr lang="en-US"/>
        </a:p>
      </dgm:t>
    </dgm:pt>
    <dgm:pt modelId="{C0CBD8C9-C4FD-4C3B-9518-E24A557FF080}" type="sibTrans" cxnId="{4CB639A0-CB12-4BED-9F71-504C7A278BF6}">
      <dgm:prSet/>
      <dgm:spPr/>
      <dgm:t>
        <a:bodyPr/>
        <a:lstStyle/>
        <a:p>
          <a:endParaRPr lang="en-US"/>
        </a:p>
      </dgm:t>
    </dgm:pt>
    <dgm:pt modelId="{98014342-C6ED-4D9C-8904-47639F7D928C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>
              <a:solidFill>
                <a:schemeClr val="tx2"/>
              </a:solidFill>
            </a:rPr>
            <a:t>предстои 4-6 декември 2019 в София</a:t>
          </a:r>
          <a:endParaRPr lang="en-US" sz="1800" dirty="0">
            <a:solidFill>
              <a:schemeClr val="tx2"/>
            </a:solidFill>
          </a:endParaRPr>
        </a:p>
      </dgm:t>
    </dgm:pt>
    <dgm:pt modelId="{6F2DB47E-9FF5-435A-9633-DB68F6AB46C5}" type="parTrans" cxnId="{28E407C0-DE07-42A9-A4C1-FC62E0C3FEEF}">
      <dgm:prSet/>
      <dgm:spPr/>
      <dgm:t>
        <a:bodyPr/>
        <a:lstStyle/>
        <a:p>
          <a:endParaRPr lang="en-US"/>
        </a:p>
      </dgm:t>
    </dgm:pt>
    <dgm:pt modelId="{074EAE20-2303-4C74-B809-4A6435BA6E96}" type="sibTrans" cxnId="{28E407C0-DE07-42A9-A4C1-FC62E0C3FEEF}">
      <dgm:prSet/>
      <dgm:spPr/>
      <dgm:t>
        <a:bodyPr/>
        <a:lstStyle/>
        <a:p>
          <a:endParaRPr lang="en-US"/>
        </a:p>
      </dgm:t>
    </dgm:pt>
    <dgm:pt modelId="{60668FD0-9A13-4372-97D7-8125F70307C2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500" dirty="0"/>
        </a:p>
      </dgm:t>
    </dgm:pt>
    <dgm:pt modelId="{D48C3AD5-CC91-49FD-A5ED-2506BE30DD49}" type="parTrans" cxnId="{7E28F6E4-3359-4270-86E1-495F92722BA5}">
      <dgm:prSet/>
      <dgm:spPr/>
      <dgm:t>
        <a:bodyPr/>
        <a:lstStyle/>
        <a:p>
          <a:endParaRPr lang="en-US"/>
        </a:p>
      </dgm:t>
    </dgm:pt>
    <dgm:pt modelId="{5EABB07D-BF46-4826-9EA7-81ADACA205D3}" type="sibTrans" cxnId="{7E28F6E4-3359-4270-86E1-495F92722BA5}">
      <dgm:prSet/>
      <dgm:spPr/>
      <dgm:t>
        <a:bodyPr/>
        <a:lstStyle/>
        <a:p>
          <a:endParaRPr lang="en-US"/>
        </a:p>
      </dgm:t>
    </dgm:pt>
    <dgm:pt modelId="{B9540945-5ED9-453E-854A-495488B77CAE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2000" dirty="0">
            <a:solidFill>
              <a:srgbClr val="002060"/>
            </a:solidFill>
          </a:endParaRPr>
        </a:p>
      </dgm:t>
    </dgm:pt>
    <dgm:pt modelId="{977D01B3-83C1-4EAC-944D-B318BCFA88CF}" type="parTrans" cxnId="{A053C1A0-9C7A-4528-BEE5-33A339C11BAD}">
      <dgm:prSet/>
      <dgm:spPr/>
      <dgm:t>
        <a:bodyPr/>
        <a:lstStyle/>
        <a:p>
          <a:endParaRPr lang="en-US"/>
        </a:p>
      </dgm:t>
    </dgm:pt>
    <dgm:pt modelId="{CBDB14D6-65CD-4CBD-8597-7A2E8B7393B4}" type="sibTrans" cxnId="{A053C1A0-9C7A-4528-BEE5-33A339C11BAD}">
      <dgm:prSet/>
      <dgm:spPr/>
      <dgm:t>
        <a:bodyPr/>
        <a:lstStyle/>
        <a:p>
          <a:endParaRPr lang="en-US"/>
        </a:p>
      </dgm:t>
    </dgm:pt>
    <dgm:pt modelId="{18D52FF5-A894-4E6F-A931-D41A6A63FC60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1800" dirty="0" smtClean="0">
              <a:solidFill>
                <a:srgbClr val="002060"/>
              </a:solidFill>
            </a:rPr>
            <a:t>2 седмични издания</a:t>
          </a:r>
          <a:endParaRPr lang="en-US" sz="1800" dirty="0">
            <a:solidFill>
              <a:srgbClr val="002060"/>
            </a:solidFill>
          </a:endParaRPr>
        </a:p>
      </dgm:t>
    </dgm:pt>
    <dgm:pt modelId="{DDF5FCCC-50BD-4C6D-BB1B-0E7F62D61FE6}" type="parTrans" cxnId="{DCFF23C1-65F6-4120-A039-C91FCCAD8556}">
      <dgm:prSet/>
      <dgm:spPr/>
      <dgm:t>
        <a:bodyPr/>
        <a:lstStyle/>
        <a:p>
          <a:endParaRPr lang="en-US"/>
        </a:p>
      </dgm:t>
    </dgm:pt>
    <dgm:pt modelId="{CD91C0AC-23F7-4EFF-BC5D-B52388B39DA2}" type="sibTrans" cxnId="{DCFF23C1-65F6-4120-A039-C91FCCAD8556}">
      <dgm:prSet/>
      <dgm:spPr/>
      <dgm:t>
        <a:bodyPr/>
        <a:lstStyle/>
        <a:p>
          <a:endParaRPr lang="en-US"/>
        </a:p>
      </dgm:t>
    </dgm:pt>
    <dgm:pt modelId="{E45E8C01-E30D-4DC0-8594-6871791A81D1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1800" dirty="0" smtClean="0">
              <a:solidFill>
                <a:srgbClr val="002060"/>
              </a:solidFill>
            </a:rPr>
            <a:t>4 ежедневника</a:t>
          </a:r>
          <a:endParaRPr lang="en-US" sz="1800" dirty="0">
            <a:solidFill>
              <a:srgbClr val="002060"/>
            </a:solidFill>
          </a:endParaRPr>
        </a:p>
      </dgm:t>
    </dgm:pt>
    <dgm:pt modelId="{48EF8A45-926F-403E-BD06-BD8BD02A30D2}" type="parTrans" cxnId="{1803C3D0-5E6E-4333-90EA-DDDD77562C35}">
      <dgm:prSet/>
      <dgm:spPr/>
      <dgm:t>
        <a:bodyPr/>
        <a:lstStyle/>
        <a:p>
          <a:endParaRPr lang="en-US"/>
        </a:p>
      </dgm:t>
    </dgm:pt>
    <dgm:pt modelId="{1A48BD60-146A-4948-BF28-E701FACDCA80}" type="sibTrans" cxnId="{1803C3D0-5E6E-4333-90EA-DDDD77562C35}">
      <dgm:prSet/>
      <dgm:spPr/>
      <dgm:t>
        <a:bodyPr/>
        <a:lstStyle/>
        <a:p>
          <a:endParaRPr lang="en-US"/>
        </a:p>
      </dgm:t>
    </dgm:pt>
    <dgm:pt modelId="{F20B0181-443E-4BE4-B2FB-C70719E9E512}" type="pres">
      <dgm:prSet presAssocID="{8DFDBB82-C310-4787-AD42-E3B71D34773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49DB1C1-97E2-4E36-88C7-B0CBB6918356}" type="pres">
      <dgm:prSet presAssocID="{165E9DED-D112-4578-9A45-7749C9723A95}" presName="linNode" presStyleCnt="0"/>
      <dgm:spPr/>
    </dgm:pt>
    <dgm:pt modelId="{3FD6F33F-22E9-4383-9B77-56E35EE3736A}" type="pres">
      <dgm:prSet presAssocID="{165E9DED-D112-4578-9A45-7749C9723A95}" presName="parentShp" presStyleLbl="node1" presStyleIdx="0" presStyleCnt="4" custScaleY="217265" custLinFactNeighborX="-427" custLinFactNeighborY="-23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158013-3574-49AB-BE6F-024EA8D802AF}" type="pres">
      <dgm:prSet presAssocID="{165E9DED-D112-4578-9A45-7749C9723A95}" presName="childShp" presStyleLbl="bgAccFollowNode1" presStyleIdx="0" presStyleCnt="4" custScaleY="2602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4D7A77-F378-48DA-B23F-E73604F19270}" type="pres">
      <dgm:prSet presAssocID="{7F6692B8-CC8F-4717-AEB9-3D8416E0F107}" presName="spacing" presStyleCnt="0"/>
      <dgm:spPr/>
    </dgm:pt>
    <dgm:pt modelId="{39E24DCA-347E-49F4-9D6D-1F17A787F44B}" type="pres">
      <dgm:prSet presAssocID="{5AFD0EB4-6138-4D37-940B-1FE64E5CAC50}" presName="linNode" presStyleCnt="0"/>
      <dgm:spPr/>
    </dgm:pt>
    <dgm:pt modelId="{33AF6D41-A7E0-43FA-B38C-93D961659B30}" type="pres">
      <dgm:prSet presAssocID="{5AFD0EB4-6138-4D37-940B-1FE64E5CAC50}" presName="parentShp" presStyleLbl="node1" presStyleIdx="1" presStyleCnt="4" custScaleY="186896" custLinFactNeighborX="138" custLinFactNeighborY="-266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C56B87-EF13-4548-B9DE-D41E741EB5AE}" type="pres">
      <dgm:prSet presAssocID="{5AFD0EB4-6138-4D37-940B-1FE64E5CAC50}" presName="childShp" presStyleLbl="bgAccFollowNode1" presStyleIdx="1" presStyleCnt="4" custScaleY="250160" custLinFactNeighborX="122" custLinFactNeighborY="-253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EE617A-DF6C-466D-9D31-FF2D29975490}" type="pres">
      <dgm:prSet presAssocID="{6C23DDC9-6E07-4340-AF38-9E52D85ED87A}" presName="spacing" presStyleCnt="0"/>
      <dgm:spPr/>
    </dgm:pt>
    <dgm:pt modelId="{520B7D59-EA64-498F-9E2B-531F5EAE47CD}" type="pres">
      <dgm:prSet presAssocID="{A5EBC3DD-108B-49A7-B380-22E406287618}" presName="linNode" presStyleCnt="0"/>
      <dgm:spPr/>
    </dgm:pt>
    <dgm:pt modelId="{6A83C478-C728-4BF5-BB25-DE7BE6DCFB19}" type="pres">
      <dgm:prSet presAssocID="{A5EBC3DD-108B-49A7-B380-22E406287618}" presName="parentShp" presStyleLbl="node1" presStyleIdx="2" presStyleCnt="4" custScaleX="99517" custScaleY="213464" custLinFactNeighborX="-23" custLinFactNeighborY="-219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110E07-BFF3-45B7-8E2B-8392181F92C0}" type="pres">
      <dgm:prSet presAssocID="{A5EBC3DD-108B-49A7-B380-22E406287618}" presName="childShp" presStyleLbl="bgAccFollowNode1" presStyleIdx="2" presStyleCnt="4" custScaleY="266160" custLinFactNeighborX="4580" custLinFactNeighborY="-252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3B095F-ADCE-4433-8313-C455B4D5D682}" type="pres">
      <dgm:prSet presAssocID="{2C186AC6-85CB-460C-9F52-8303A0BE0381}" presName="spacing" presStyleCnt="0"/>
      <dgm:spPr/>
    </dgm:pt>
    <dgm:pt modelId="{142CD9DC-44F2-4509-8892-0CFE34FC903B}" type="pres">
      <dgm:prSet presAssocID="{12048A68-7744-4EB1-A6A6-E59B6B2E1D6F}" presName="linNode" presStyleCnt="0"/>
      <dgm:spPr/>
    </dgm:pt>
    <dgm:pt modelId="{529D6A23-55C5-43C3-9CF0-2916C03A867C}" type="pres">
      <dgm:prSet presAssocID="{12048A68-7744-4EB1-A6A6-E59B6B2E1D6F}" presName="parentShp" presStyleLbl="node1" presStyleIdx="3" presStyleCnt="4" custScaleY="189942" custLinFactNeighborX="-1322" custLinFactNeighborY="-491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3B0567-5A9E-4172-83D5-80EC2F234190}" type="pres">
      <dgm:prSet presAssocID="{12048A68-7744-4EB1-A6A6-E59B6B2E1D6F}" presName="childShp" presStyleLbl="bgAccFollowNode1" presStyleIdx="3" presStyleCnt="4" custScaleY="246969" custLinFactNeighborX="122" custLinFactNeighborY="-500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542B720-3414-46CD-99EF-FD30FB1F4EB8}" type="presOf" srcId="{815F7BAC-B9DC-4CE8-AB9A-8A98CE6D27CB}" destId="{F4110E07-BFF3-45B7-8E2B-8392181F92C0}" srcOrd="0" destOrd="1" presId="urn:microsoft.com/office/officeart/2005/8/layout/vList6"/>
    <dgm:cxn modelId="{9B73D0B6-72A3-4695-9507-237A124A9A3D}" srcId="{8DFDBB82-C310-4787-AD42-E3B71D34773B}" destId="{165E9DED-D112-4578-9A45-7749C9723A95}" srcOrd="0" destOrd="0" parTransId="{864A339C-8141-41E7-B7A6-6E23D660CED1}" sibTransId="{7F6692B8-CC8F-4717-AEB9-3D8416E0F107}"/>
    <dgm:cxn modelId="{662706AC-2602-4FFF-BCF5-4104709303CA}" type="presOf" srcId="{B0D8DBCD-C86E-47FA-ADA5-61F89904698F}" destId="{E3C56B87-EF13-4548-B9DE-D41E741EB5AE}" srcOrd="0" destOrd="4" presId="urn:microsoft.com/office/officeart/2005/8/layout/vList6"/>
    <dgm:cxn modelId="{A4F5205F-9F90-463E-BC1F-B9F1FC77532C}" srcId="{5AFD0EB4-6138-4D37-940B-1FE64E5CAC50}" destId="{53BDFC39-1016-4107-B429-14B8D5DDB7E0}" srcOrd="0" destOrd="0" parTransId="{A091A171-3FDB-461A-8B5F-4C25204EC920}" sibTransId="{B2773F3B-225B-4F7A-B865-3C8ED477A3A4}"/>
    <dgm:cxn modelId="{EBEA7B7B-B1D9-4588-AC7E-F2842047F1F0}" srcId="{5AFD0EB4-6138-4D37-940B-1FE64E5CAC50}" destId="{B3F98F9F-42B6-4973-9338-1E4979B4FF06}" srcOrd="5" destOrd="0" parTransId="{D7575A87-C304-4E8A-8A6A-AAD96A1B8643}" sibTransId="{4890FD4C-2AC6-402F-AAD0-F6B82BB48DC1}"/>
    <dgm:cxn modelId="{6DA7DEB5-0FDE-40CF-AF9A-5202C2ADA5C7}" type="presOf" srcId="{E45E8C01-E30D-4DC0-8594-6871791A81D1}" destId="{F33B0567-5A9E-4172-83D5-80EC2F234190}" srcOrd="0" destOrd="1" presId="urn:microsoft.com/office/officeart/2005/8/layout/vList6"/>
    <dgm:cxn modelId="{51B0FE7A-A07A-4715-A24D-5587A5FA6BCE}" type="presOf" srcId="{CABF7862-8C35-4F32-9F7D-7C466A494D3C}" destId="{F4110E07-BFF3-45B7-8E2B-8392181F92C0}" srcOrd="0" destOrd="0" presId="urn:microsoft.com/office/officeart/2005/8/layout/vList6"/>
    <dgm:cxn modelId="{49D84912-7AF1-4771-AAA7-50AD0C2D6F02}" type="presOf" srcId="{18D52FF5-A894-4E6F-A931-D41A6A63FC60}" destId="{F33B0567-5A9E-4172-83D5-80EC2F234190}" srcOrd="0" destOrd="2" presId="urn:microsoft.com/office/officeart/2005/8/layout/vList6"/>
    <dgm:cxn modelId="{79A617AD-B63B-4243-B25C-632107561AE7}" srcId="{5AFD0EB4-6138-4D37-940B-1FE64E5CAC50}" destId="{207A8285-48DA-4B1B-9435-378A3044FA57}" srcOrd="2" destOrd="0" parTransId="{5B7CB073-67C8-402F-996C-AA98EA1CA63D}" sibTransId="{5A3E65BD-2587-4CE0-8EED-40EE03986A24}"/>
    <dgm:cxn modelId="{FFDD5E76-7C2D-4D0A-8052-EFA26A74E91D}" type="presOf" srcId="{12048A68-7744-4EB1-A6A6-E59B6B2E1D6F}" destId="{529D6A23-55C5-43C3-9CF0-2916C03A867C}" srcOrd="0" destOrd="0" presId="urn:microsoft.com/office/officeart/2005/8/layout/vList6"/>
    <dgm:cxn modelId="{1FBAD8E6-91BC-4988-B1FF-4EF72E681074}" type="presOf" srcId="{A5EBC3DD-108B-49A7-B380-22E406287618}" destId="{6A83C478-C728-4BF5-BB25-DE7BE6DCFB19}" srcOrd="0" destOrd="0" presId="urn:microsoft.com/office/officeart/2005/8/layout/vList6"/>
    <dgm:cxn modelId="{28E407C0-DE07-42A9-A4C1-FC62E0C3FEEF}" srcId="{A5EBC3DD-108B-49A7-B380-22E406287618}" destId="{98014342-C6ED-4D9C-8904-47639F7D928C}" srcOrd="2" destOrd="0" parTransId="{6F2DB47E-9FF5-435A-9633-DB68F6AB46C5}" sibTransId="{074EAE20-2303-4C74-B809-4A6435BA6E96}"/>
    <dgm:cxn modelId="{A053C1A0-9C7A-4528-BEE5-33A339C11BAD}" srcId="{165E9DED-D112-4578-9A45-7749C9723A95}" destId="{B9540945-5ED9-453E-854A-495488B77CAE}" srcOrd="0" destOrd="0" parTransId="{977D01B3-83C1-4EAC-944D-B318BCFA88CF}" sibTransId="{CBDB14D6-65CD-4CBD-8597-7A2E8B7393B4}"/>
    <dgm:cxn modelId="{1B7AF19D-3E53-4E2B-A6E0-49D4555E00B7}" type="presOf" srcId="{98014342-C6ED-4D9C-8904-47639F7D928C}" destId="{F4110E07-BFF3-45B7-8E2B-8392181F92C0}" srcOrd="0" destOrd="2" presId="urn:microsoft.com/office/officeart/2005/8/layout/vList6"/>
    <dgm:cxn modelId="{DCFF23C1-65F6-4120-A039-C91FCCAD8556}" srcId="{12048A68-7744-4EB1-A6A6-E59B6B2E1D6F}" destId="{18D52FF5-A894-4E6F-A931-D41A6A63FC60}" srcOrd="2" destOrd="0" parTransId="{DDF5FCCC-50BD-4C6D-BB1B-0E7F62D61FE6}" sibTransId="{CD91C0AC-23F7-4EFF-BC5D-B52388B39DA2}"/>
    <dgm:cxn modelId="{9AF1981B-B82B-44F4-BB7D-8338664A8BCE}" srcId="{8DFDBB82-C310-4787-AD42-E3B71D34773B}" destId="{12048A68-7744-4EB1-A6A6-E59B6B2E1D6F}" srcOrd="3" destOrd="0" parTransId="{74D9375B-06AD-4CF4-85C7-7ABE68EEF48E}" sibTransId="{6481835E-3661-4BD9-8E75-8CD8F6387A79}"/>
    <dgm:cxn modelId="{FAA6689C-6AE8-43B9-8A91-223BA26E6B01}" srcId="{12048A68-7744-4EB1-A6A6-E59B6B2E1D6F}" destId="{4C948571-DCA5-498C-9C4F-5999F22C7E36}" srcOrd="0" destOrd="0" parTransId="{1D192C07-338E-42A0-87BF-B584A34175A5}" sibTransId="{A382B877-FEB0-4C50-80DF-6485DCC4E84C}"/>
    <dgm:cxn modelId="{EB15F201-EC64-426B-9D48-108B1A69EB4B}" type="presOf" srcId="{207A8285-48DA-4B1B-9435-378A3044FA57}" destId="{E3C56B87-EF13-4548-B9DE-D41E741EB5AE}" srcOrd="0" destOrd="2" presId="urn:microsoft.com/office/officeart/2005/8/layout/vList6"/>
    <dgm:cxn modelId="{A0C10950-27A7-432C-88D6-681893BAA2C9}" srcId="{5AFD0EB4-6138-4D37-940B-1FE64E5CAC50}" destId="{B0D8DBCD-C86E-47FA-ADA5-61F89904698F}" srcOrd="4" destOrd="0" parTransId="{F8C53F44-130F-425D-BB5D-609F6242A22D}" sibTransId="{B2FA5134-4A59-4145-9774-C9C4C94061D7}"/>
    <dgm:cxn modelId="{F173D840-7236-43BD-9CC0-CD2B23531437}" srcId="{5AFD0EB4-6138-4D37-940B-1FE64E5CAC50}" destId="{23E7B145-3215-40EB-9CD7-AD360BB15EA9}" srcOrd="3" destOrd="0" parTransId="{9555518E-B29F-4DFE-97D8-6CD597692D6E}" sibTransId="{61BDBE47-EDDF-403A-B229-3180FFB319B5}"/>
    <dgm:cxn modelId="{B1ADFE38-C80C-4709-A9D9-183980FE7024}" type="presOf" srcId="{23E7B145-3215-40EB-9CD7-AD360BB15EA9}" destId="{E3C56B87-EF13-4548-B9DE-D41E741EB5AE}" srcOrd="0" destOrd="3" presId="urn:microsoft.com/office/officeart/2005/8/layout/vList6"/>
    <dgm:cxn modelId="{7D5CFB26-AC14-4B53-B7DF-83D54272DF2C}" type="presOf" srcId="{165E9DED-D112-4578-9A45-7749C9723A95}" destId="{3FD6F33F-22E9-4383-9B77-56E35EE3736A}" srcOrd="0" destOrd="0" presId="urn:microsoft.com/office/officeart/2005/8/layout/vList6"/>
    <dgm:cxn modelId="{4CB639A0-CB12-4BED-9F71-504C7A278BF6}" srcId="{A5EBC3DD-108B-49A7-B380-22E406287618}" destId="{815F7BAC-B9DC-4CE8-AB9A-8A98CE6D27CB}" srcOrd="1" destOrd="0" parTransId="{984617E6-1BB8-43AD-B49F-81F4A3A939CD}" sibTransId="{C0CBD8C9-C4FD-4C3B-9518-E24A557FF080}"/>
    <dgm:cxn modelId="{5827AB6A-D42A-488D-8218-3E8569ACE825}" type="presOf" srcId="{D02F8F50-45C1-4DC6-9D29-A331DB9E0D35}" destId="{E3C56B87-EF13-4548-B9DE-D41E741EB5AE}" srcOrd="0" destOrd="1" presId="urn:microsoft.com/office/officeart/2005/8/layout/vList6"/>
    <dgm:cxn modelId="{4A43A5AA-9CFB-461D-AF4D-32B83556157F}" srcId="{5AFD0EB4-6138-4D37-940B-1FE64E5CAC50}" destId="{D02F8F50-45C1-4DC6-9D29-A331DB9E0D35}" srcOrd="1" destOrd="0" parTransId="{AF52A501-8347-407E-8392-4DD20B300044}" sibTransId="{22042260-8D22-4DD9-B53C-3EDF5F7429A9}"/>
    <dgm:cxn modelId="{E9704EEB-A61B-4387-83AF-576E94CF33B0}" srcId="{A5EBC3DD-108B-49A7-B380-22E406287618}" destId="{CABF7862-8C35-4F32-9F7D-7C466A494D3C}" srcOrd="0" destOrd="0" parTransId="{0B49E498-23BF-4D83-A167-5FBCDF050AEC}" sibTransId="{8405A2EB-B016-4D81-B438-8F336AFF4160}"/>
    <dgm:cxn modelId="{A7914BBD-D777-4D29-971F-3BF68128ACD1}" type="presOf" srcId="{B3F98F9F-42B6-4973-9338-1E4979B4FF06}" destId="{E3C56B87-EF13-4548-B9DE-D41E741EB5AE}" srcOrd="0" destOrd="5" presId="urn:microsoft.com/office/officeart/2005/8/layout/vList6"/>
    <dgm:cxn modelId="{E798F245-2B79-44EE-B212-646BADF0CE4F}" type="presOf" srcId="{5AFD0EB4-6138-4D37-940B-1FE64E5CAC50}" destId="{33AF6D41-A7E0-43FA-B38C-93D961659B30}" srcOrd="0" destOrd="0" presId="urn:microsoft.com/office/officeart/2005/8/layout/vList6"/>
    <dgm:cxn modelId="{2CCBA059-5760-49C1-AB0B-CC235DBCC141}" srcId="{165E9DED-D112-4578-9A45-7749C9723A95}" destId="{0CA69C69-FA44-4958-BD0C-D55440974196}" srcOrd="1" destOrd="0" parTransId="{254A1EA8-ADC4-4DA4-9E78-4935193B4724}" sibTransId="{658F7166-5632-4CCE-B559-F721BE6158ED}"/>
    <dgm:cxn modelId="{A553B57E-BE84-4206-803D-6CF1B90165F5}" type="presOf" srcId="{4C948571-DCA5-498C-9C4F-5999F22C7E36}" destId="{F33B0567-5A9E-4172-83D5-80EC2F234190}" srcOrd="0" destOrd="0" presId="urn:microsoft.com/office/officeart/2005/8/layout/vList6"/>
    <dgm:cxn modelId="{1803C3D0-5E6E-4333-90EA-DDDD77562C35}" srcId="{12048A68-7744-4EB1-A6A6-E59B6B2E1D6F}" destId="{E45E8C01-E30D-4DC0-8594-6871791A81D1}" srcOrd="1" destOrd="0" parTransId="{48EF8A45-926F-403E-BD06-BD8BD02A30D2}" sibTransId="{1A48BD60-146A-4948-BF28-E701FACDCA80}"/>
    <dgm:cxn modelId="{9AFEF6A1-7EB7-4308-9871-F03DB0216588}" srcId="{8DFDBB82-C310-4787-AD42-E3B71D34773B}" destId="{A5EBC3DD-108B-49A7-B380-22E406287618}" srcOrd="2" destOrd="0" parTransId="{44F6E45B-0131-445F-8AC5-765C9229403F}" sibTransId="{2C186AC6-85CB-460C-9F52-8303A0BE0381}"/>
    <dgm:cxn modelId="{83705100-258E-4BFC-AE13-7077D3CA36CB}" type="presOf" srcId="{53BDFC39-1016-4107-B429-14B8D5DDB7E0}" destId="{E3C56B87-EF13-4548-B9DE-D41E741EB5AE}" srcOrd="0" destOrd="0" presId="urn:microsoft.com/office/officeart/2005/8/layout/vList6"/>
    <dgm:cxn modelId="{7E28F6E4-3359-4270-86E1-495F92722BA5}" srcId="{A5EBC3DD-108B-49A7-B380-22E406287618}" destId="{60668FD0-9A13-4372-97D7-8125F70307C2}" srcOrd="3" destOrd="0" parTransId="{D48C3AD5-CC91-49FD-A5ED-2506BE30DD49}" sibTransId="{5EABB07D-BF46-4826-9EA7-81ADACA205D3}"/>
    <dgm:cxn modelId="{C139C06B-0BC9-46F9-AE89-8C03DB46016B}" type="presOf" srcId="{B9540945-5ED9-453E-854A-495488B77CAE}" destId="{34158013-3574-49AB-BE6F-024EA8D802AF}" srcOrd="0" destOrd="0" presId="urn:microsoft.com/office/officeart/2005/8/layout/vList6"/>
    <dgm:cxn modelId="{6645AE15-DCF9-4E73-B508-9BB18F79D40C}" srcId="{8DFDBB82-C310-4787-AD42-E3B71D34773B}" destId="{5AFD0EB4-6138-4D37-940B-1FE64E5CAC50}" srcOrd="1" destOrd="0" parTransId="{182525C1-38E5-44EF-93DE-A4F07B132512}" sibTransId="{6C23DDC9-6E07-4340-AF38-9E52D85ED87A}"/>
    <dgm:cxn modelId="{BF2995D1-5BF6-4428-8982-162B5F04B315}" type="presOf" srcId="{8DFDBB82-C310-4787-AD42-E3B71D34773B}" destId="{F20B0181-443E-4BE4-B2FB-C70719E9E512}" srcOrd="0" destOrd="0" presId="urn:microsoft.com/office/officeart/2005/8/layout/vList6"/>
    <dgm:cxn modelId="{B90FDE7B-1D5C-443B-A697-7D954929DABD}" type="presOf" srcId="{0CA69C69-FA44-4958-BD0C-D55440974196}" destId="{34158013-3574-49AB-BE6F-024EA8D802AF}" srcOrd="0" destOrd="1" presId="urn:microsoft.com/office/officeart/2005/8/layout/vList6"/>
    <dgm:cxn modelId="{CAB0191C-526E-4C32-A323-7CE1CE57C7DE}" type="presOf" srcId="{60668FD0-9A13-4372-97D7-8125F70307C2}" destId="{F4110E07-BFF3-45B7-8E2B-8392181F92C0}" srcOrd="0" destOrd="3" presId="urn:microsoft.com/office/officeart/2005/8/layout/vList6"/>
    <dgm:cxn modelId="{1FBF99A7-E624-436F-9B55-F4BBF779D42E}" type="presParOf" srcId="{F20B0181-443E-4BE4-B2FB-C70719E9E512}" destId="{A49DB1C1-97E2-4E36-88C7-B0CBB6918356}" srcOrd="0" destOrd="0" presId="urn:microsoft.com/office/officeart/2005/8/layout/vList6"/>
    <dgm:cxn modelId="{6157313F-3567-48BA-AB92-91D97F8596EA}" type="presParOf" srcId="{A49DB1C1-97E2-4E36-88C7-B0CBB6918356}" destId="{3FD6F33F-22E9-4383-9B77-56E35EE3736A}" srcOrd="0" destOrd="0" presId="urn:microsoft.com/office/officeart/2005/8/layout/vList6"/>
    <dgm:cxn modelId="{5CF2209F-3558-4FCC-97EF-8B72ED8463B2}" type="presParOf" srcId="{A49DB1C1-97E2-4E36-88C7-B0CBB6918356}" destId="{34158013-3574-49AB-BE6F-024EA8D802AF}" srcOrd="1" destOrd="0" presId="urn:microsoft.com/office/officeart/2005/8/layout/vList6"/>
    <dgm:cxn modelId="{018CDA22-6FE8-47BD-867C-5B59C10D2707}" type="presParOf" srcId="{F20B0181-443E-4BE4-B2FB-C70719E9E512}" destId="{AF4D7A77-F378-48DA-B23F-E73604F19270}" srcOrd="1" destOrd="0" presId="urn:microsoft.com/office/officeart/2005/8/layout/vList6"/>
    <dgm:cxn modelId="{5386A836-AA7E-48F0-9EF9-7B063E2D343B}" type="presParOf" srcId="{F20B0181-443E-4BE4-B2FB-C70719E9E512}" destId="{39E24DCA-347E-49F4-9D6D-1F17A787F44B}" srcOrd="2" destOrd="0" presId="urn:microsoft.com/office/officeart/2005/8/layout/vList6"/>
    <dgm:cxn modelId="{46F04DB5-0857-4A53-A4D7-9B495027C0D8}" type="presParOf" srcId="{39E24DCA-347E-49F4-9D6D-1F17A787F44B}" destId="{33AF6D41-A7E0-43FA-B38C-93D961659B30}" srcOrd="0" destOrd="0" presId="urn:microsoft.com/office/officeart/2005/8/layout/vList6"/>
    <dgm:cxn modelId="{6AD8C0DA-D292-416B-B4EA-0C60CFEB0AD9}" type="presParOf" srcId="{39E24DCA-347E-49F4-9D6D-1F17A787F44B}" destId="{E3C56B87-EF13-4548-B9DE-D41E741EB5AE}" srcOrd="1" destOrd="0" presId="urn:microsoft.com/office/officeart/2005/8/layout/vList6"/>
    <dgm:cxn modelId="{E995117A-04DE-42FC-9F38-19B517C76681}" type="presParOf" srcId="{F20B0181-443E-4BE4-B2FB-C70719E9E512}" destId="{06EE617A-DF6C-466D-9D31-FF2D29975490}" srcOrd="3" destOrd="0" presId="urn:microsoft.com/office/officeart/2005/8/layout/vList6"/>
    <dgm:cxn modelId="{C58C9B63-EA7E-4D23-90E5-83DFC5EB001B}" type="presParOf" srcId="{F20B0181-443E-4BE4-B2FB-C70719E9E512}" destId="{520B7D59-EA64-498F-9E2B-531F5EAE47CD}" srcOrd="4" destOrd="0" presId="urn:microsoft.com/office/officeart/2005/8/layout/vList6"/>
    <dgm:cxn modelId="{4DB98FA8-2B66-4DEA-A29E-38444FBE2473}" type="presParOf" srcId="{520B7D59-EA64-498F-9E2B-531F5EAE47CD}" destId="{6A83C478-C728-4BF5-BB25-DE7BE6DCFB19}" srcOrd="0" destOrd="0" presId="urn:microsoft.com/office/officeart/2005/8/layout/vList6"/>
    <dgm:cxn modelId="{7CE834B1-D487-47C5-945B-D211ADF9C69E}" type="presParOf" srcId="{520B7D59-EA64-498F-9E2B-531F5EAE47CD}" destId="{F4110E07-BFF3-45B7-8E2B-8392181F92C0}" srcOrd="1" destOrd="0" presId="urn:microsoft.com/office/officeart/2005/8/layout/vList6"/>
    <dgm:cxn modelId="{44194D62-F7AD-4029-A895-AD22EC25610F}" type="presParOf" srcId="{F20B0181-443E-4BE4-B2FB-C70719E9E512}" destId="{A73B095F-ADCE-4433-8313-C455B4D5D682}" srcOrd="5" destOrd="0" presId="urn:microsoft.com/office/officeart/2005/8/layout/vList6"/>
    <dgm:cxn modelId="{D532D625-5538-40A7-AF8C-3202E385D4D1}" type="presParOf" srcId="{F20B0181-443E-4BE4-B2FB-C70719E9E512}" destId="{142CD9DC-44F2-4509-8892-0CFE34FC903B}" srcOrd="6" destOrd="0" presId="urn:microsoft.com/office/officeart/2005/8/layout/vList6"/>
    <dgm:cxn modelId="{70D6CCFD-994D-4420-8FBA-A94021F368DB}" type="presParOf" srcId="{142CD9DC-44F2-4509-8892-0CFE34FC903B}" destId="{529D6A23-55C5-43C3-9CF0-2916C03A867C}" srcOrd="0" destOrd="0" presId="urn:microsoft.com/office/officeart/2005/8/layout/vList6"/>
    <dgm:cxn modelId="{73172640-1BF5-448A-A62F-B00E01D23EE2}" type="presParOf" srcId="{142CD9DC-44F2-4509-8892-0CFE34FC903B}" destId="{F33B0567-5A9E-4172-83D5-80EC2F23419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41C6525-6DAA-4B26-88EE-9C7F036D95E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4F4DD4AD-EE12-4FBE-AA2F-0CAA1EB6CD89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bg-BG" sz="2000" b="1" dirty="0" smtClean="0">
              <a:solidFill>
                <a:schemeClr val="tx2"/>
              </a:solidFill>
            </a:rPr>
            <a:t>Обявени са 20 процедури на МИРГ</a:t>
          </a:r>
        </a:p>
      </dgm:t>
    </dgm:pt>
    <dgm:pt modelId="{5ECFF15F-E6D3-489C-9CAF-DCC5A3F5DC1A}" type="parTrans" cxnId="{B155734B-B9A3-47A0-BB2A-47843E7F06BA}">
      <dgm:prSet/>
      <dgm:spPr/>
      <dgm:t>
        <a:bodyPr/>
        <a:lstStyle/>
        <a:p>
          <a:endParaRPr lang="en-US"/>
        </a:p>
      </dgm:t>
    </dgm:pt>
    <dgm:pt modelId="{43ECDB3F-0BA6-4894-8A98-6C38257FD150}" type="sibTrans" cxnId="{B155734B-B9A3-47A0-BB2A-47843E7F06BA}">
      <dgm:prSet/>
      <dgm:spPr/>
      <dgm:t>
        <a:bodyPr/>
        <a:lstStyle/>
        <a:p>
          <a:endParaRPr lang="en-US"/>
        </a:p>
      </dgm:t>
    </dgm:pt>
    <dgm:pt modelId="{C04FC5EC-1419-4B44-A5D6-67F8817E3BD3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2000" b="1" dirty="0" smtClean="0">
              <a:solidFill>
                <a:schemeClr val="tx2"/>
              </a:solidFill>
            </a:rPr>
            <a:t>Подадени са 25 проектни предложения</a:t>
          </a:r>
          <a:endParaRPr lang="en-US" sz="2000" b="1" dirty="0">
            <a:solidFill>
              <a:schemeClr val="tx2"/>
            </a:solidFill>
          </a:endParaRPr>
        </a:p>
      </dgm:t>
    </dgm:pt>
    <dgm:pt modelId="{B3F5B2B1-115F-43B9-984C-5E72CA1F1A61}" type="parTrans" cxnId="{9C9FD050-0067-4989-B1B9-042AAB5B223A}">
      <dgm:prSet/>
      <dgm:spPr/>
      <dgm:t>
        <a:bodyPr/>
        <a:lstStyle/>
        <a:p>
          <a:endParaRPr lang="en-US"/>
        </a:p>
      </dgm:t>
    </dgm:pt>
    <dgm:pt modelId="{C25DF69A-225B-45F1-9DC2-8165E7F3AE6C}" type="sibTrans" cxnId="{9C9FD050-0067-4989-B1B9-042AAB5B223A}">
      <dgm:prSet/>
      <dgm:spPr/>
      <dgm:t>
        <a:bodyPr/>
        <a:lstStyle/>
        <a:p>
          <a:endParaRPr lang="en-US"/>
        </a:p>
      </dgm:t>
    </dgm:pt>
    <dgm:pt modelId="{DBE13758-4FCA-4E34-9913-6589E1F5EE01}">
      <dgm:prSet phldrT="[Tex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solidFill>
          <a:schemeClr val="accent5"/>
        </a:solidFill>
      </dgm:spPr>
      <dgm:t>
        <a:bodyPr/>
        <a:lstStyle/>
        <a:p>
          <a:r>
            <a:rPr lang="bg-BG" sz="2000" b="1" dirty="0" smtClean="0">
              <a:solidFill>
                <a:schemeClr val="tx2"/>
              </a:solidFill>
            </a:rPr>
            <a:t>20 процедури</a:t>
          </a:r>
          <a:endParaRPr lang="en-US" sz="2000" b="1" dirty="0" smtClean="0">
            <a:solidFill>
              <a:schemeClr val="tx2"/>
            </a:solidFill>
          </a:endParaRPr>
        </a:p>
        <a:p>
          <a:r>
            <a:rPr lang="bg-BG" sz="2000" b="1" dirty="0" smtClean="0">
              <a:solidFill>
                <a:schemeClr val="tx2"/>
              </a:solidFill>
            </a:rPr>
            <a:t>са в/  преминал етап на обществено обсъждане </a:t>
          </a:r>
          <a:endParaRPr lang="en-US" sz="2000" b="1" dirty="0">
            <a:solidFill>
              <a:schemeClr val="tx2"/>
            </a:solidFill>
          </a:endParaRPr>
        </a:p>
      </dgm:t>
    </dgm:pt>
    <dgm:pt modelId="{A5E91A0A-2D7F-4D34-ADFA-8E2C5249E4F1}" type="parTrans" cxnId="{2B026993-5305-4031-A171-C2B0314A8F73}">
      <dgm:prSet/>
      <dgm:spPr/>
      <dgm:t>
        <a:bodyPr/>
        <a:lstStyle/>
        <a:p>
          <a:endParaRPr lang="en-US"/>
        </a:p>
      </dgm:t>
    </dgm:pt>
    <dgm:pt modelId="{1A01C8B1-3BB5-446F-A60D-5BE342541176}" type="sibTrans" cxnId="{2B026993-5305-4031-A171-C2B0314A8F73}">
      <dgm:prSet/>
      <dgm:spPr/>
      <dgm:t>
        <a:bodyPr/>
        <a:lstStyle/>
        <a:p>
          <a:endParaRPr lang="en-US"/>
        </a:p>
      </dgm:t>
    </dgm:pt>
    <dgm:pt modelId="{E1E0BF85-22C0-4115-8245-171AAE6FDB1A}">
      <dgm:prSet phldrT="[Tex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bg-BG" sz="2000" b="1" dirty="0" smtClean="0">
              <a:solidFill>
                <a:srgbClr val="002060"/>
              </a:solidFill>
            </a:rPr>
            <a:t>Цел за 2019 г. – обявяване общо на 49 процедури на стойност </a:t>
          </a:r>
        </a:p>
        <a:p>
          <a:r>
            <a:rPr lang="bg-BG" sz="2000" b="1" dirty="0" smtClean="0">
              <a:solidFill>
                <a:srgbClr val="002060"/>
              </a:solidFill>
            </a:rPr>
            <a:t>20 млн. лв.</a:t>
          </a:r>
          <a:endParaRPr lang="en-US" sz="2000" b="1" dirty="0">
            <a:solidFill>
              <a:srgbClr val="002060"/>
            </a:solidFill>
          </a:endParaRPr>
        </a:p>
      </dgm:t>
    </dgm:pt>
    <dgm:pt modelId="{E495AD6A-10D4-45C0-AE3A-6753067734F1}" type="parTrans" cxnId="{C5A305F6-F0CE-4012-B87A-1509FD0DAAC1}">
      <dgm:prSet/>
      <dgm:spPr/>
      <dgm:t>
        <a:bodyPr/>
        <a:lstStyle/>
        <a:p>
          <a:endParaRPr lang="en-US"/>
        </a:p>
      </dgm:t>
    </dgm:pt>
    <dgm:pt modelId="{BADE1D93-AB5F-44A6-9F82-0DB99D1B398D}" type="sibTrans" cxnId="{C5A305F6-F0CE-4012-B87A-1509FD0DAAC1}">
      <dgm:prSet/>
      <dgm:spPr/>
      <dgm:t>
        <a:bodyPr/>
        <a:lstStyle/>
        <a:p>
          <a:endParaRPr lang="en-US"/>
        </a:p>
      </dgm:t>
    </dgm:pt>
    <dgm:pt modelId="{3CE427D1-CED2-4318-B1C9-48122966771E}" type="pres">
      <dgm:prSet presAssocID="{941C6525-6DAA-4B26-88EE-9C7F036D95E2}" presName="CompostProcess" presStyleCnt="0">
        <dgm:presLayoutVars>
          <dgm:dir/>
          <dgm:resizeHandles val="exact"/>
        </dgm:presLayoutVars>
      </dgm:prSet>
      <dgm:spPr/>
    </dgm:pt>
    <dgm:pt modelId="{B230A9A8-B750-4847-8E80-555A0310AC73}" type="pres">
      <dgm:prSet presAssocID="{941C6525-6DAA-4B26-88EE-9C7F036D95E2}" presName="arrow" presStyleLbl="bgShp" presStyleIdx="0" presStyleCnt="1"/>
      <dgm:spPr/>
    </dgm:pt>
    <dgm:pt modelId="{8B3249EC-C2F7-4CA2-B18A-05705D5865F6}" type="pres">
      <dgm:prSet presAssocID="{941C6525-6DAA-4B26-88EE-9C7F036D95E2}" presName="linearProcess" presStyleCnt="0"/>
      <dgm:spPr/>
    </dgm:pt>
    <dgm:pt modelId="{8A8B6F72-84F2-48C4-91F6-F80126AE1284}" type="pres">
      <dgm:prSet presAssocID="{4F4DD4AD-EE12-4FBE-AA2F-0CAA1EB6CD89}" presName="textNode" presStyleLbl="node1" presStyleIdx="0" presStyleCnt="4" custScaleX="114736" custScaleY="1501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0131F2-7A91-4319-9BA1-2D84F1B18382}" type="pres">
      <dgm:prSet presAssocID="{43ECDB3F-0BA6-4894-8A98-6C38257FD150}" presName="sibTrans" presStyleCnt="0"/>
      <dgm:spPr/>
    </dgm:pt>
    <dgm:pt modelId="{69F2568C-ABBE-41D6-816D-AC4F8F174007}" type="pres">
      <dgm:prSet presAssocID="{C04FC5EC-1419-4B44-A5D6-67F8817E3BD3}" presName="textNode" presStyleLbl="node1" presStyleIdx="1" presStyleCnt="4" custScaleX="113464" custScaleY="1592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0C7FB4-8025-439D-8A77-E71AC719C862}" type="pres">
      <dgm:prSet presAssocID="{C25DF69A-225B-45F1-9DC2-8165E7F3AE6C}" presName="sibTrans" presStyleCnt="0"/>
      <dgm:spPr/>
    </dgm:pt>
    <dgm:pt modelId="{E54E9DD8-8666-4836-9B77-8991B2E6EE67}" type="pres">
      <dgm:prSet presAssocID="{DBE13758-4FCA-4E34-9913-6589E1F5EE01}" presName="textNode" presStyleLbl="node1" presStyleIdx="2" presStyleCnt="4" custScaleX="116292" custScaleY="1592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4C2091-4787-48E3-91E4-72BB93CE1A86}" type="pres">
      <dgm:prSet presAssocID="{1A01C8B1-3BB5-446F-A60D-5BE342541176}" presName="sibTrans" presStyleCnt="0"/>
      <dgm:spPr/>
    </dgm:pt>
    <dgm:pt modelId="{4CAE86D8-B553-4CC3-ABEB-04513D0285BD}" type="pres">
      <dgm:prSet presAssocID="{E1E0BF85-22C0-4115-8245-171AAE6FDB1A}" presName="textNode" presStyleLbl="node1" presStyleIdx="3" presStyleCnt="4" custScaleX="112642" custScaleY="1645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5A305F6-F0CE-4012-B87A-1509FD0DAAC1}" srcId="{941C6525-6DAA-4B26-88EE-9C7F036D95E2}" destId="{E1E0BF85-22C0-4115-8245-171AAE6FDB1A}" srcOrd="3" destOrd="0" parTransId="{E495AD6A-10D4-45C0-AE3A-6753067734F1}" sibTransId="{BADE1D93-AB5F-44A6-9F82-0DB99D1B398D}"/>
    <dgm:cxn modelId="{51DE8821-9C18-4713-BFAD-E6C6D5B0CAE2}" type="presOf" srcId="{E1E0BF85-22C0-4115-8245-171AAE6FDB1A}" destId="{4CAE86D8-B553-4CC3-ABEB-04513D0285BD}" srcOrd="0" destOrd="0" presId="urn:microsoft.com/office/officeart/2005/8/layout/hProcess9"/>
    <dgm:cxn modelId="{3E236205-995E-4661-82CA-0CF5BF1EE3ED}" type="presOf" srcId="{DBE13758-4FCA-4E34-9913-6589E1F5EE01}" destId="{E54E9DD8-8666-4836-9B77-8991B2E6EE67}" srcOrd="0" destOrd="0" presId="urn:microsoft.com/office/officeart/2005/8/layout/hProcess9"/>
    <dgm:cxn modelId="{E08B7E28-F79A-4A9A-BA40-045E8F3997D7}" type="presOf" srcId="{C04FC5EC-1419-4B44-A5D6-67F8817E3BD3}" destId="{69F2568C-ABBE-41D6-816D-AC4F8F174007}" srcOrd="0" destOrd="0" presId="urn:microsoft.com/office/officeart/2005/8/layout/hProcess9"/>
    <dgm:cxn modelId="{B155734B-B9A3-47A0-BB2A-47843E7F06BA}" srcId="{941C6525-6DAA-4B26-88EE-9C7F036D95E2}" destId="{4F4DD4AD-EE12-4FBE-AA2F-0CAA1EB6CD89}" srcOrd="0" destOrd="0" parTransId="{5ECFF15F-E6D3-489C-9CAF-DCC5A3F5DC1A}" sibTransId="{43ECDB3F-0BA6-4894-8A98-6C38257FD150}"/>
    <dgm:cxn modelId="{58B76647-D1CD-4284-A02C-6104D8A21D71}" type="presOf" srcId="{941C6525-6DAA-4B26-88EE-9C7F036D95E2}" destId="{3CE427D1-CED2-4318-B1C9-48122966771E}" srcOrd="0" destOrd="0" presId="urn:microsoft.com/office/officeart/2005/8/layout/hProcess9"/>
    <dgm:cxn modelId="{20D867E2-791E-4CCA-99CE-DAC26DD99F7F}" type="presOf" srcId="{4F4DD4AD-EE12-4FBE-AA2F-0CAA1EB6CD89}" destId="{8A8B6F72-84F2-48C4-91F6-F80126AE1284}" srcOrd="0" destOrd="0" presId="urn:microsoft.com/office/officeart/2005/8/layout/hProcess9"/>
    <dgm:cxn modelId="{2B026993-5305-4031-A171-C2B0314A8F73}" srcId="{941C6525-6DAA-4B26-88EE-9C7F036D95E2}" destId="{DBE13758-4FCA-4E34-9913-6589E1F5EE01}" srcOrd="2" destOrd="0" parTransId="{A5E91A0A-2D7F-4D34-ADFA-8E2C5249E4F1}" sibTransId="{1A01C8B1-3BB5-446F-A60D-5BE342541176}"/>
    <dgm:cxn modelId="{9C9FD050-0067-4989-B1B9-042AAB5B223A}" srcId="{941C6525-6DAA-4B26-88EE-9C7F036D95E2}" destId="{C04FC5EC-1419-4B44-A5D6-67F8817E3BD3}" srcOrd="1" destOrd="0" parTransId="{B3F5B2B1-115F-43B9-984C-5E72CA1F1A61}" sibTransId="{C25DF69A-225B-45F1-9DC2-8165E7F3AE6C}"/>
    <dgm:cxn modelId="{1D85812F-2343-476B-8849-48DF0584D635}" type="presParOf" srcId="{3CE427D1-CED2-4318-B1C9-48122966771E}" destId="{B230A9A8-B750-4847-8E80-555A0310AC73}" srcOrd="0" destOrd="0" presId="urn:microsoft.com/office/officeart/2005/8/layout/hProcess9"/>
    <dgm:cxn modelId="{04ECBBB1-230F-4EAB-B008-E274B564A261}" type="presParOf" srcId="{3CE427D1-CED2-4318-B1C9-48122966771E}" destId="{8B3249EC-C2F7-4CA2-B18A-05705D5865F6}" srcOrd="1" destOrd="0" presId="urn:microsoft.com/office/officeart/2005/8/layout/hProcess9"/>
    <dgm:cxn modelId="{92B70433-5721-43F7-B36A-F9FDE185F484}" type="presParOf" srcId="{8B3249EC-C2F7-4CA2-B18A-05705D5865F6}" destId="{8A8B6F72-84F2-48C4-91F6-F80126AE1284}" srcOrd="0" destOrd="0" presId="urn:microsoft.com/office/officeart/2005/8/layout/hProcess9"/>
    <dgm:cxn modelId="{EA4ABE21-D808-4562-8C3C-5423198725D0}" type="presParOf" srcId="{8B3249EC-C2F7-4CA2-B18A-05705D5865F6}" destId="{C80131F2-7A91-4319-9BA1-2D84F1B18382}" srcOrd="1" destOrd="0" presId="urn:microsoft.com/office/officeart/2005/8/layout/hProcess9"/>
    <dgm:cxn modelId="{7A49F927-1F69-4312-9660-F4DACBF8B265}" type="presParOf" srcId="{8B3249EC-C2F7-4CA2-B18A-05705D5865F6}" destId="{69F2568C-ABBE-41D6-816D-AC4F8F174007}" srcOrd="2" destOrd="0" presId="urn:microsoft.com/office/officeart/2005/8/layout/hProcess9"/>
    <dgm:cxn modelId="{DD02A9B2-F963-48E5-ADB8-E509F50947B7}" type="presParOf" srcId="{8B3249EC-C2F7-4CA2-B18A-05705D5865F6}" destId="{0C0C7FB4-8025-439D-8A77-E71AC719C862}" srcOrd="3" destOrd="0" presId="urn:microsoft.com/office/officeart/2005/8/layout/hProcess9"/>
    <dgm:cxn modelId="{DC1970EE-D708-48AE-B992-C0C6E27E78F7}" type="presParOf" srcId="{8B3249EC-C2F7-4CA2-B18A-05705D5865F6}" destId="{E54E9DD8-8666-4836-9B77-8991B2E6EE67}" srcOrd="4" destOrd="0" presId="urn:microsoft.com/office/officeart/2005/8/layout/hProcess9"/>
    <dgm:cxn modelId="{B4BDE80E-DF93-45AA-97A1-ED1B73B884C5}" type="presParOf" srcId="{8B3249EC-C2F7-4CA2-B18A-05705D5865F6}" destId="{914C2091-4787-48E3-91E4-72BB93CE1A86}" srcOrd="5" destOrd="0" presId="urn:microsoft.com/office/officeart/2005/8/layout/hProcess9"/>
    <dgm:cxn modelId="{6A1F80D6-E6FA-4FF6-B1D9-28CECD450C7F}" type="presParOf" srcId="{8B3249EC-C2F7-4CA2-B18A-05705D5865F6}" destId="{4CAE86D8-B553-4CC3-ABEB-04513D0285BD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41C6525-6DAA-4B26-88EE-9C7F036D95E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DBE13758-4FCA-4E34-9913-6589E1F5EE01}">
      <dgm:prSet phldrT="[Tex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solidFill>
          <a:schemeClr val="accent5"/>
        </a:solidFill>
      </dgm:spPr>
      <dgm:t>
        <a:bodyPr/>
        <a:lstStyle/>
        <a:p>
          <a:r>
            <a:rPr lang="bg-BG" sz="2000" b="1" dirty="0" smtClean="0">
              <a:solidFill>
                <a:schemeClr val="tx2"/>
              </a:solidFill>
            </a:rPr>
            <a:t>Старт на</a:t>
          </a:r>
        </a:p>
        <a:p>
          <a:r>
            <a:rPr lang="bg-BG" sz="2000" b="1" dirty="0" smtClean="0">
              <a:solidFill>
                <a:schemeClr val="tx2"/>
              </a:solidFill>
            </a:rPr>
            <a:t>Националната рибарска мрежа</a:t>
          </a:r>
          <a:endParaRPr lang="en-US" sz="2000" b="1" dirty="0">
            <a:solidFill>
              <a:schemeClr val="tx2"/>
            </a:solidFill>
          </a:endParaRPr>
        </a:p>
      </dgm:t>
    </dgm:pt>
    <dgm:pt modelId="{A5E91A0A-2D7F-4D34-ADFA-8E2C5249E4F1}" type="parTrans" cxnId="{2B026993-5305-4031-A171-C2B0314A8F73}">
      <dgm:prSet/>
      <dgm:spPr/>
      <dgm:t>
        <a:bodyPr/>
        <a:lstStyle/>
        <a:p>
          <a:endParaRPr lang="en-US"/>
        </a:p>
      </dgm:t>
    </dgm:pt>
    <dgm:pt modelId="{1A01C8B1-3BB5-446F-A60D-5BE342541176}" type="sibTrans" cxnId="{2B026993-5305-4031-A171-C2B0314A8F73}">
      <dgm:prSet/>
      <dgm:spPr/>
      <dgm:t>
        <a:bodyPr/>
        <a:lstStyle/>
        <a:p>
          <a:endParaRPr lang="en-US"/>
        </a:p>
      </dgm:t>
    </dgm:pt>
    <dgm:pt modelId="{E1E0BF85-22C0-4115-8245-171AAE6FDB1A}">
      <dgm:prSet phldrT="[Tex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endParaRPr lang="bg-BG" sz="2000" dirty="0" smtClean="0">
            <a:solidFill>
              <a:srgbClr val="002060"/>
            </a:solidFill>
          </a:endParaRPr>
        </a:p>
        <a:p>
          <a:r>
            <a:rPr lang="bg-BG" sz="2000" b="1" dirty="0" smtClean="0">
              <a:solidFill>
                <a:schemeClr val="tx2"/>
              </a:solidFill>
            </a:rPr>
            <a:t>Обучителни семинари на МИРГ:</a:t>
          </a:r>
        </a:p>
        <a:p>
          <a:r>
            <a:rPr lang="bg-BG" sz="2000" b="1" dirty="0" smtClean="0">
              <a:solidFill>
                <a:schemeClr val="tx2"/>
              </a:solidFill>
            </a:rPr>
            <a:t>24-25.06.019 Пловдив</a:t>
          </a:r>
        </a:p>
        <a:p>
          <a:r>
            <a:rPr lang="bg-BG" sz="2000" b="1" dirty="0" smtClean="0">
              <a:solidFill>
                <a:schemeClr val="tx2"/>
              </a:solidFill>
            </a:rPr>
            <a:t>27-29.11.2019 Рибарица</a:t>
          </a:r>
        </a:p>
        <a:p>
          <a:endParaRPr lang="en-US" sz="2000" dirty="0">
            <a:solidFill>
              <a:srgbClr val="002060"/>
            </a:solidFill>
          </a:endParaRPr>
        </a:p>
      </dgm:t>
    </dgm:pt>
    <dgm:pt modelId="{E495AD6A-10D4-45C0-AE3A-6753067734F1}" type="parTrans" cxnId="{C5A305F6-F0CE-4012-B87A-1509FD0DAAC1}">
      <dgm:prSet/>
      <dgm:spPr/>
      <dgm:t>
        <a:bodyPr/>
        <a:lstStyle/>
        <a:p>
          <a:endParaRPr lang="en-US"/>
        </a:p>
      </dgm:t>
    </dgm:pt>
    <dgm:pt modelId="{BADE1D93-AB5F-44A6-9F82-0DB99D1B398D}" type="sibTrans" cxnId="{C5A305F6-F0CE-4012-B87A-1509FD0DAAC1}">
      <dgm:prSet/>
      <dgm:spPr/>
      <dgm:t>
        <a:bodyPr/>
        <a:lstStyle/>
        <a:p>
          <a:endParaRPr lang="en-US"/>
        </a:p>
      </dgm:t>
    </dgm:pt>
    <dgm:pt modelId="{3CE427D1-CED2-4318-B1C9-48122966771E}" type="pres">
      <dgm:prSet presAssocID="{941C6525-6DAA-4B26-88EE-9C7F036D95E2}" presName="CompostProcess" presStyleCnt="0">
        <dgm:presLayoutVars>
          <dgm:dir/>
          <dgm:resizeHandles val="exact"/>
        </dgm:presLayoutVars>
      </dgm:prSet>
      <dgm:spPr/>
    </dgm:pt>
    <dgm:pt modelId="{B230A9A8-B750-4847-8E80-555A0310AC73}" type="pres">
      <dgm:prSet presAssocID="{941C6525-6DAA-4B26-88EE-9C7F036D95E2}" presName="arrow" presStyleLbl="bgShp" presStyleIdx="0" presStyleCnt="1"/>
      <dgm:spPr/>
    </dgm:pt>
    <dgm:pt modelId="{8B3249EC-C2F7-4CA2-B18A-05705D5865F6}" type="pres">
      <dgm:prSet presAssocID="{941C6525-6DAA-4B26-88EE-9C7F036D95E2}" presName="linearProcess" presStyleCnt="0"/>
      <dgm:spPr/>
    </dgm:pt>
    <dgm:pt modelId="{E54E9DD8-8666-4836-9B77-8991B2E6EE67}" type="pres">
      <dgm:prSet presAssocID="{DBE13758-4FCA-4E34-9913-6589E1F5EE01}" presName="textNode" presStyleLbl="node1" presStyleIdx="0" presStyleCnt="2" custScaleX="67627" custScaleY="1683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4C2091-4787-48E3-91E4-72BB93CE1A86}" type="pres">
      <dgm:prSet presAssocID="{1A01C8B1-3BB5-446F-A60D-5BE342541176}" presName="sibTrans" presStyleCnt="0"/>
      <dgm:spPr/>
    </dgm:pt>
    <dgm:pt modelId="{4CAE86D8-B553-4CC3-ABEB-04513D0285BD}" type="pres">
      <dgm:prSet presAssocID="{E1E0BF85-22C0-4115-8245-171AAE6FDB1A}" presName="textNode" presStyleLbl="node1" presStyleIdx="1" presStyleCnt="2" custScaleX="70608" custScaleY="1645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8B76647-D1CD-4284-A02C-6104D8A21D71}" type="presOf" srcId="{941C6525-6DAA-4B26-88EE-9C7F036D95E2}" destId="{3CE427D1-CED2-4318-B1C9-48122966771E}" srcOrd="0" destOrd="0" presId="urn:microsoft.com/office/officeart/2005/8/layout/hProcess9"/>
    <dgm:cxn modelId="{51DE8821-9C18-4713-BFAD-E6C6D5B0CAE2}" type="presOf" srcId="{E1E0BF85-22C0-4115-8245-171AAE6FDB1A}" destId="{4CAE86D8-B553-4CC3-ABEB-04513D0285BD}" srcOrd="0" destOrd="0" presId="urn:microsoft.com/office/officeart/2005/8/layout/hProcess9"/>
    <dgm:cxn modelId="{3E236205-995E-4661-82CA-0CF5BF1EE3ED}" type="presOf" srcId="{DBE13758-4FCA-4E34-9913-6589E1F5EE01}" destId="{E54E9DD8-8666-4836-9B77-8991B2E6EE67}" srcOrd="0" destOrd="0" presId="urn:microsoft.com/office/officeart/2005/8/layout/hProcess9"/>
    <dgm:cxn modelId="{C5A305F6-F0CE-4012-B87A-1509FD0DAAC1}" srcId="{941C6525-6DAA-4B26-88EE-9C7F036D95E2}" destId="{E1E0BF85-22C0-4115-8245-171AAE6FDB1A}" srcOrd="1" destOrd="0" parTransId="{E495AD6A-10D4-45C0-AE3A-6753067734F1}" sibTransId="{BADE1D93-AB5F-44A6-9F82-0DB99D1B398D}"/>
    <dgm:cxn modelId="{2B026993-5305-4031-A171-C2B0314A8F73}" srcId="{941C6525-6DAA-4B26-88EE-9C7F036D95E2}" destId="{DBE13758-4FCA-4E34-9913-6589E1F5EE01}" srcOrd="0" destOrd="0" parTransId="{A5E91A0A-2D7F-4D34-ADFA-8E2C5249E4F1}" sibTransId="{1A01C8B1-3BB5-446F-A60D-5BE342541176}"/>
    <dgm:cxn modelId="{1D85812F-2343-476B-8849-48DF0584D635}" type="presParOf" srcId="{3CE427D1-CED2-4318-B1C9-48122966771E}" destId="{B230A9A8-B750-4847-8E80-555A0310AC73}" srcOrd="0" destOrd="0" presId="urn:microsoft.com/office/officeart/2005/8/layout/hProcess9"/>
    <dgm:cxn modelId="{04ECBBB1-230F-4EAB-B008-E274B564A261}" type="presParOf" srcId="{3CE427D1-CED2-4318-B1C9-48122966771E}" destId="{8B3249EC-C2F7-4CA2-B18A-05705D5865F6}" srcOrd="1" destOrd="0" presId="urn:microsoft.com/office/officeart/2005/8/layout/hProcess9"/>
    <dgm:cxn modelId="{DC1970EE-D708-48AE-B992-C0C6E27E78F7}" type="presParOf" srcId="{8B3249EC-C2F7-4CA2-B18A-05705D5865F6}" destId="{E54E9DD8-8666-4836-9B77-8991B2E6EE67}" srcOrd="0" destOrd="0" presId="urn:microsoft.com/office/officeart/2005/8/layout/hProcess9"/>
    <dgm:cxn modelId="{B4BDE80E-DF93-45AA-97A1-ED1B73B884C5}" type="presParOf" srcId="{8B3249EC-C2F7-4CA2-B18A-05705D5865F6}" destId="{914C2091-4787-48E3-91E4-72BB93CE1A86}" srcOrd="1" destOrd="0" presId="urn:microsoft.com/office/officeart/2005/8/layout/hProcess9"/>
    <dgm:cxn modelId="{6A1F80D6-E6FA-4FF6-B1D9-28CECD450C7F}" type="presParOf" srcId="{8B3249EC-C2F7-4CA2-B18A-05705D5865F6}" destId="{4CAE86D8-B553-4CC3-ABEB-04513D0285BD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158013-3574-49AB-BE6F-024EA8D802AF}">
      <dsp:nvSpPr>
        <dsp:cNvPr id="0" name=""/>
        <dsp:cNvSpPr/>
      </dsp:nvSpPr>
      <dsp:spPr>
        <a:xfrm>
          <a:off x="3168352" y="2206"/>
          <a:ext cx="4547866" cy="183160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/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2060"/>
              </a:solidFill>
            </a:rPr>
            <a:t>Подаване на междинни плащания във връзка с изплатени аванси от бенефициента изпълнители</a:t>
          </a:r>
          <a:endParaRPr lang="en-US" sz="1800" kern="1200" dirty="0">
            <a:solidFill>
              <a:srgbClr val="00206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kern="1200" dirty="0" smtClean="0">
              <a:solidFill>
                <a:srgbClr val="002060"/>
              </a:solidFill>
            </a:rPr>
            <a:t>Минимизиране на риска от загуба на средства</a:t>
          </a:r>
          <a:endParaRPr lang="en-US" sz="1800" kern="1200" dirty="0">
            <a:solidFill>
              <a:srgbClr val="002060"/>
            </a:solidFill>
          </a:endParaRPr>
        </a:p>
      </dsp:txBody>
      <dsp:txXfrm>
        <a:off x="3168352" y="231157"/>
        <a:ext cx="3861015" cy="1373703"/>
      </dsp:txXfrm>
    </dsp:sp>
    <dsp:sp modelId="{3FD6F33F-22E9-4383-9B77-56E35EE3736A}">
      <dsp:nvSpPr>
        <dsp:cNvPr id="0" name=""/>
        <dsp:cNvSpPr/>
      </dsp:nvSpPr>
      <dsp:spPr>
        <a:xfrm>
          <a:off x="40740" y="252229"/>
          <a:ext cx="3107707" cy="1315948"/>
        </a:xfrm>
        <a:prstGeom prst="roundRect">
          <a:avLst/>
        </a:prstGeom>
        <a:solidFill>
          <a:schemeClr val="accent1"/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rgbClr val="002060"/>
              </a:solidFill>
            </a:rPr>
            <a:t>Изменение на Общите условия по 4 процедури</a:t>
          </a:r>
          <a:endParaRPr lang="en-US" sz="2000" b="1" kern="1200" dirty="0">
            <a:solidFill>
              <a:srgbClr val="002060"/>
            </a:solidFill>
          </a:endParaRPr>
        </a:p>
      </dsp:txBody>
      <dsp:txXfrm>
        <a:off x="104979" y="316468"/>
        <a:ext cx="2979229" cy="1187470"/>
      </dsp:txXfrm>
    </dsp:sp>
    <dsp:sp modelId="{E3C56B87-EF13-4548-B9DE-D41E741EB5AE}">
      <dsp:nvSpPr>
        <dsp:cNvPr id="0" name=""/>
        <dsp:cNvSpPr/>
      </dsp:nvSpPr>
      <dsp:spPr>
        <a:xfrm>
          <a:off x="3119854" y="1818589"/>
          <a:ext cx="4657009" cy="163852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kern="1200" dirty="0" smtClean="0">
              <a:solidFill>
                <a:srgbClr val="002060"/>
              </a:solidFill>
            </a:rPr>
            <a:t>Общности по крайбрежието на р. Дунав</a:t>
          </a:r>
          <a:endParaRPr lang="en-US" sz="1800" kern="1200" dirty="0">
            <a:solidFill>
              <a:srgbClr val="00206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kern="1200" dirty="0" smtClean="0">
              <a:solidFill>
                <a:srgbClr val="002060"/>
              </a:solidFill>
            </a:rPr>
            <a:t>Общности по крайбрежието на Черно море</a:t>
          </a:r>
          <a:endParaRPr lang="en-US" sz="1800" kern="1200" dirty="0">
            <a:solidFill>
              <a:srgbClr val="00206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kern="1200" dirty="0" smtClean="0">
              <a:solidFill>
                <a:srgbClr val="002060"/>
              </a:solidFill>
            </a:rPr>
            <a:t>Производители на аквакултури</a:t>
          </a:r>
          <a:endParaRPr lang="en-US" sz="1800" kern="1200" dirty="0">
            <a:solidFill>
              <a:srgbClr val="00206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/>
        </a:p>
      </dsp:txBody>
      <dsp:txXfrm>
        <a:off x="3119854" y="2023404"/>
        <a:ext cx="4042564" cy="1228891"/>
      </dsp:txXfrm>
    </dsp:sp>
    <dsp:sp modelId="{33AF6D41-A7E0-43FA-B38C-93D961659B30}">
      <dsp:nvSpPr>
        <dsp:cNvPr id="0" name=""/>
        <dsp:cNvSpPr/>
      </dsp:nvSpPr>
      <dsp:spPr>
        <a:xfrm>
          <a:off x="0" y="1889790"/>
          <a:ext cx="3104672" cy="1433418"/>
        </a:xfrm>
        <a:prstGeom prst="round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100" b="1" kern="1200" dirty="0" smtClean="0">
              <a:solidFill>
                <a:srgbClr val="002060"/>
              </a:solidFill>
            </a:rPr>
            <a:t>Възлагане на три социологически проучвания за интереса към ПМДР</a:t>
          </a:r>
          <a:endParaRPr lang="en-US" sz="2100" b="1" kern="1200" dirty="0">
            <a:solidFill>
              <a:srgbClr val="002060"/>
            </a:solidFill>
          </a:endParaRPr>
        </a:p>
      </dsp:txBody>
      <dsp:txXfrm>
        <a:off x="69974" y="1959764"/>
        <a:ext cx="2964724" cy="1293470"/>
      </dsp:txXfrm>
    </dsp:sp>
    <dsp:sp modelId="{F4110E07-BFF3-45B7-8E2B-8392181F92C0}">
      <dsp:nvSpPr>
        <dsp:cNvPr id="0" name=""/>
        <dsp:cNvSpPr/>
      </dsp:nvSpPr>
      <dsp:spPr>
        <a:xfrm>
          <a:off x="3115296" y="3540435"/>
          <a:ext cx="4661561" cy="1552240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600" kern="1200" dirty="0" smtClean="0">
              <a:solidFill>
                <a:srgbClr val="002060"/>
              </a:solidFill>
            </a:rPr>
            <a:t>Провеждане на информационни събития</a:t>
          </a:r>
          <a:endParaRPr lang="en-US" sz="1600" kern="1200" dirty="0">
            <a:solidFill>
              <a:srgbClr val="00206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600" kern="1200" dirty="0" smtClean="0">
              <a:solidFill>
                <a:srgbClr val="002060"/>
              </a:solidFill>
            </a:rPr>
            <a:t>Публикации в печатни медии с информация за актуалните процедури по ПМДР</a:t>
          </a:r>
          <a:endParaRPr lang="en-US" sz="1600" kern="1200" dirty="0">
            <a:solidFill>
              <a:srgbClr val="00206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600" kern="1200" dirty="0" smtClean="0">
              <a:solidFill>
                <a:srgbClr val="002060"/>
              </a:solidFill>
            </a:rPr>
            <a:t>Изготвени са информационни рекламни материали</a:t>
          </a:r>
          <a:endParaRPr lang="en-US" sz="1600" kern="1200" dirty="0">
            <a:solidFill>
              <a:srgbClr val="002060"/>
            </a:solidFill>
          </a:endParaRPr>
        </a:p>
      </dsp:txBody>
      <dsp:txXfrm>
        <a:off x="3115296" y="3734465"/>
        <a:ext cx="4079471" cy="1164180"/>
      </dsp:txXfrm>
    </dsp:sp>
    <dsp:sp modelId="{6A83C478-C728-4BF5-BB25-DE7BE6DCFB19}">
      <dsp:nvSpPr>
        <dsp:cNvPr id="0" name=""/>
        <dsp:cNvSpPr/>
      </dsp:nvSpPr>
      <dsp:spPr>
        <a:xfrm>
          <a:off x="3797" y="3667032"/>
          <a:ext cx="3107707" cy="1294634"/>
        </a:xfrm>
        <a:prstGeom prst="round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100" b="1" kern="1200" dirty="0" smtClean="0">
              <a:solidFill>
                <a:srgbClr val="002060"/>
              </a:solidFill>
            </a:rPr>
            <a:t>Комуникационни дейности</a:t>
          </a:r>
          <a:endParaRPr lang="en-US" sz="2100" b="1" kern="1200" dirty="0">
            <a:solidFill>
              <a:srgbClr val="002060"/>
            </a:solidFill>
          </a:endParaRPr>
        </a:p>
      </dsp:txBody>
      <dsp:txXfrm>
        <a:off x="66996" y="3730231"/>
        <a:ext cx="2981309" cy="11682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158013-3574-49AB-BE6F-024EA8D802AF}">
      <dsp:nvSpPr>
        <dsp:cNvPr id="0" name=""/>
        <dsp:cNvSpPr/>
      </dsp:nvSpPr>
      <dsp:spPr>
        <a:xfrm>
          <a:off x="3436691" y="2344230"/>
          <a:ext cx="5142479" cy="2523713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lumMod val="60000"/>
            <a:lumOff val="40000"/>
            <a:alpha val="90000"/>
          </a:schemeClr>
        </a:solidFill>
        <a:ln w="25400" cap="flat" cmpd="sng" algn="ctr">
          <a:solidFill>
            <a:schemeClr val="accent6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tx2"/>
              </a:solidFill>
            </a:rPr>
            <a:t>Проверки за изпълнение на производствените програми;</a:t>
          </a:r>
          <a:endParaRPr lang="en-US" sz="2000" b="1" kern="1200" dirty="0">
            <a:solidFill>
              <a:schemeClr val="tx2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solidFill>
                <a:schemeClr val="tx2"/>
              </a:solidFill>
            </a:rPr>
            <a:t>Проверки за изпълнение на мониторинговите индикатори;</a:t>
          </a:r>
          <a:endParaRPr lang="en-US" sz="2000" kern="1200" dirty="0">
            <a:solidFill>
              <a:schemeClr val="tx2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000" kern="1200" dirty="0" smtClean="0">
              <a:solidFill>
                <a:schemeClr val="tx2"/>
              </a:solidFill>
            </a:rPr>
            <a:t>Мониторинг за изпълнение на задълженията на бенефициента по договор</a:t>
          </a:r>
          <a:endParaRPr lang="en-US" sz="2000" kern="1200" dirty="0">
            <a:solidFill>
              <a:schemeClr val="tx2"/>
            </a:solidFill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800" kern="1200" dirty="0">
            <a:solidFill>
              <a:srgbClr val="002060"/>
            </a:solidFill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800" kern="1200" dirty="0">
            <a:solidFill>
              <a:srgbClr val="002060"/>
            </a:solidFill>
          </a:endParaRPr>
        </a:p>
      </dsp:txBody>
      <dsp:txXfrm>
        <a:off x="3436691" y="2659694"/>
        <a:ext cx="4196087" cy="1892785"/>
      </dsp:txXfrm>
    </dsp:sp>
    <dsp:sp modelId="{3FD6F33F-22E9-4383-9B77-56E35EE3736A}">
      <dsp:nvSpPr>
        <dsp:cNvPr id="0" name=""/>
        <dsp:cNvSpPr/>
      </dsp:nvSpPr>
      <dsp:spPr>
        <a:xfrm>
          <a:off x="23" y="2808313"/>
          <a:ext cx="3428319" cy="1628610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>
              <a:solidFill>
                <a:srgbClr val="002060"/>
              </a:solidFill>
            </a:rPr>
            <a:t>Делегиране на нови функции на Междинното звено </a:t>
          </a:r>
          <a:endParaRPr lang="en-US" sz="2800" b="1" kern="1200" dirty="0">
            <a:solidFill>
              <a:srgbClr val="002060"/>
            </a:solidFill>
          </a:endParaRPr>
        </a:p>
      </dsp:txBody>
      <dsp:txXfrm>
        <a:off x="79525" y="2887815"/>
        <a:ext cx="3269315" cy="1469606"/>
      </dsp:txXfrm>
    </dsp:sp>
    <dsp:sp modelId="{E3C56B87-EF13-4548-B9DE-D41E741EB5AE}">
      <dsp:nvSpPr>
        <dsp:cNvPr id="0" name=""/>
        <dsp:cNvSpPr/>
      </dsp:nvSpPr>
      <dsp:spPr>
        <a:xfrm>
          <a:off x="3403402" y="410019"/>
          <a:ext cx="5142479" cy="2295427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lumMod val="60000"/>
            <a:lumOff val="40000"/>
            <a:alpha val="90000"/>
          </a:schemeClr>
        </a:solidFill>
        <a:ln w="25400" cap="flat" cmpd="sng" algn="ctr">
          <a:solidFill>
            <a:schemeClr val="accent6">
              <a:lumMod val="7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400" kern="1200" dirty="0" smtClean="0">
              <a:solidFill>
                <a:schemeClr val="tx2"/>
              </a:solidFill>
            </a:rPr>
            <a:t>Минимизиране на риска от загуба на средства</a:t>
          </a:r>
          <a:endParaRPr lang="en-US" sz="2400" kern="1200" dirty="0">
            <a:solidFill>
              <a:schemeClr val="tx2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400" kern="1200" dirty="0" smtClean="0">
              <a:solidFill>
                <a:schemeClr val="tx2"/>
              </a:solidFill>
            </a:rPr>
            <a:t>Изпълнение на междинните и крайни цели на ПДМР</a:t>
          </a:r>
          <a:endParaRPr lang="en-US" sz="2400" kern="1200" dirty="0">
            <a:solidFill>
              <a:schemeClr val="tx2"/>
            </a:solidFill>
          </a:endParaRPr>
        </a:p>
      </dsp:txBody>
      <dsp:txXfrm>
        <a:off x="3403402" y="696947"/>
        <a:ext cx="4281694" cy="1721571"/>
      </dsp:txXfrm>
    </dsp:sp>
    <dsp:sp modelId="{33AF6D41-A7E0-43FA-B38C-93D961659B30}">
      <dsp:nvSpPr>
        <dsp:cNvPr id="0" name=""/>
        <dsp:cNvSpPr/>
      </dsp:nvSpPr>
      <dsp:spPr>
        <a:xfrm>
          <a:off x="0" y="642382"/>
          <a:ext cx="3428319" cy="1791277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>
              <a:solidFill>
                <a:srgbClr val="002060"/>
              </a:solidFill>
            </a:rPr>
            <a:t>Мониторинг от УО на изпълнението на всички договори</a:t>
          </a:r>
          <a:endParaRPr lang="en-US" sz="2800" b="1" kern="1200" dirty="0">
            <a:solidFill>
              <a:srgbClr val="002060"/>
            </a:solidFill>
          </a:endParaRPr>
        </a:p>
      </dsp:txBody>
      <dsp:txXfrm>
        <a:off x="87443" y="729825"/>
        <a:ext cx="3253433" cy="16163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158013-3574-49AB-BE6F-024EA8D802AF}">
      <dsp:nvSpPr>
        <dsp:cNvPr id="0" name=""/>
        <dsp:cNvSpPr/>
      </dsp:nvSpPr>
      <dsp:spPr>
        <a:xfrm>
          <a:off x="3115596" y="1839"/>
          <a:ext cx="4667691" cy="1217345"/>
        </a:xfrm>
        <a:prstGeom prst="rightArrow">
          <a:avLst>
            <a:gd name="adj1" fmla="val 75000"/>
            <a:gd name="adj2" fmla="val 5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>
            <a:solidFill>
              <a:srgbClr val="002060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solidFill>
                <a:srgbClr val="002060"/>
              </a:solidFill>
            </a:rPr>
            <a:t>22 юни 2019 г. гр. Поморие</a:t>
          </a:r>
          <a:endParaRPr lang="en-US" sz="2000" kern="1200" dirty="0">
            <a:solidFill>
              <a:srgbClr val="002060"/>
            </a:solidFill>
          </a:endParaRPr>
        </a:p>
      </dsp:txBody>
      <dsp:txXfrm>
        <a:off x="3115596" y="154007"/>
        <a:ext cx="4211187" cy="913009"/>
      </dsp:txXfrm>
    </dsp:sp>
    <dsp:sp modelId="{3FD6F33F-22E9-4383-9B77-56E35EE3736A}">
      <dsp:nvSpPr>
        <dsp:cNvPr id="0" name=""/>
        <dsp:cNvSpPr/>
      </dsp:nvSpPr>
      <dsp:spPr>
        <a:xfrm>
          <a:off x="0" y="91263"/>
          <a:ext cx="3111794" cy="1016333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kern="1200" dirty="0" smtClean="0">
              <a:solidFill>
                <a:srgbClr val="002060"/>
              </a:solidFill>
            </a:rPr>
            <a:t>Голямо информационно събитие </a:t>
          </a:r>
          <a:endParaRPr lang="en-US" sz="2400" b="1" kern="1200" dirty="0">
            <a:solidFill>
              <a:srgbClr val="002060"/>
            </a:solidFill>
          </a:endParaRPr>
        </a:p>
      </dsp:txBody>
      <dsp:txXfrm>
        <a:off x="49613" y="140876"/>
        <a:ext cx="3012568" cy="917107"/>
      </dsp:txXfrm>
    </dsp:sp>
    <dsp:sp modelId="{E3C56B87-EF13-4548-B9DE-D41E741EB5AE}">
      <dsp:nvSpPr>
        <dsp:cNvPr id="0" name=""/>
        <dsp:cNvSpPr/>
      </dsp:nvSpPr>
      <dsp:spPr>
        <a:xfrm>
          <a:off x="3119392" y="1147567"/>
          <a:ext cx="4667691" cy="1170211"/>
        </a:xfrm>
        <a:prstGeom prst="rightArrow">
          <a:avLst>
            <a:gd name="adj1" fmla="val 75000"/>
            <a:gd name="adj2" fmla="val 5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000" kern="1200" dirty="0" smtClean="0">
              <a:solidFill>
                <a:srgbClr val="002060"/>
              </a:solidFill>
            </a:rPr>
            <a:t>март – Варна и Балчик</a:t>
          </a:r>
          <a:endParaRPr lang="en-US" sz="2000" kern="1200" dirty="0">
            <a:solidFill>
              <a:srgbClr val="00206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000" kern="1200" dirty="0" smtClean="0">
              <a:solidFill>
                <a:srgbClr val="002060"/>
              </a:solidFill>
            </a:rPr>
            <a:t>юни-юли – Царево и Стара Загора</a:t>
          </a:r>
          <a:endParaRPr lang="en-US" sz="2000" kern="1200" dirty="0">
            <a:solidFill>
              <a:srgbClr val="002060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000" kern="1200" dirty="0" smtClean="0">
              <a:solidFill>
                <a:srgbClr val="002060"/>
              </a:solidFill>
            </a:rPr>
            <a:t>август – Варна и Балчик</a:t>
          </a:r>
          <a:endParaRPr lang="en-US" sz="2000" kern="1200" dirty="0">
            <a:solidFill>
              <a:srgbClr val="00206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>
            <a:solidFill>
              <a:srgbClr val="00206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>
            <a:solidFill>
              <a:srgbClr val="00206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/>
        </a:p>
      </dsp:txBody>
      <dsp:txXfrm>
        <a:off x="3119392" y="1293843"/>
        <a:ext cx="4228862" cy="877659"/>
      </dsp:txXfrm>
    </dsp:sp>
    <dsp:sp modelId="{33AF6D41-A7E0-43FA-B38C-93D961659B30}">
      <dsp:nvSpPr>
        <dsp:cNvPr id="0" name=""/>
        <dsp:cNvSpPr/>
      </dsp:nvSpPr>
      <dsp:spPr>
        <a:xfrm>
          <a:off x="10243" y="1289119"/>
          <a:ext cx="3111794" cy="874272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kern="1200" dirty="0" smtClean="0">
              <a:solidFill>
                <a:srgbClr val="002060"/>
              </a:solidFill>
            </a:rPr>
            <a:t>Информационни срещи </a:t>
          </a:r>
          <a:endParaRPr lang="en-US" sz="2400" b="1" kern="1200" dirty="0">
            <a:solidFill>
              <a:srgbClr val="002060"/>
            </a:solidFill>
          </a:endParaRPr>
        </a:p>
      </dsp:txBody>
      <dsp:txXfrm>
        <a:off x="52921" y="1331797"/>
        <a:ext cx="3026438" cy="788916"/>
      </dsp:txXfrm>
    </dsp:sp>
    <dsp:sp modelId="{F4110E07-BFF3-45B7-8E2B-8392181F92C0}">
      <dsp:nvSpPr>
        <dsp:cNvPr id="0" name=""/>
        <dsp:cNvSpPr/>
      </dsp:nvSpPr>
      <dsp:spPr>
        <a:xfrm>
          <a:off x="3119398" y="2364814"/>
          <a:ext cx="4667691" cy="1245057"/>
        </a:xfrm>
        <a:prstGeom prst="rightArrow">
          <a:avLst>
            <a:gd name="adj1" fmla="val 75000"/>
            <a:gd name="adj2" fmla="val 5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2"/>
              </a:solidFill>
            </a:rPr>
            <a:t>16 ноември 2019 г. Стара Загора</a:t>
          </a:r>
          <a:endParaRPr lang="en-US" sz="1800" kern="1200" dirty="0">
            <a:solidFill>
              <a:schemeClr val="tx2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2"/>
              </a:solidFill>
            </a:rPr>
            <a:t>23 ноември 2019 г. Русе</a:t>
          </a:r>
          <a:endParaRPr lang="en-US" sz="1800" kern="1200" dirty="0">
            <a:solidFill>
              <a:schemeClr val="tx2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2"/>
              </a:solidFill>
            </a:rPr>
            <a:t>предстои 4-6 декември 2019 в София</a:t>
          </a:r>
          <a:endParaRPr lang="en-US" sz="1800" kern="1200" dirty="0">
            <a:solidFill>
              <a:schemeClr val="tx2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500" kern="1200" dirty="0"/>
        </a:p>
      </dsp:txBody>
      <dsp:txXfrm>
        <a:off x="3119398" y="2520446"/>
        <a:ext cx="4200795" cy="933793"/>
      </dsp:txXfrm>
    </dsp:sp>
    <dsp:sp modelId="{6A83C478-C728-4BF5-BB25-DE7BE6DCFB19}">
      <dsp:nvSpPr>
        <dsp:cNvPr id="0" name=""/>
        <dsp:cNvSpPr/>
      </dsp:nvSpPr>
      <dsp:spPr>
        <a:xfrm>
          <a:off x="10243" y="2503531"/>
          <a:ext cx="3096764" cy="998553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kern="1200" dirty="0" smtClean="0">
              <a:solidFill>
                <a:srgbClr val="002060"/>
              </a:solidFill>
            </a:rPr>
            <a:t>Фестивал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kern="1200" dirty="0" smtClean="0">
              <a:solidFill>
                <a:srgbClr val="002060"/>
              </a:solidFill>
            </a:rPr>
            <a:t>„Изберете българската риба“</a:t>
          </a:r>
          <a:endParaRPr lang="en-US" sz="2400" b="1" kern="1200" dirty="0">
            <a:solidFill>
              <a:srgbClr val="002060"/>
            </a:solidFill>
          </a:endParaRPr>
        </a:p>
      </dsp:txBody>
      <dsp:txXfrm>
        <a:off x="58988" y="2552276"/>
        <a:ext cx="2999274" cy="901063"/>
      </dsp:txXfrm>
    </dsp:sp>
    <dsp:sp modelId="{F33B0567-5A9E-4172-83D5-80EC2F234190}">
      <dsp:nvSpPr>
        <dsp:cNvPr id="0" name=""/>
        <dsp:cNvSpPr/>
      </dsp:nvSpPr>
      <dsp:spPr>
        <a:xfrm>
          <a:off x="3119392" y="3540579"/>
          <a:ext cx="4667691" cy="1155284"/>
        </a:xfrm>
        <a:prstGeom prst="rightArrow">
          <a:avLst>
            <a:gd name="adj1" fmla="val 75000"/>
            <a:gd name="adj2" fmla="val 5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b="1" kern="1200" dirty="0" smtClean="0">
              <a:solidFill>
                <a:srgbClr val="002060"/>
              </a:solidFill>
            </a:rPr>
            <a:t>83 публикации за актуалните мерки:</a:t>
          </a:r>
          <a:r>
            <a:rPr lang="bg-BG" sz="1800" kern="1200" dirty="0" smtClean="0">
              <a:solidFill>
                <a:srgbClr val="002060"/>
              </a:solidFill>
            </a:rPr>
            <a:t>	</a:t>
          </a:r>
          <a:endParaRPr lang="en-US" sz="1800" kern="1200" dirty="0">
            <a:solidFill>
              <a:srgbClr val="00206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kern="1200" dirty="0" smtClean="0">
              <a:solidFill>
                <a:srgbClr val="002060"/>
              </a:solidFill>
            </a:rPr>
            <a:t>4 ежедневника</a:t>
          </a:r>
          <a:endParaRPr lang="en-US" sz="1800" kern="1200" dirty="0">
            <a:solidFill>
              <a:srgbClr val="00206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kern="1200" dirty="0" smtClean="0">
              <a:solidFill>
                <a:srgbClr val="002060"/>
              </a:solidFill>
            </a:rPr>
            <a:t>2 седмични издания</a:t>
          </a:r>
          <a:endParaRPr lang="en-US" sz="1800" kern="1200" dirty="0">
            <a:solidFill>
              <a:srgbClr val="002060"/>
            </a:solidFill>
          </a:endParaRPr>
        </a:p>
      </dsp:txBody>
      <dsp:txXfrm>
        <a:off x="3119392" y="3684990"/>
        <a:ext cx="4234460" cy="866463"/>
      </dsp:txXfrm>
    </dsp:sp>
    <dsp:sp modelId="{529D6A23-55C5-43C3-9CF0-2916C03A867C}">
      <dsp:nvSpPr>
        <dsp:cNvPr id="0" name=""/>
        <dsp:cNvSpPr/>
      </dsp:nvSpPr>
      <dsp:spPr>
        <a:xfrm>
          <a:off x="0" y="3678269"/>
          <a:ext cx="3111794" cy="888520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kern="1200" dirty="0" smtClean="0">
              <a:solidFill>
                <a:srgbClr val="002060"/>
              </a:solidFill>
            </a:rPr>
            <a:t>Публикации в печатни медии</a:t>
          </a:r>
          <a:endParaRPr lang="en-US" sz="2400" b="1" kern="1200" dirty="0">
            <a:solidFill>
              <a:srgbClr val="002060"/>
            </a:solidFill>
          </a:endParaRPr>
        </a:p>
      </dsp:txBody>
      <dsp:txXfrm>
        <a:off x="43374" y="3721643"/>
        <a:ext cx="3025046" cy="80177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30A9A8-B750-4847-8E80-555A0310AC73}">
      <dsp:nvSpPr>
        <dsp:cNvPr id="0" name=""/>
        <dsp:cNvSpPr/>
      </dsp:nvSpPr>
      <dsp:spPr>
        <a:xfrm>
          <a:off x="648071" y="0"/>
          <a:ext cx="7344816" cy="352839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8B6F72-84F2-48C4-91F6-F80126AE1284}">
      <dsp:nvSpPr>
        <dsp:cNvPr id="0" name=""/>
        <dsp:cNvSpPr/>
      </dsp:nvSpPr>
      <dsp:spPr>
        <a:xfrm>
          <a:off x="6866" y="704747"/>
          <a:ext cx="1976318" cy="2118898"/>
        </a:xfrm>
        <a:prstGeom prst="roundRect">
          <a:avLst/>
        </a:prstGeom>
        <a:solidFill>
          <a:srgbClr val="FFC000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chemeClr val="tx2"/>
              </a:solidFill>
            </a:rPr>
            <a:t>Обявени са 20 процедури на МИРГ</a:t>
          </a:r>
        </a:p>
      </dsp:txBody>
      <dsp:txXfrm>
        <a:off x="103342" y="801223"/>
        <a:ext cx="1783366" cy="1925946"/>
      </dsp:txXfrm>
    </dsp:sp>
    <dsp:sp modelId="{69F2568C-ABBE-41D6-816D-AC4F8F174007}">
      <dsp:nvSpPr>
        <dsp:cNvPr id="0" name=""/>
        <dsp:cNvSpPr/>
      </dsp:nvSpPr>
      <dsp:spPr>
        <a:xfrm>
          <a:off x="2234228" y="640685"/>
          <a:ext cx="1954408" cy="2247021"/>
        </a:xfrm>
        <a:prstGeom prst="roundRect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chemeClr val="tx2"/>
              </a:solidFill>
            </a:rPr>
            <a:t>Подадени са 25 проектни предложения</a:t>
          </a:r>
          <a:endParaRPr lang="en-US" sz="2000" b="1" kern="1200" dirty="0">
            <a:solidFill>
              <a:schemeClr val="tx2"/>
            </a:solidFill>
          </a:endParaRPr>
        </a:p>
      </dsp:txBody>
      <dsp:txXfrm>
        <a:off x="2329634" y="736091"/>
        <a:ext cx="1763596" cy="2056209"/>
      </dsp:txXfrm>
    </dsp:sp>
    <dsp:sp modelId="{E54E9DD8-8666-4836-9B77-8991B2E6EE67}">
      <dsp:nvSpPr>
        <dsp:cNvPr id="0" name=""/>
        <dsp:cNvSpPr/>
      </dsp:nvSpPr>
      <dsp:spPr>
        <a:xfrm>
          <a:off x="4439680" y="640685"/>
          <a:ext cx="2003120" cy="2247021"/>
        </a:xfrm>
        <a:prstGeom prst="roundRect">
          <a:avLst/>
        </a:prstGeom>
        <a:solidFill>
          <a:schemeClr val="accent5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chemeClr val="tx2"/>
              </a:solidFill>
            </a:rPr>
            <a:t>20 процедури</a:t>
          </a:r>
          <a:endParaRPr lang="en-US" sz="2000" b="1" kern="1200" dirty="0" smtClean="0">
            <a:solidFill>
              <a:schemeClr val="tx2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chemeClr val="tx2"/>
              </a:solidFill>
            </a:rPr>
            <a:t>са в/  преминал етап на обществено обсъждане </a:t>
          </a:r>
          <a:endParaRPr lang="en-US" sz="2000" b="1" kern="1200" dirty="0">
            <a:solidFill>
              <a:schemeClr val="tx2"/>
            </a:solidFill>
          </a:endParaRPr>
        </a:p>
      </dsp:txBody>
      <dsp:txXfrm>
        <a:off x="4537464" y="738469"/>
        <a:ext cx="1807552" cy="2051453"/>
      </dsp:txXfrm>
    </dsp:sp>
    <dsp:sp modelId="{4CAE86D8-B553-4CC3-ABEB-04513D0285BD}">
      <dsp:nvSpPr>
        <dsp:cNvPr id="0" name=""/>
        <dsp:cNvSpPr/>
      </dsp:nvSpPr>
      <dsp:spPr>
        <a:xfrm>
          <a:off x="6693844" y="602755"/>
          <a:ext cx="1940249" cy="2322882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rgbClr val="002060"/>
              </a:solidFill>
            </a:rPr>
            <a:t>Цел за 2019 г. – обявяване общо на 49 процедури на стойност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rgbClr val="002060"/>
              </a:solidFill>
            </a:rPr>
            <a:t>20 млн. лв.</a:t>
          </a:r>
          <a:endParaRPr lang="en-US" sz="2000" b="1" kern="1200" dirty="0">
            <a:solidFill>
              <a:srgbClr val="002060"/>
            </a:solidFill>
          </a:endParaRPr>
        </a:p>
      </dsp:txBody>
      <dsp:txXfrm>
        <a:off x="6788559" y="697470"/>
        <a:ext cx="1750819" cy="21334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30A9A8-B750-4847-8E80-555A0310AC73}">
      <dsp:nvSpPr>
        <dsp:cNvPr id="0" name=""/>
        <dsp:cNvSpPr/>
      </dsp:nvSpPr>
      <dsp:spPr>
        <a:xfrm>
          <a:off x="648071" y="0"/>
          <a:ext cx="7344816" cy="352839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4E9DD8-8666-4836-9B77-8991B2E6EE67}">
      <dsp:nvSpPr>
        <dsp:cNvPr id="0" name=""/>
        <dsp:cNvSpPr/>
      </dsp:nvSpPr>
      <dsp:spPr>
        <a:xfrm>
          <a:off x="1296137" y="576059"/>
          <a:ext cx="2747757" cy="2376273"/>
        </a:xfrm>
        <a:prstGeom prst="roundRect">
          <a:avLst/>
        </a:prstGeom>
        <a:solidFill>
          <a:schemeClr val="accent5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chemeClr val="tx2"/>
              </a:solidFill>
            </a:rPr>
            <a:t>Старт на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chemeClr val="tx2"/>
              </a:solidFill>
            </a:rPr>
            <a:t>Националната рибарска мрежа</a:t>
          </a:r>
          <a:endParaRPr lang="en-US" sz="2000" b="1" kern="1200" dirty="0">
            <a:solidFill>
              <a:schemeClr val="tx2"/>
            </a:solidFill>
          </a:endParaRPr>
        </a:p>
      </dsp:txBody>
      <dsp:txXfrm>
        <a:off x="1412137" y="692059"/>
        <a:ext cx="2515757" cy="2144273"/>
      </dsp:txXfrm>
    </dsp:sp>
    <dsp:sp modelId="{4CAE86D8-B553-4CC3-ABEB-04513D0285BD}">
      <dsp:nvSpPr>
        <dsp:cNvPr id="0" name=""/>
        <dsp:cNvSpPr/>
      </dsp:nvSpPr>
      <dsp:spPr>
        <a:xfrm>
          <a:off x="4475943" y="602755"/>
          <a:ext cx="2868879" cy="2322882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000" kern="1200" dirty="0" smtClean="0">
            <a:solidFill>
              <a:srgbClr val="002060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chemeClr val="tx2"/>
              </a:solidFill>
            </a:rPr>
            <a:t>Обучителни семинари на МИРГ: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chemeClr val="tx2"/>
              </a:solidFill>
            </a:rPr>
            <a:t>24-25.06.019 Пловдив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chemeClr val="tx2"/>
              </a:solidFill>
            </a:rPr>
            <a:t>27-29.11.2019 Рибарица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>
            <a:solidFill>
              <a:srgbClr val="002060"/>
            </a:solidFill>
          </a:endParaRPr>
        </a:p>
      </dsp:txBody>
      <dsp:txXfrm>
        <a:off x="4589337" y="716149"/>
        <a:ext cx="2642091" cy="20960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25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4AB21-495D-449D-9634-57F7CD74CAE1}" type="datetimeFigureOut">
              <a:rPr lang="en-US" smtClean="0"/>
              <a:t>11/26/2019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3575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84725"/>
            <a:ext cx="5448300" cy="3914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25" y="9444038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C0705-215B-479C-A6A4-BFFB79414F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703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fld id="{E0C2C0B6-4C13-4F05-AEA3-AB000FBDDFE1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/>
              <a:t>1</a:t>
            </a:fld>
            <a:endParaRPr lang="bg-BG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026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5891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>
              <a:defRPr/>
            </a:pPr>
            <a:fld id="{FF5768AE-EC08-4353-BE85-711A137A3AF7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>
                <a:defRPr/>
              </a:pPr>
              <a:t>14</a:t>
            </a:fld>
            <a:endParaRPr lang="bg-BG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444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E644D3D2-5D8E-4054-BCEB-BD8910348D6A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26.11.2019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2368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5924C3FB-D3E2-4ECB-BD91-E7C18EBE51BF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26.11.2019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612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E2EC2163-58AE-41E4-BA29-5EAB699E038F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26.11.2019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67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ABECBF6-9238-49C5-922F-100E27AACBEB}" type="datetimeFigureOut">
              <a:rPr lang="bg-BG"/>
              <a:pPr>
                <a:defRPr/>
              </a:pPr>
              <a:t>26.11.2019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C2839365-C8D8-4E0A-A912-6362734CBB0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10481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5602621-E74C-4A78-9E0E-8668483216AC}" type="datetimeFigureOut">
              <a:rPr lang="bg-BG"/>
              <a:pPr>
                <a:defRPr/>
              </a:pPr>
              <a:t>26.11.2019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445CA5D2-8273-4CE5-8ABA-FC7E71A89A4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91119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79EC14E-F206-42B9-9861-B3FB32D4B261}" type="datetimeFigureOut">
              <a:rPr lang="bg-BG"/>
              <a:pPr>
                <a:defRPr/>
              </a:pPr>
              <a:t>26.11.2019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4B3DB48-EDB9-4C04-8C2C-823D32CE375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25693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3DCAFED4-DADF-4CA3-B6A5-47A015FEBD29}" type="datetimeFigureOut">
              <a:rPr lang="bg-BG"/>
              <a:pPr>
                <a:defRPr/>
              </a:pPr>
              <a:t>26.11.2019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D4F47D4-A8EF-41F4-8139-A074B077AFF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15346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C72E1D32-BDAE-4926-81DD-778C7ED467DA}" type="datetimeFigureOut">
              <a:rPr lang="bg-BG"/>
              <a:pPr>
                <a:defRPr/>
              </a:pPr>
              <a:t>26.11.2019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E5F5B74-145B-4B0D-9852-E247D7F8AB3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370382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A2D680C-FBD1-4ADD-AAE8-00909CEFCE7C}" type="datetimeFigureOut">
              <a:rPr lang="bg-BG"/>
              <a:pPr>
                <a:defRPr/>
              </a:pPr>
              <a:t>26.11.2019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9E6B53F-A76D-459D-8933-FC8FEFB6366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6619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F6309FD-75B6-429F-900C-EBF831555211}" type="datetimeFigureOut">
              <a:rPr lang="bg-BG"/>
              <a:pPr>
                <a:defRPr/>
              </a:pPr>
              <a:t>26.11.2019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69E952FC-5CED-45E9-BC50-5CEADFA6CBB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75067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B3D6BFAE-10C4-4865-95F2-D36610EE0F4C}" type="datetimeFigureOut">
              <a:rPr lang="bg-BG"/>
              <a:pPr>
                <a:defRPr/>
              </a:pPr>
              <a:t>26.11.2019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E313FA29-C1B7-401F-8F4F-A8C4A4716A6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18750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C3AD8613-7E27-44CB-A7C9-8BD0F1FA06A4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26.11.2019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4339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ED363C6A-6A8B-457E-B9FF-302D76167B77}" type="datetimeFigureOut">
              <a:rPr lang="bg-BG"/>
              <a:pPr>
                <a:defRPr/>
              </a:pPr>
              <a:t>26.11.2019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25B55624-F32D-434A-A3DB-018D8AC9110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660179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3C4A743-1EED-456B-82B2-9AC3C1B70CC6}" type="datetimeFigureOut">
              <a:rPr lang="bg-BG"/>
              <a:pPr>
                <a:defRPr/>
              </a:pPr>
              <a:t>26.11.2019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343B44CF-8EB2-4D93-AB05-09483F1D5BD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241424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84CD7D80-EC10-410C-AA03-056165B83CA8}" type="datetimeFigureOut">
              <a:rPr lang="bg-BG"/>
              <a:pPr>
                <a:defRPr/>
              </a:pPr>
              <a:t>26.11.2019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B9C01E20-5443-4AD3-81CF-125CD9E12D95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201009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 descr="paint_transparent1.png"/>
          <p:cNvPicPr preferRelativeResize="0"/>
          <p:nvPr/>
        </p:nvPicPr>
        <p:blipFill rotWithShape="1">
          <a:blip r:embed="rId3">
            <a:alphaModFix/>
          </a:blip>
          <a:srcRect l="55211"/>
          <a:stretch/>
        </p:blipFill>
        <p:spPr>
          <a:xfrm>
            <a:off x="2" y="0"/>
            <a:ext cx="409567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208125" y="4382967"/>
            <a:ext cx="52503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Font typeface="Lato Light"/>
              <a:buNone/>
              <a:defRPr sz="5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50431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" descr="paint_transparent4.png"/>
          <p:cNvPicPr preferRelativeResize="0"/>
          <p:nvPr/>
        </p:nvPicPr>
        <p:blipFill rotWithShape="1">
          <a:blip r:embed="rId3">
            <a:alphaModFix/>
          </a:blip>
          <a:srcRect r="49954"/>
          <a:stretch/>
        </p:blipFill>
        <p:spPr>
          <a:xfrm>
            <a:off x="4567926" y="0"/>
            <a:ext cx="4576075" cy="685803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"/>
          <p:cNvSpPr/>
          <p:nvPr/>
        </p:nvSpPr>
        <p:spPr>
          <a:xfrm>
            <a:off x="0" y="-200"/>
            <a:ext cx="53007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5" name="Google Shape;15;p3"/>
          <p:cNvSpPr txBox="1">
            <a:spLocks noGrp="1"/>
          </p:cNvSpPr>
          <p:nvPr>
            <p:ph type="ctrTitle"/>
          </p:nvPr>
        </p:nvSpPr>
        <p:spPr>
          <a:xfrm>
            <a:off x="685800" y="3838333"/>
            <a:ext cx="39147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685800" y="5513939"/>
            <a:ext cx="39147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723827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4" descr="paint_transparent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5"/>
            <a:ext cx="9144000" cy="6858017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2483350" y="1114833"/>
            <a:ext cx="4177200" cy="46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Char char="×"/>
              <a:defRPr sz="2400" i="1">
                <a:solidFill>
                  <a:srgbClr val="FFFFFF"/>
                </a:solidFill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×"/>
              <a:defRPr sz="2400" i="1">
                <a:solidFill>
                  <a:srgbClr val="FFFFFF"/>
                </a:solidFill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×"/>
              <a:defRPr sz="2400" i="1">
                <a:solidFill>
                  <a:srgbClr val="FFFFFF"/>
                </a:solidFill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×"/>
              <a:defRPr sz="2400" i="1">
                <a:solidFill>
                  <a:srgbClr val="FFFFFF"/>
                </a:solidFill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○"/>
              <a:defRPr sz="2400" i="1">
                <a:solidFill>
                  <a:srgbClr val="FFFFFF"/>
                </a:solidFill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■"/>
              <a:defRPr sz="2400" i="1">
                <a:solidFill>
                  <a:srgbClr val="FFFFFF"/>
                </a:solidFill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●"/>
              <a:defRPr sz="2400" i="1">
                <a:solidFill>
                  <a:srgbClr val="FFFFFF"/>
                </a:solidFill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○"/>
              <a:defRPr sz="2400" i="1">
                <a:solidFill>
                  <a:srgbClr val="FFFFFF"/>
                </a:solidFill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■"/>
              <a:defRPr sz="2400" i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4297650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01477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5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457200" y="1798633"/>
            <a:ext cx="55113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Font typeface="Lato Hairline"/>
              <a:buNone/>
              <a:defRPr>
                <a:latin typeface="Lato Hairline"/>
                <a:ea typeface="Lato Hairline"/>
                <a:cs typeface="Lato Hairline"/>
                <a:sym typeface="Lato Hairline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457200" y="2992533"/>
            <a:ext cx="5511300" cy="347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×"/>
              <a:defRPr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×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×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×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124435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6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457200" y="1798633"/>
            <a:ext cx="55113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1"/>
          </p:nvPr>
        </p:nvSpPr>
        <p:spPr>
          <a:xfrm>
            <a:off x="457200" y="2949100"/>
            <a:ext cx="2675100" cy="35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×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body" idx="2"/>
          </p:nvPr>
        </p:nvSpPr>
        <p:spPr>
          <a:xfrm>
            <a:off x="3293406" y="2949100"/>
            <a:ext cx="2675100" cy="35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×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×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5851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7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457200" y="1798633"/>
            <a:ext cx="55113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489775" y="3083300"/>
            <a:ext cx="1831500" cy="34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×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body" idx="2"/>
          </p:nvPr>
        </p:nvSpPr>
        <p:spPr>
          <a:xfrm>
            <a:off x="2415136" y="3083300"/>
            <a:ext cx="1831500" cy="34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×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3"/>
          </p:nvPr>
        </p:nvSpPr>
        <p:spPr>
          <a:xfrm>
            <a:off x="4340497" y="3083300"/>
            <a:ext cx="1831500" cy="348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×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×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716996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40;p8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457200" y="1798633"/>
            <a:ext cx="55113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16155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87F5020-ABA1-4416-9BAA-0EB573DCE048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26.11.2019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7370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9" descr="paint_transparent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9"/>
          <p:cNvSpPr txBox="1">
            <a:spLocks noGrp="1"/>
          </p:cNvSpPr>
          <p:nvPr>
            <p:ph type="body" idx="1"/>
          </p:nvPr>
        </p:nvSpPr>
        <p:spPr>
          <a:xfrm>
            <a:off x="457200" y="5875079"/>
            <a:ext cx="8229600" cy="69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>
              <a:spcBef>
                <a:spcPts val="36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7813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ircle" type="blank">
  <p:cSld name="Blank circ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10" descr="paint_transparent4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"/>
            <a:ext cx="9144000" cy="6858017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10"/>
          <p:cNvSpPr txBox="1">
            <a:spLocks noGrp="1"/>
          </p:cNvSpPr>
          <p:nvPr>
            <p:ph type="sldNum" idx="12"/>
          </p:nvPr>
        </p:nvSpPr>
        <p:spPr>
          <a:xfrm>
            <a:off x="4297650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24871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0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07502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half">
  <p:cSld name="Blank half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pic>
        <p:nvPicPr>
          <p:cNvPr id="55" name="Google Shape;55;p12" descr="paint_transparent1.png"/>
          <p:cNvPicPr preferRelativeResize="0"/>
          <p:nvPr/>
        </p:nvPicPr>
        <p:blipFill rotWithShape="1">
          <a:blip r:embed="rId3">
            <a:alphaModFix/>
          </a:blip>
          <a:srcRect l="27161"/>
          <a:stretch/>
        </p:blipFill>
        <p:spPr>
          <a:xfrm>
            <a:off x="0" y="0"/>
            <a:ext cx="6660552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9516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98DFFFB8-142C-43C0-AF65-1F2755C289B1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26.11.2019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689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A2EC7655-92FB-4E5D-B4B5-6B8C15FFD1C5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26.11.2019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705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B6F8F498-D56F-46A7-B5EB-B507C5AE3C89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26.11.2019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77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8466307F-1253-44E6-8A16-9813EC5E93E0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26.11.2019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577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CE373358-3033-48FD-94EC-CF540588DD2B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26.11.2019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11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BA639C60-4A63-4E34-8438-55CF9FDE8480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26.11.2019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440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319" y="274638"/>
            <a:ext cx="82293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bg-BG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319" y="1600201"/>
            <a:ext cx="822936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320" y="6356351"/>
            <a:ext cx="21329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fld id="{C0B99940-7DD8-4EA1-BD63-731812F8D5FA}" type="datetime1">
              <a:rPr lang="bg-BG" smtClean="0">
                <a:solidFill>
                  <a:prstClr val="black">
                    <a:tint val="75000"/>
                  </a:prstClr>
                </a:solidFill>
              </a:rPr>
              <a:t>26.11.2019 г.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3823" y="6356351"/>
            <a:ext cx="2896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717" y="6356351"/>
            <a:ext cx="21329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fld id="{7F7B72B2-10F0-457F-8DD1-A8AABE4B9CC3}" type="slidenum">
              <a:rPr lang="bg-B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12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319" y="274638"/>
            <a:ext cx="82293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bg-BG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319" y="1600201"/>
            <a:ext cx="822936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320" y="6356351"/>
            <a:ext cx="21329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53F95570-351E-44AD-AB5C-2D2BD5220A50}" type="datetimeFigureOut">
              <a:rPr lang="bg-BG"/>
              <a:pPr>
                <a:defRPr/>
              </a:pPr>
              <a:t>26.11.2019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3823" y="6356351"/>
            <a:ext cx="2896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717" y="6356351"/>
            <a:ext cx="21329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420455A8-0B0D-483E-A4AE-AD5FCDC033A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28174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CC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1798633"/>
            <a:ext cx="55113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Lato Hairline"/>
              <a:buNone/>
              <a:defRPr sz="4800">
                <a:solidFill>
                  <a:srgbClr val="434343"/>
                </a:solidFill>
                <a:latin typeface="Lato Hairline"/>
                <a:ea typeface="Lato Hairline"/>
                <a:cs typeface="Lato Hairline"/>
                <a:sym typeface="Lato Hairli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2992533"/>
            <a:ext cx="5511300" cy="34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×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×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×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×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○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■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●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○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Lato Light"/>
              <a:buChar char="■"/>
              <a:defRPr sz="1800">
                <a:solidFill>
                  <a:srgbClr val="666666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80584" y="6231535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lvl="1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lvl="2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lvl="3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lvl="4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lvl="5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lvl="6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lvl="7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lvl="8" algn="r">
              <a:buNone/>
              <a:defRPr sz="18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kern="0"/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243816878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15.png"/><Relationship Id="rId7" Type="http://schemas.openxmlformats.org/officeDocument/2006/relationships/diagramLayout" Target="../diagrams/layout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6" Type="http://schemas.openxmlformats.org/officeDocument/2006/relationships/diagramData" Target="../diagrams/data2.xml"/><Relationship Id="rId5" Type="http://schemas.openxmlformats.org/officeDocument/2006/relationships/image" Target="../media/image13.png"/><Relationship Id="rId10" Type="http://schemas.microsoft.com/office/2007/relationships/diagramDrawing" Target="../diagrams/drawing2.xml"/><Relationship Id="rId4" Type="http://schemas.openxmlformats.org/officeDocument/2006/relationships/image" Target="../media/image11.png"/><Relationship Id="rId9" Type="http://schemas.openxmlformats.org/officeDocument/2006/relationships/diagramColors" Target="../diagrams/colors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5.png"/><Relationship Id="rId7" Type="http://schemas.openxmlformats.org/officeDocument/2006/relationships/diagramQuickStyle" Target="../diagrams/quickStyl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microsoft.com/office/2007/relationships/diagramDrawing" Target="../diagrams/drawing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15.png"/><Relationship Id="rId7" Type="http://schemas.openxmlformats.org/officeDocument/2006/relationships/diagramQuickStyle" Target="../diagrams/quickStyl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microsoft.com/office/2007/relationships/diagramDrawing" Target="../diagrams/drawing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15.png"/><Relationship Id="rId7" Type="http://schemas.openxmlformats.org/officeDocument/2006/relationships/diagramQuickStyle" Target="../diagrams/quickStyl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microsoft.com/office/2007/relationships/diagramDrawing" Target="../diagrams/drawing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9.png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22.png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23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5.png"/><Relationship Id="rId7" Type="http://schemas.openxmlformats.org/officeDocument/2006/relationships/diagramLayout" Target="../diagrams/layout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6" Type="http://schemas.openxmlformats.org/officeDocument/2006/relationships/diagramData" Target="../diagrams/data1.xml"/><Relationship Id="rId5" Type="http://schemas.openxmlformats.org/officeDocument/2006/relationships/image" Target="../media/image13.png"/><Relationship Id="rId10" Type="http://schemas.microsoft.com/office/2007/relationships/diagramDrawing" Target="../diagrams/drawing1.xml"/><Relationship Id="rId4" Type="http://schemas.openxmlformats.org/officeDocument/2006/relationships/image" Target="../media/image11.png"/><Relationship Id="rId9" Type="http://schemas.openxmlformats.org/officeDocument/2006/relationships/diagramColors" Target="../diagrams/colors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283332"/>
            <a:ext cx="8640235" cy="56323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g-BG" sz="36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ОСМО ЗАСЕДАНИЕ НА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g-BG" sz="36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КОМИТЕТА ЗА НАБЛЮДЕНИЕ НА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g-BG" sz="36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ПРОГРАМАТА ЗА МОРСКО ДЕЛО И РИБАРСТВО 2014-2020 Г.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bg-BG" sz="3600" b="1" dirty="0" smtClean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g-BG" sz="36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 НОЕМВРИ 2019 г.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i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InterContinental Sofia, </a:t>
            </a:r>
            <a:r>
              <a:rPr lang="bg-BG" sz="3600" i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гр. София</a:t>
            </a:r>
            <a:endParaRPr lang="en-US" sz="3600" i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7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DIRECTION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7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OPPORTUNITIES</a:t>
            </a:r>
            <a:endParaRPr lang="bg-BG" sz="17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71600" y="84211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8722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591" y="2060847"/>
            <a:ext cx="7560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/>
              </a:rPr>
              <a:t>	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10</a:t>
            </a:fld>
            <a:endParaRPr lang="bg-BG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19" y="1143001"/>
            <a:ext cx="8685862" cy="272895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r>
              <a:rPr lang="bg-BG" sz="2400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bg-BG" sz="2400" b="1" dirty="0" smtClean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Изпълнение на Плана за действие за 2019 г.</a:t>
            </a:r>
            <a:r>
              <a:rPr lang="bg-BG" sz="2400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bg-BG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bg-BG" sz="24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 smtClean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 smtClean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 smtClean="0">
              <a:solidFill>
                <a:srgbClr val="1F497D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632" y="86827"/>
            <a:ext cx="3090940" cy="969348"/>
          </a:xfrm>
          <a:prstGeom prst="rect">
            <a:avLst/>
          </a:prstGeom>
        </p:spPr>
      </p:pic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2699630247"/>
              </p:ext>
            </p:extLst>
          </p:nvPr>
        </p:nvGraphicFramePr>
        <p:xfrm>
          <a:off x="107504" y="1556792"/>
          <a:ext cx="8579177" cy="4867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4278010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591" y="2060847"/>
            <a:ext cx="7560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/>
              </a:rPr>
              <a:t>	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99591" y="1987495"/>
            <a:ext cx="72008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11</a:t>
            </a:fld>
            <a:endParaRPr lang="bg-BG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1052736"/>
            <a:ext cx="9036496" cy="1618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bg-BG" sz="2400" b="1" dirty="0" smtClean="0">
                <a:solidFill>
                  <a:schemeClr val="tx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Информационни събития и дейности по </a:t>
            </a:r>
            <a:r>
              <a:rPr lang="bg-BG" sz="2400" b="1" dirty="0">
                <a:solidFill>
                  <a:schemeClr val="tx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ПМДР през 2019 г.</a:t>
            </a:r>
            <a:endParaRPr lang="en-US" sz="2400" b="1" dirty="0">
              <a:solidFill>
                <a:schemeClr val="tx2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bg-BG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bg-BG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bg-BG" sz="2000" b="1" dirty="0" smtClean="0">
              <a:solidFill>
                <a:schemeClr val="tx2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884663831"/>
              </p:ext>
            </p:extLst>
          </p:nvPr>
        </p:nvGraphicFramePr>
        <p:xfrm>
          <a:off x="673342" y="1789562"/>
          <a:ext cx="7787090" cy="4931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59632" y="41695"/>
            <a:ext cx="3090940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0026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591" y="2060847"/>
            <a:ext cx="7560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/>
              </a:rPr>
              <a:t>	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12</a:t>
            </a:fld>
            <a:endParaRPr lang="bg-BG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3528" y="1268759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bg-BG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Изпълнение на подхода Водено от общностите местно развитие</a:t>
            </a:r>
            <a:r>
              <a:rPr lang="en-US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(</a:t>
            </a:r>
            <a:r>
              <a:rPr lang="bg-BG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ВОМР</a:t>
            </a:r>
            <a:r>
              <a:rPr lang="en-US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)</a:t>
            </a:r>
            <a:r>
              <a:rPr lang="bg-BG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по Програмата за морско дело и рибарство 2014-2020 г. </a:t>
            </a:r>
            <a:r>
              <a:rPr lang="en-US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(1)</a:t>
            </a:r>
            <a:endParaRPr lang="bg-BG" sz="20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algn="just"/>
            <a:r>
              <a:rPr lang="bg-BG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6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475510383"/>
              </p:ext>
            </p:extLst>
          </p:nvPr>
        </p:nvGraphicFramePr>
        <p:xfrm>
          <a:off x="179512" y="2060846"/>
          <a:ext cx="8640960" cy="3528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59632" y="0"/>
            <a:ext cx="3090940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2401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591" y="2060847"/>
            <a:ext cx="7560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	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F7B72B2-10F0-457F-8DD1-A8AABE4B9CC3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Palatino Linotype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Palatino Linotype" pitchFamily="18" charset="0"/>
              <a:ea typeface="+mn-ea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3528" y="1268759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Изпълнение на подхода Водено от общностите местно развитие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ВОМР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 по Програмата за морско дело и рибарство 2014-2020 г</a:t>
            </a:r>
            <a:r>
              <a:rPr lang="bg-BG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. </a:t>
            </a:r>
            <a:r>
              <a:rPr lang="bg-BG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(</a:t>
            </a:r>
            <a:r>
              <a:rPr lang="en-US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2</a:t>
            </a:r>
            <a:r>
              <a:rPr lang="bg-BG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)</a:t>
            </a:r>
            <a:endParaRPr kumimoji="0" lang="bg-BG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756260004"/>
              </p:ext>
            </p:extLst>
          </p:nvPr>
        </p:nvGraphicFramePr>
        <p:xfrm>
          <a:off x="179512" y="2060846"/>
          <a:ext cx="8640960" cy="3528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59632" y="0"/>
            <a:ext cx="3090940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6660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defRPr/>
              </a:pPr>
              <a:r>
                <a:rPr lang="bg-BG" sz="1000" b="1" dirty="0">
                  <a:solidFill>
                    <a:prstClr val="black"/>
                  </a:solidFill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black"/>
                </a:solidFill>
                <a:ea typeface="Calibri"/>
                <a:cs typeface="Calibri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400" y="1219200"/>
            <a:ext cx="6351984" cy="444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4377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>
            <a:spLocks noGrp="1"/>
          </p:cNvSpPr>
          <p:nvPr>
            <p:ph type="title"/>
          </p:nvPr>
        </p:nvSpPr>
        <p:spPr>
          <a:xfrm>
            <a:off x="457200" y="2206225"/>
            <a:ext cx="55113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/>
            </a:r>
            <a:b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</a:br>
            <a: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/>
            </a:r>
            <a:b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</a:br>
            <a:endParaRPr dirty="0"/>
          </a:p>
        </p:txBody>
      </p:sp>
      <p:sp>
        <p:nvSpPr>
          <p:cNvPr id="95" name="Google Shape;95;p18"/>
          <p:cNvSpPr txBox="1">
            <a:spLocks noGrp="1"/>
          </p:cNvSpPr>
          <p:nvPr>
            <p:ph type="body" idx="1"/>
          </p:nvPr>
        </p:nvSpPr>
        <p:spPr>
          <a:xfrm>
            <a:off x="143839" y="1761025"/>
            <a:ext cx="6050693" cy="26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>
              <a:spcBef>
                <a:spcPts val="0"/>
              </a:spcBef>
              <a:buClrTx/>
              <a:buSzTx/>
              <a:buNone/>
            </a:pPr>
            <a: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НАПРЕДЪК </a:t>
            </a:r>
          </a:p>
          <a:p>
            <a:pPr marL="0" indent="0" algn="ctr">
              <a:spcBef>
                <a:spcPts val="0"/>
              </a:spcBef>
              <a:buClrTx/>
              <a:buSzTx/>
              <a:buNone/>
            </a:pPr>
            <a: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ПО ПРОГРАМАТА ЗА МОРСКО ДЕЛО И РИБАРСТВО 2014-2020</a:t>
            </a:r>
            <a:r>
              <a:rPr lang="en-US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 </a:t>
            </a:r>
            <a:r>
              <a:rPr lang="bg-BG" sz="4000" b="1" kern="1200" dirty="0">
                <a:solidFill>
                  <a:srgbClr val="1F497D"/>
                </a:solidFill>
                <a:latin typeface="Calibri"/>
                <a:ea typeface="+mn-ea"/>
                <a:cs typeface="+mn-cs"/>
              </a:rPr>
              <a:t>г. </a:t>
            </a:r>
          </a:p>
          <a:p>
            <a:endParaRPr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0"/>
            <a:ext cx="2365453" cy="11461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132" y="84403"/>
            <a:ext cx="3090940" cy="9693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225" y="16099"/>
            <a:ext cx="1646063" cy="148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73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3</a:t>
            </a:fld>
            <a:endParaRPr lang="bg-BG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12409" y="1775502"/>
            <a:ext cx="8731744" cy="413824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charset="0"/>
              <a:buNone/>
            </a:pPr>
            <a:r>
              <a:rPr lang="ru-RU" sz="1800" b="1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endParaRPr lang="bg-BG" sz="1800" b="1" dirty="0" smtClean="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11759" y="1775502"/>
            <a:ext cx="6274921" cy="35394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bg-BG" sz="3200" b="1" dirty="0" smtClean="0">
                <a:solidFill>
                  <a:schemeClr val="tx2"/>
                </a:solidFill>
              </a:rPr>
              <a:t>Финансово изпълнение</a:t>
            </a:r>
          </a:p>
          <a:p>
            <a:endParaRPr lang="bg-BG" sz="3200" b="1" dirty="0" smtClean="0">
              <a:solidFill>
                <a:schemeClr val="tx2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bg-BG" sz="3200" b="1" dirty="0" smtClean="0">
                <a:solidFill>
                  <a:schemeClr val="tx2"/>
                </a:solidFill>
              </a:rPr>
              <a:t>Изпълнение на Плана за действие за 2019 г.</a:t>
            </a:r>
          </a:p>
          <a:p>
            <a:endParaRPr lang="bg-BG" sz="3200" b="1" dirty="0">
              <a:solidFill>
                <a:schemeClr val="tx2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bg-BG" sz="3200" b="1" dirty="0" smtClean="0">
                <a:solidFill>
                  <a:schemeClr val="tx2"/>
                </a:solidFill>
              </a:rPr>
              <a:t>Комуникационни дейности, 2019 </a:t>
            </a:r>
            <a:endParaRPr lang="en-US" sz="3200" b="1" dirty="0">
              <a:solidFill>
                <a:schemeClr val="tx2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7624" y="86827"/>
            <a:ext cx="3090940" cy="9693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336" y="2204864"/>
            <a:ext cx="2188820" cy="234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8556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F7B72B2-10F0-457F-8DD1-A8AABE4B9CC3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Palatino Linotype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Palatino Linotype" pitchFamily="18" charset="0"/>
              <a:ea typeface="+mn-ea"/>
              <a:cs typeface="+mn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12409" y="1775502"/>
            <a:ext cx="8731744" cy="413824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		</a:t>
            </a:r>
            <a:endParaRPr kumimoji="0" lang="bg-BG" sz="1800" b="1" i="0" u="none" strike="noStrike" kern="120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7624" y="62929"/>
            <a:ext cx="3090940" cy="9693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71600" y="1180057"/>
            <a:ext cx="7099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Общо изпълнение на Програмата за морско дело и рибарство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2014-2020 г.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2523" y="1882061"/>
            <a:ext cx="7211515" cy="439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345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F7B72B2-10F0-457F-8DD1-A8AABE4B9CC3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Palatino Linotype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Palatino Linotype" pitchFamily="18" charset="0"/>
              <a:ea typeface="+mn-ea"/>
              <a:cs typeface="+mn-cs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12409" y="1775502"/>
            <a:ext cx="8731744" cy="413824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		</a:t>
            </a:r>
            <a:endParaRPr kumimoji="0" lang="bg-BG" sz="1800" b="1" i="0" u="none" strike="noStrike" kern="120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7624" y="62929"/>
            <a:ext cx="3090940" cy="9693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71600" y="1180057"/>
            <a:ext cx="7099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Общо изпълнение на Програмата за морско дело и рибарство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2014-2020 г.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981" y="1886523"/>
            <a:ext cx="7407688" cy="445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3128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0221" y="154528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6</a:t>
            </a:fld>
            <a:endParaRPr lang="bg-BG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17862" y="1268287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solidFill>
                  <a:srgbClr val="1F497D"/>
                </a:solidFill>
              </a:rPr>
              <a:t>Извършени плащания по </a:t>
            </a:r>
            <a:r>
              <a:rPr lang="bg-BG" sz="2400" b="1" dirty="0" smtClean="0">
                <a:solidFill>
                  <a:srgbClr val="1F497D"/>
                </a:solidFill>
              </a:rPr>
              <a:t>приоритети за </a:t>
            </a:r>
            <a:r>
              <a:rPr lang="bg-BG" sz="2400" b="1" dirty="0">
                <a:solidFill>
                  <a:srgbClr val="1F497D"/>
                </a:solidFill>
              </a:rPr>
              <a:t>периода </a:t>
            </a:r>
            <a:endParaRPr lang="bg-BG" sz="2400" b="1" dirty="0" smtClean="0">
              <a:solidFill>
                <a:srgbClr val="1F497D"/>
              </a:solidFill>
            </a:endParaRPr>
          </a:p>
          <a:p>
            <a:pPr algn="ctr"/>
            <a:r>
              <a:rPr lang="bg-BG" sz="2400" b="1" dirty="0" smtClean="0">
                <a:solidFill>
                  <a:srgbClr val="1F497D"/>
                </a:solidFill>
              </a:rPr>
              <a:t>01.01.2019 </a:t>
            </a:r>
            <a:r>
              <a:rPr lang="bg-BG" sz="2400" b="1" dirty="0">
                <a:solidFill>
                  <a:srgbClr val="1F497D"/>
                </a:solidFill>
              </a:rPr>
              <a:t>г. - </a:t>
            </a:r>
            <a:r>
              <a:rPr lang="bg-BG" sz="2400" b="1" dirty="0" smtClean="0">
                <a:solidFill>
                  <a:srgbClr val="1F497D"/>
                </a:solidFill>
              </a:rPr>
              <a:t>27.11.2019 </a:t>
            </a:r>
            <a:r>
              <a:rPr lang="bg-BG" sz="2400" b="1" dirty="0">
                <a:solidFill>
                  <a:srgbClr val="1F497D"/>
                </a:solidFill>
              </a:rPr>
              <a:t>г</a:t>
            </a:r>
            <a:r>
              <a:rPr lang="bg-BG" sz="2400" dirty="0">
                <a:solidFill>
                  <a:prstClr val="black"/>
                </a:solidFill>
              </a:rPr>
              <a:t>.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632" y="1"/>
            <a:ext cx="3090940" cy="9693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600" y="2128758"/>
            <a:ext cx="7289377" cy="438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987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0221" y="154528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7</a:t>
            </a:fld>
            <a:endParaRPr lang="bg-BG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17862" y="1268287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 smtClean="0">
                <a:solidFill>
                  <a:srgbClr val="1F497D"/>
                </a:solidFill>
              </a:rPr>
              <a:t>Прогноза за плащанията до края на 2019 г.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606" y="19016"/>
            <a:ext cx="3090940" cy="9693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1640" y="1726096"/>
            <a:ext cx="6790055" cy="4870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723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0221" y="1545286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8</a:t>
            </a:fld>
            <a:endParaRPr lang="bg-BG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17862" y="1268287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 smtClean="0">
                <a:solidFill>
                  <a:srgbClr val="1F497D"/>
                </a:solidFill>
              </a:rPr>
              <a:t>Изпълнение на правилото </a:t>
            </a:r>
            <a:r>
              <a:rPr lang="en-US" sz="2400" b="1" dirty="0" smtClean="0">
                <a:solidFill>
                  <a:srgbClr val="1F497D"/>
                </a:solidFill>
              </a:rPr>
              <a:t>N</a:t>
            </a:r>
            <a:r>
              <a:rPr lang="bg-BG" sz="2400" b="1" dirty="0" smtClean="0">
                <a:solidFill>
                  <a:srgbClr val="1F497D"/>
                </a:solidFill>
              </a:rPr>
              <a:t>+</a:t>
            </a:r>
            <a:r>
              <a:rPr lang="en-US" sz="2400" b="1" dirty="0" smtClean="0">
                <a:solidFill>
                  <a:srgbClr val="1F497D"/>
                </a:solidFill>
              </a:rPr>
              <a:t>3 </a:t>
            </a:r>
            <a:r>
              <a:rPr lang="bg-BG" sz="2400" b="1" dirty="0" smtClean="0">
                <a:solidFill>
                  <a:srgbClr val="1F497D"/>
                </a:solidFill>
              </a:rPr>
              <a:t>за 2019 г.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632" y="5420"/>
            <a:ext cx="3090940" cy="969348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129655"/>
              </p:ext>
            </p:extLst>
          </p:nvPr>
        </p:nvGraphicFramePr>
        <p:xfrm>
          <a:off x="971600" y="1988840"/>
          <a:ext cx="7175450" cy="4412852"/>
        </p:xfrm>
        <a:graphic>
          <a:graphicData uri="http://schemas.openxmlformats.org/drawingml/2006/table">
            <a:tbl>
              <a:tblPr/>
              <a:tblGrid>
                <a:gridCol w="360040">
                  <a:extLst>
                    <a:ext uri="{9D8B030D-6E8A-4147-A177-3AD203B41FA5}">
                      <a16:colId xmlns:a16="http://schemas.microsoft.com/office/drawing/2014/main" val="608186309"/>
                    </a:ext>
                  </a:extLst>
                </a:gridCol>
                <a:gridCol w="4852676">
                  <a:extLst>
                    <a:ext uri="{9D8B030D-6E8A-4147-A177-3AD203B41FA5}">
                      <a16:colId xmlns:a16="http://schemas.microsoft.com/office/drawing/2014/main" val="275395533"/>
                    </a:ext>
                  </a:extLst>
                </a:gridCol>
                <a:gridCol w="1962734">
                  <a:extLst>
                    <a:ext uri="{9D8B030D-6E8A-4147-A177-3AD203B41FA5}">
                      <a16:colId xmlns:a16="http://schemas.microsoft.com/office/drawing/2014/main" val="3731058913"/>
                    </a:ext>
                  </a:extLst>
                </a:gridCol>
              </a:tblGrid>
              <a:tr h="76615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 smtClean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</a:t>
                      </a:r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+3 </a:t>
                      </a:r>
                      <a:r>
                        <a:rPr lang="ru-RU" sz="16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за 2019 г. лева </a:t>
                      </a:r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БФП</a:t>
                      </a:r>
                    </a:p>
                    <a:p>
                      <a:pPr algn="ctr" fontAlgn="b"/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923860"/>
                  </a:ext>
                </a:extLst>
              </a:tr>
              <a:tr h="4579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1" i="0" u="none" strike="noStrike" dirty="0" smtClean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ЦЕЛ </a:t>
                      </a:r>
                      <a:r>
                        <a:rPr lang="ru-RU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"n+3"  за 2019 лева БФП </a:t>
                      </a:r>
                      <a:endParaRPr lang="en-US" sz="1400" b="1" i="0" u="none" strike="noStrike" dirty="0" smtClean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28,169,341.64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18701"/>
                  </a:ext>
                </a:extLst>
              </a:tr>
              <a:tr h="2431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И</a:t>
                      </a:r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зплатени </a:t>
                      </a:r>
                      <a:r>
                        <a:rPr lang="ru-RU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средства в лева БФП /междинни + окончателни плащания/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12,939,836.71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2245812"/>
                  </a:ext>
                </a:extLst>
              </a:tr>
              <a:tr h="2431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% изплатени средства в лева БФП спрямо </a:t>
                      </a:r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целта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46%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278888"/>
                  </a:ext>
                </a:extLst>
              </a:tr>
              <a:tr h="2431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Прогноза </a:t>
                      </a:r>
                      <a:r>
                        <a:rPr lang="ru-RU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за разплащане до края на 2019 г</a:t>
                      </a:r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18,652,891.51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73436"/>
                  </a:ext>
                </a:extLst>
              </a:tr>
              <a:tr h="47462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Общо </a:t>
                      </a:r>
                      <a:r>
                        <a:rPr lang="ru-RU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изплатени средства + прогноза за разплащане до края на 2019 лева </a:t>
                      </a:r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БФП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31,592,728.22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308950"/>
                  </a:ext>
                </a:extLst>
              </a:tr>
              <a:tr h="47462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% изплатени средства + прогноза за разплащане до края на 2019 лева БФП спрямо цел </a:t>
                      </a:r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2019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112%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62959"/>
                  </a:ext>
                </a:extLst>
              </a:tr>
              <a:tr h="2431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Нереализирани</a:t>
                      </a:r>
                      <a:r>
                        <a:rPr lang="bg-BG" sz="1400" b="1" i="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плащания, поради обжалване на процедури по ЗОП</a:t>
                      </a:r>
                      <a:r>
                        <a:rPr lang="bg-BG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bg-BG" sz="1400" b="1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3,401,666.37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1179322"/>
                  </a:ext>
                </a:extLst>
              </a:tr>
              <a:tr h="47462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% изплатени средства + прогноза за разплащане до края на 2019 лева БФП спрямо цел 2019+чл.87 от Рег.1303/2013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124%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5527224"/>
                  </a:ext>
                </a:extLst>
              </a:tr>
              <a:tr h="24310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* Забележка: сумата прогноза </a:t>
                      </a:r>
                      <a:r>
                        <a:rPr lang="en-US" sz="11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N</a:t>
                      </a:r>
                      <a:r>
                        <a:rPr lang="ru-RU" sz="11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+3 </a:t>
                      </a:r>
                      <a:r>
                        <a:rPr lang="ru-RU" sz="1100" b="1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e изчислена в БФП лева с усреднен % - ЕФМДР 75%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03682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33639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591" y="2060847"/>
            <a:ext cx="7560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/>
              </a:rPr>
              <a:t>	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B72B2-10F0-457F-8DD1-A8AABE4B9CC3}" type="slidenum">
              <a:rPr lang="bg-BG" smtClean="0"/>
              <a:pPr/>
              <a:t>9</a:t>
            </a:fld>
            <a:endParaRPr lang="bg-BG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19" y="1143001"/>
            <a:ext cx="8685862" cy="272895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r>
              <a:rPr lang="bg-BG" sz="2400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bg-BG" sz="2400" b="1" dirty="0" smtClean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Изпълнение на Плана за действие за 2019 г.</a:t>
            </a:r>
            <a:r>
              <a:rPr lang="bg-BG" sz="2400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bg-BG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bg-BG" sz="24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 smtClean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 smtClean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SzPts val="1200"/>
            </a:pPr>
            <a:endParaRPr lang="bg-BG" sz="2400" dirty="0" smtClean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632" y="86827"/>
            <a:ext cx="3090940" cy="969348"/>
          </a:xfrm>
          <a:prstGeom prst="rect">
            <a:avLst/>
          </a:prstGeom>
        </p:spPr>
      </p:pic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214258944"/>
              </p:ext>
            </p:extLst>
          </p:nvPr>
        </p:nvGraphicFramePr>
        <p:xfrm>
          <a:off x="683568" y="1628800"/>
          <a:ext cx="7776864" cy="5092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4967978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glamour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4208</TotalTime>
  <Words>573</Words>
  <Application>Microsoft Office PowerPoint</Application>
  <PresentationFormat>On-screen Show (4:3)</PresentationFormat>
  <Paragraphs>142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Arial</vt:lpstr>
      <vt:lpstr>Calibri</vt:lpstr>
      <vt:lpstr>Lato Hairline</vt:lpstr>
      <vt:lpstr>Lato Light</vt:lpstr>
      <vt:lpstr>Palatino Linotype</vt:lpstr>
      <vt:lpstr>Times New Roman</vt:lpstr>
      <vt:lpstr>Wingdings</vt:lpstr>
      <vt:lpstr>Office Theme</vt:lpstr>
      <vt:lpstr>1_Office Theme</vt:lpstr>
      <vt:lpstr>Eglamour template</vt:lpstr>
      <vt:lpstr>PowerPoint Presentation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Greta D. Dimitrova</dc:creator>
  <cp:lastModifiedBy>Krasimira Dankova</cp:lastModifiedBy>
  <cp:revision>526</cp:revision>
  <cp:lastPrinted>2019-05-10T09:10:21Z</cp:lastPrinted>
  <dcterms:created xsi:type="dcterms:W3CDTF">2018-05-28T15:27:15Z</dcterms:created>
  <dcterms:modified xsi:type="dcterms:W3CDTF">2019-11-26T12:24:10Z</dcterms:modified>
</cp:coreProperties>
</file>