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763" r:id="rId1"/>
    <p:sldMasterId id="2147483909" r:id="rId2"/>
  </p:sldMasterIdLst>
  <p:notesMasterIdLst>
    <p:notesMasterId r:id="rId11"/>
  </p:notesMasterIdLst>
  <p:handoutMasterIdLst>
    <p:handoutMasterId r:id="rId12"/>
  </p:handoutMasterIdLst>
  <p:sldIdLst>
    <p:sldId id="341" r:id="rId3"/>
    <p:sldId id="338" r:id="rId4"/>
    <p:sldId id="349" r:id="rId5"/>
    <p:sldId id="350" r:id="rId6"/>
    <p:sldId id="351" r:id="rId7"/>
    <p:sldId id="352" r:id="rId8"/>
    <p:sldId id="353" r:id="rId9"/>
    <p:sldId id="337" r:id="rId10"/>
  </p:sldIdLst>
  <p:sldSz cx="9144000" cy="6858000" type="screen4x3"/>
  <p:notesSz cx="6797675" cy="9926638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Palatino Linotype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Palatino Linotype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Palatino Linotype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Palatino Linotype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Palatino Linotype" pitchFamily="18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Palatino Linotype" pitchFamily="18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Palatino Linotype" pitchFamily="18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Palatino Linotype" pitchFamily="18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Palatino Linotype" pitchFamily="18" charset="0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orient="horz" pos="1008">
          <p15:clr>
            <a:srgbClr val="A4A3A4"/>
          </p15:clr>
        </p15:guide>
        <p15:guide id="3" orient="horz" pos="3792">
          <p15:clr>
            <a:srgbClr val="A4A3A4"/>
          </p15:clr>
        </p15:guide>
        <p15:guide id="4" orient="horz" pos="336">
          <p15:clr>
            <a:srgbClr val="A4A3A4"/>
          </p15:clr>
        </p15:guide>
        <p15:guide id="5" orient="horz" pos="1920">
          <p15:clr>
            <a:srgbClr val="A4A3A4"/>
          </p15:clr>
        </p15:guide>
        <p15:guide id="6" orient="horz" pos="3984">
          <p15:clr>
            <a:srgbClr val="A4A3A4"/>
          </p15:clr>
        </p15:guide>
        <p15:guide id="7" orient="horz" pos="1152">
          <p15:clr>
            <a:srgbClr val="A4A3A4"/>
          </p15:clr>
        </p15:guide>
        <p15:guide id="8" pos="2880">
          <p15:clr>
            <a:srgbClr val="A4A3A4"/>
          </p15:clr>
        </p15:guide>
        <p15:guide id="9" pos="503">
          <p15:clr>
            <a:srgbClr val="A4A3A4"/>
          </p15:clr>
        </p15:guide>
        <p15:guide id="10" pos="5257">
          <p15:clr>
            <a:srgbClr val="A4A3A4"/>
          </p15:clr>
        </p15:guide>
        <p15:guide id="11" pos="4608">
          <p15:clr>
            <a:srgbClr val="A4A3A4"/>
          </p15:clr>
        </p15:guide>
        <p15:guide id="12" pos="2448">
          <p15:clr>
            <a:srgbClr val="A4A3A4"/>
          </p15:clr>
        </p15:guide>
        <p15:guide id="13" pos="5545">
          <p15:clr>
            <a:srgbClr val="A4A3A4"/>
          </p15:clr>
        </p15:guide>
        <p15:guide id="14" pos="2772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3127" userDrawn="1">
          <p15:clr>
            <a:srgbClr val="A4A3A4"/>
          </p15:clr>
        </p15:guide>
        <p15:guide id="2" pos="2142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CC"/>
    <a:srgbClr val="FFFFFF"/>
    <a:srgbClr val="FCF1B2"/>
    <a:srgbClr val="FFCCFF"/>
    <a:srgbClr val="99CCFF"/>
    <a:srgbClr val="CCCCFF"/>
    <a:srgbClr val="CCFFCC"/>
    <a:srgbClr val="99FF99"/>
    <a:srgbClr val="B5EDC4"/>
    <a:srgbClr val="B6ECB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32468" autoAdjust="0"/>
    <p:restoredTop sz="86510" autoAdjust="0"/>
  </p:normalViewPr>
  <p:slideViewPr>
    <p:cSldViewPr>
      <p:cViewPr>
        <p:scale>
          <a:sx n="90" d="100"/>
          <a:sy n="90" d="100"/>
        </p:scale>
        <p:origin x="-1194" y="360"/>
      </p:cViewPr>
      <p:guideLst>
        <p:guide orient="horz" pos="2160"/>
        <p:guide orient="horz" pos="1008"/>
        <p:guide orient="horz" pos="3792"/>
        <p:guide orient="horz" pos="336"/>
        <p:guide orient="horz" pos="1920"/>
        <p:guide orient="horz" pos="3984"/>
        <p:guide orient="horz" pos="1152"/>
        <p:guide pos="2880"/>
        <p:guide pos="503"/>
        <p:guide pos="5257"/>
        <p:guide pos="4608"/>
        <p:guide pos="2448"/>
        <p:guide pos="5545"/>
        <p:guide pos="277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68" d="100"/>
          <a:sy n="68" d="100"/>
        </p:scale>
        <p:origin x="-3252" y="-96"/>
      </p:cViewPr>
      <p:guideLst>
        <p:guide orient="horz" pos="3127"/>
        <p:guide pos="2142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075F606E-90DF-4E5E-981B-65D896F86000}" type="datetimeFigureOut">
              <a:rPr lang="en-US"/>
              <a:pPr>
                <a:defRPr/>
              </a:pPr>
              <a:t>11/2/2021</a:t>
            </a:fld>
            <a:endParaRPr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9428585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5"/>
            <a:ext cx="2945659" cy="498055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C19AD15E-0751-4746-996B-AD8A43771B2D}" type="slidenum">
              <a:rPr lang="bg-BG" altLang="bg-BG"/>
              <a:pPr>
                <a:defRPr/>
              </a:pPr>
              <a:t>‹#›</a:t>
            </a:fld>
            <a:endParaRPr lang="bg-BG" altLang="bg-BG"/>
          </a:p>
        </p:txBody>
      </p:sp>
    </p:spTree>
    <p:extLst>
      <p:ext uri="{BB962C8B-B14F-4D97-AF65-F5344CB8AC3E}">
        <p14:creationId xmlns:p14="http://schemas.microsoft.com/office/powerpoint/2010/main" val="28954006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06E09B38-711C-4572-8ADD-1783B87B4CD0}" type="datetimeFigureOut">
              <a:rPr lang="en-US"/>
              <a:pPr>
                <a:defRPr/>
              </a:pPr>
              <a:t>11/2/2021</a:t>
            </a:fld>
            <a:endParaRPr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9163" y="744538"/>
            <a:ext cx="4960937" cy="3721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4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noProof="0"/>
              <a:t>Click to edit Master text styles</a:t>
            </a:r>
          </a:p>
          <a:p>
            <a:pPr lvl="1"/>
            <a:r>
              <a:rPr noProof="0"/>
              <a:t>Second level</a:t>
            </a:r>
          </a:p>
          <a:p>
            <a:pPr lvl="2"/>
            <a:r>
              <a:rPr noProof="0"/>
              <a:t>Third level</a:t>
            </a:r>
          </a:p>
          <a:p>
            <a:pPr lvl="3"/>
            <a:r>
              <a:rPr noProof="0"/>
              <a:t>Fourth level</a:t>
            </a:r>
          </a:p>
          <a:p>
            <a:pPr lvl="4"/>
            <a:r>
              <a:rPr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9428584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6332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ED1D231C-F067-4B81-82BF-4D6D280B457D}" type="slidenum">
              <a:rPr lang="bg-BG" altLang="bg-BG"/>
              <a:pPr>
                <a:defRPr/>
              </a:pPr>
              <a:t>‹#›</a:t>
            </a:fld>
            <a:endParaRPr lang="bg-BG" altLang="bg-BG"/>
          </a:p>
        </p:txBody>
      </p:sp>
    </p:spTree>
    <p:extLst>
      <p:ext uri="{BB962C8B-B14F-4D97-AF65-F5344CB8AC3E}">
        <p14:creationId xmlns:p14="http://schemas.microsoft.com/office/powerpoint/2010/main" val="68130293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2" name="Google Shape;92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81651702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2" name="Google Shape;92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04418000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19163" y="744538"/>
            <a:ext cx="4960937" cy="3721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837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bg-BG" dirty="0" smtClean="0"/>
          </a:p>
        </p:txBody>
      </p:sp>
      <p:sp>
        <p:nvSpPr>
          <p:cNvPr id="5837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Palatino Linotype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Palatino Linotype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Palatino Linotype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Palatino Linotype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Palatino Linotype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alatino Linotype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alatino Linotype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alatino Linotype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alatino Linotype" pitchFamily="18" charset="0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F5768AE-EC08-4353-BE85-711A137A3AF7}" type="slidenum">
              <a:rPr kumimoji="0" lang="bg-BG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bg-BG" sz="12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9744306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19163" y="744538"/>
            <a:ext cx="4960937" cy="3721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837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bg-BG" dirty="0" smtClean="0"/>
          </a:p>
        </p:txBody>
      </p:sp>
      <p:sp>
        <p:nvSpPr>
          <p:cNvPr id="5837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Palatino Linotype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Palatino Linotype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Palatino Linotype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Palatino Linotype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Palatino Linotype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alatino Linotype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alatino Linotype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alatino Linotype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alatino Linotype" pitchFamily="18" charset="0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F5768AE-EC08-4353-BE85-711A137A3AF7}" type="slidenum">
              <a:rPr kumimoji="0" lang="bg-BG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bg-BG" sz="12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0957014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19163" y="744538"/>
            <a:ext cx="4960937" cy="3721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837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bg-BG" dirty="0" smtClean="0"/>
          </a:p>
        </p:txBody>
      </p:sp>
      <p:sp>
        <p:nvSpPr>
          <p:cNvPr id="5837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Palatino Linotype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Palatino Linotype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Palatino Linotype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Palatino Linotype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Palatino Linotype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alatino Linotype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alatino Linotype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alatino Linotype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alatino Linotype" pitchFamily="18" charset="0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F5768AE-EC08-4353-BE85-711A137A3AF7}" type="slidenum">
              <a:rPr kumimoji="0" lang="bg-BG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bg-BG" sz="12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5387382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19163" y="744538"/>
            <a:ext cx="4960937" cy="3721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837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bg-BG" dirty="0" smtClean="0"/>
          </a:p>
        </p:txBody>
      </p:sp>
      <p:sp>
        <p:nvSpPr>
          <p:cNvPr id="5837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Palatino Linotype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Palatino Linotype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Palatino Linotype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Palatino Linotype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Palatino Linotype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alatino Linotype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alatino Linotype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alatino Linotype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alatino Linotype" pitchFamily="18" charset="0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F5768AE-EC08-4353-BE85-711A137A3AF7}" type="slidenum">
              <a:rPr kumimoji="0" lang="bg-BG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bg-BG" sz="12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5387382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19163" y="744538"/>
            <a:ext cx="4960937" cy="3721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837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bg-BG" dirty="0" smtClean="0"/>
          </a:p>
        </p:txBody>
      </p:sp>
      <p:sp>
        <p:nvSpPr>
          <p:cNvPr id="5837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Palatino Linotype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Palatino Linotype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Palatino Linotype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Palatino Linotype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Palatino Linotype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alatino Linotype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alatino Linotype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alatino Linotype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alatino Linotype" pitchFamily="18" charset="0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F5768AE-EC08-4353-BE85-711A137A3AF7}" type="slidenum">
              <a:rPr kumimoji="0" lang="bg-BG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bg-BG" sz="12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5387382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19163" y="744538"/>
            <a:ext cx="4960937" cy="3721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837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bg-BG" dirty="0" smtClean="0"/>
          </a:p>
        </p:txBody>
      </p:sp>
      <p:sp>
        <p:nvSpPr>
          <p:cNvPr id="5837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Palatino Linotype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Palatino Linotype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Palatino Linotype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Palatino Linotype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Palatino Linotype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alatino Linotype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alatino Linotype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alatino Linotype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alatino Linotype" pitchFamily="18" charset="0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F5768AE-EC08-4353-BE85-711A137A3AF7}" type="slidenum">
              <a:rPr kumimoji="0" lang="bg-BG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bg-BG" sz="12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952805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33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bg-B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Palatino Linotype" pitchFamily="18" charset="0"/>
              </a:defRPr>
            </a:lvl1pPr>
          </a:lstStyle>
          <a:p>
            <a:pPr>
              <a:defRPr/>
            </a:pPr>
            <a:fld id="{7ABECBF6-9238-49C5-922F-100E27AACBEB}" type="datetimeFigureOut">
              <a:rPr lang="bg-BG"/>
              <a:pPr>
                <a:defRPr/>
              </a:pPr>
              <a:t>2.11.2021 г.</a:t>
            </a:fld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Palatino Linotype" pitchFamily="18" charset="0"/>
              </a:defRPr>
            </a:lvl1pPr>
          </a:lstStyle>
          <a:p>
            <a:pPr>
              <a:defRPr/>
            </a:pPr>
            <a:endParaRPr lang="bg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Palatino Linotype" pitchFamily="18" charset="0"/>
              </a:defRPr>
            </a:lvl1pPr>
          </a:lstStyle>
          <a:p>
            <a:pPr>
              <a:defRPr/>
            </a:pPr>
            <a:fld id="{C2839365-C8D8-4E0A-A912-6362734CBB08}" type="slidenum">
              <a:rPr lang="bg-BG"/>
              <a:pPr>
                <a:defRPr/>
              </a:pPr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3308544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Palatino Linotype" pitchFamily="18" charset="0"/>
              </a:defRPr>
            </a:lvl1pPr>
          </a:lstStyle>
          <a:p>
            <a:pPr>
              <a:defRPr/>
            </a:pPr>
            <a:fld id="{D3C4A743-1EED-456B-82B2-9AC3C1B70CC6}" type="datetimeFigureOut">
              <a:rPr lang="bg-BG"/>
              <a:pPr>
                <a:defRPr/>
              </a:pPr>
              <a:t>2.11.2021 г.</a:t>
            </a:fld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Palatino Linotype" pitchFamily="18" charset="0"/>
              </a:defRPr>
            </a:lvl1pPr>
          </a:lstStyle>
          <a:p>
            <a:pPr>
              <a:defRPr/>
            </a:pPr>
            <a:endParaRPr lang="bg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Palatino Linotype" pitchFamily="18" charset="0"/>
              </a:defRPr>
            </a:lvl1pPr>
          </a:lstStyle>
          <a:p>
            <a:pPr>
              <a:defRPr/>
            </a:pPr>
            <a:fld id="{343B44CF-8EB2-4D93-AB05-09483F1D5BDD}" type="slidenum">
              <a:rPr lang="bg-BG"/>
              <a:pPr>
                <a:defRPr/>
              </a:pPr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33994642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6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6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Palatino Linotype" pitchFamily="18" charset="0"/>
              </a:defRPr>
            </a:lvl1pPr>
          </a:lstStyle>
          <a:p>
            <a:pPr>
              <a:defRPr/>
            </a:pPr>
            <a:fld id="{84CD7D80-EC10-410C-AA03-056165B83CA8}" type="datetimeFigureOut">
              <a:rPr lang="bg-BG"/>
              <a:pPr>
                <a:defRPr/>
              </a:pPr>
              <a:t>2.11.2021 г.</a:t>
            </a:fld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Palatino Linotype" pitchFamily="18" charset="0"/>
              </a:defRPr>
            </a:lvl1pPr>
          </a:lstStyle>
          <a:p>
            <a:pPr>
              <a:defRPr/>
            </a:pPr>
            <a:endParaRPr lang="bg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Palatino Linotype" pitchFamily="18" charset="0"/>
              </a:defRPr>
            </a:lvl1pPr>
          </a:lstStyle>
          <a:p>
            <a:pPr>
              <a:defRPr/>
            </a:pPr>
            <a:fld id="{B9C01E20-5443-4AD3-81CF-125CD9E12D95}" type="slidenum">
              <a:rPr lang="bg-BG"/>
              <a:pPr>
                <a:defRPr/>
              </a:pPr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93824181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" type="title">
  <p:cSld name="Title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oogle Shape;10;p2" descr="paint_transparent1.png"/>
          <p:cNvPicPr preferRelativeResize="0"/>
          <p:nvPr/>
        </p:nvPicPr>
        <p:blipFill rotWithShape="1">
          <a:blip r:embed="rId3">
            <a:alphaModFix/>
          </a:blip>
          <a:srcRect l="55211"/>
          <a:stretch/>
        </p:blipFill>
        <p:spPr>
          <a:xfrm>
            <a:off x="2" y="0"/>
            <a:ext cx="4095677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Google Shape;11;p2"/>
          <p:cNvSpPr txBox="1">
            <a:spLocks noGrp="1"/>
          </p:cNvSpPr>
          <p:nvPr>
            <p:ph type="ctrTitle"/>
          </p:nvPr>
        </p:nvSpPr>
        <p:spPr>
          <a:xfrm>
            <a:off x="3208125" y="4382967"/>
            <a:ext cx="5250300" cy="1546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000"/>
              <a:buFont typeface="Lato Light"/>
              <a:buNone/>
              <a:defRPr sz="5000">
                <a:solidFill>
                  <a:srgbClr val="FFFFFF"/>
                </a:solidFill>
                <a:latin typeface="Lato Light"/>
                <a:ea typeface="Lato Light"/>
                <a:cs typeface="Lato Light"/>
                <a:sym typeface="Lato Light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000"/>
              <a:buFont typeface="Lato Light"/>
              <a:buNone/>
              <a:defRPr sz="5000">
                <a:solidFill>
                  <a:srgbClr val="FFFFFF"/>
                </a:solidFill>
                <a:latin typeface="Lato Light"/>
                <a:ea typeface="Lato Light"/>
                <a:cs typeface="Lato Light"/>
                <a:sym typeface="Lato Light"/>
              </a:defRPr>
            </a:lvl2pPr>
            <a:lvl3pPr lvl="2" algn="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000"/>
              <a:buFont typeface="Lato Light"/>
              <a:buNone/>
              <a:defRPr sz="5000">
                <a:solidFill>
                  <a:srgbClr val="FFFFFF"/>
                </a:solidFill>
                <a:latin typeface="Lato Light"/>
                <a:ea typeface="Lato Light"/>
                <a:cs typeface="Lato Light"/>
                <a:sym typeface="Lato Light"/>
              </a:defRPr>
            </a:lvl3pPr>
            <a:lvl4pPr lvl="3" algn="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000"/>
              <a:buFont typeface="Lato Light"/>
              <a:buNone/>
              <a:defRPr sz="5000">
                <a:solidFill>
                  <a:srgbClr val="FFFFFF"/>
                </a:solidFill>
                <a:latin typeface="Lato Light"/>
                <a:ea typeface="Lato Light"/>
                <a:cs typeface="Lato Light"/>
                <a:sym typeface="Lato Light"/>
              </a:defRPr>
            </a:lvl4pPr>
            <a:lvl5pPr lvl="4" algn="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000"/>
              <a:buFont typeface="Lato Light"/>
              <a:buNone/>
              <a:defRPr sz="5000">
                <a:solidFill>
                  <a:srgbClr val="FFFFFF"/>
                </a:solidFill>
                <a:latin typeface="Lato Light"/>
                <a:ea typeface="Lato Light"/>
                <a:cs typeface="Lato Light"/>
                <a:sym typeface="Lato Light"/>
              </a:defRPr>
            </a:lvl5pPr>
            <a:lvl6pPr lvl="5" algn="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000"/>
              <a:buFont typeface="Lato Light"/>
              <a:buNone/>
              <a:defRPr sz="5000">
                <a:solidFill>
                  <a:srgbClr val="FFFFFF"/>
                </a:solidFill>
                <a:latin typeface="Lato Light"/>
                <a:ea typeface="Lato Light"/>
                <a:cs typeface="Lato Light"/>
                <a:sym typeface="Lato Light"/>
              </a:defRPr>
            </a:lvl6pPr>
            <a:lvl7pPr lvl="6" algn="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000"/>
              <a:buFont typeface="Lato Light"/>
              <a:buNone/>
              <a:defRPr sz="5000">
                <a:solidFill>
                  <a:srgbClr val="FFFFFF"/>
                </a:solidFill>
                <a:latin typeface="Lato Light"/>
                <a:ea typeface="Lato Light"/>
                <a:cs typeface="Lato Light"/>
                <a:sym typeface="Lato Light"/>
              </a:defRPr>
            </a:lvl7pPr>
            <a:lvl8pPr lvl="7" algn="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000"/>
              <a:buFont typeface="Lato Light"/>
              <a:buNone/>
              <a:defRPr sz="5000">
                <a:solidFill>
                  <a:srgbClr val="FFFFFF"/>
                </a:solidFill>
                <a:latin typeface="Lato Light"/>
                <a:ea typeface="Lato Light"/>
                <a:cs typeface="Lato Light"/>
                <a:sym typeface="Lato Light"/>
              </a:defRPr>
            </a:lvl8pPr>
            <a:lvl9pPr lvl="8" algn="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000"/>
              <a:buFont typeface="Lato Light"/>
              <a:buNone/>
              <a:defRPr sz="5000">
                <a:solidFill>
                  <a:srgbClr val="FFFFFF"/>
                </a:solidFill>
                <a:latin typeface="Lato Light"/>
                <a:ea typeface="Lato Light"/>
                <a:cs typeface="Lato Light"/>
                <a:sym typeface="Lato Light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963176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ubtitle">
  <p:cSld name="Subtitle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Google Shape;13;p3" descr="paint_transparent4.png"/>
          <p:cNvPicPr preferRelativeResize="0"/>
          <p:nvPr/>
        </p:nvPicPr>
        <p:blipFill rotWithShape="1">
          <a:blip r:embed="rId3">
            <a:alphaModFix/>
          </a:blip>
          <a:srcRect r="49954"/>
          <a:stretch/>
        </p:blipFill>
        <p:spPr>
          <a:xfrm>
            <a:off x="4567926" y="0"/>
            <a:ext cx="4576075" cy="6858032"/>
          </a:xfrm>
          <a:prstGeom prst="rect">
            <a:avLst/>
          </a:prstGeom>
          <a:noFill/>
          <a:ln>
            <a:noFill/>
          </a:ln>
        </p:spPr>
      </p:pic>
      <p:sp>
        <p:nvSpPr>
          <p:cNvPr id="14" name="Google Shape;14;p3"/>
          <p:cNvSpPr/>
          <p:nvPr/>
        </p:nvSpPr>
        <p:spPr>
          <a:xfrm>
            <a:off x="0" y="-200"/>
            <a:ext cx="53007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>
              <a:buClr>
                <a:srgbClr val="000000"/>
              </a:buClr>
              <a:buFont typeface="Arial"/>
              <a:buNone/>
            </a:pPr>
            <a:endParaRPr sz="1400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15" name="Google Shape;15;p3"/>
          <p:cNvSpPr txBox="1">
            <a:spLocks noGrp="1"/>
          </p:cNvSpPr>
          <p:nvPr>
            <p:ph type="ctrTitle"/>
          </p:nvPr>
        </p:nvSpPr>
        <p:spPr>
          <a:xfrm>
            <a:off x="685800" y="3838333"/>
            <a:ext cx="3914700" cy="1546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16" name="Google Shape;16;p3"/>
          <p:cNvSpPr txBox="1">
            <a:spLocks noGrp="1"/>
          </p:cNvSpPr>
          <p:nvPr>
            <p:ph type="subTitle" idx="1"/>
          </p:nvPr>
        </p:nvSpPr>
        <p:spPr>
          <a:xfrm>
            <a:off x="685800" y="5513939"/>
            <a:ext cx="3914700" cy="104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400">
                <a:solidFill>
                  <a:schemeClr val="dk2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400">
                <a:solidFill>
                  <a:schemeClr val="dk2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400">
                <a:solidFill>
                  <a:schemeClr val="dk2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400">
                <a:solidFill>
                  <a:schemeClr val="dk2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400">
                <a:solidFill>
                  <a:schemeClr val="dk2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400">
                <a:solidFill>
                  <a:schemeClr val="dk2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400">
                <a:solidFill>
                  <a:schemeClr val="dk2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400">
                <a:solidFill>
                  <a:schemeClr val="dk2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4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54565282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Quote">
  <p:cSld name="Quote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Google Shape;18;p4" descr="paint_transparent4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-15"/>
            <a:ext cx="9144000" cy="6858017"/>
          </a:xfrm>
          <a:prstGeom prst="rect">
            <a:avLst/>
          </a:prstGeom>
          <a:noFill/>
          <a:ln>
            <a:noFill/>
          </a:ln>
        </p:spPr>
      </p:pic>
      <p:sp>
        <p:nvSpPr>
          <p:cNvPr id="19" name="Google Shape;19;p4"/>
          <p:cNvSpPr txBox="1">
            <a:spLocks noGrp="1"/>
          </p:cNvSpPr>
          <p:nvPr>
            <p:ph type="body" idx="1"/>
          </p:nvPr>
        </p:nvSpPr>
        <p:spPr>
          <a:xfrm>
            <a:off x="2483350" y="1114833"/>
            <a:ext cx="4177200" cy="4628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81000" algn="ctr" rtl="0">
              <a:spcBef>
                <a:spcPts val="600"/>
              </a:spcBef>
              <a:spcAft>
                <a:spcPts val="0"/>
              </a:spcAft>
              <a:buClr>
                <a:srgbClr val="FFFFFF"/>
              </a:buClr>
              <a:buSzPts val="2400"/>
              <a:buChar char="×"/>
              <a:defRPr sz="2400" i="1">
                <a:solidFill>
                  <a:srgbClr val="FFFFFF"/>
                </a:solidFill>
              </a:defRPr>
            </a:lvl1pPr>
            <a:lvl2pPr marL="914400" lvl="1" indent="-381000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Char char="×"/>
              <a:defRPr sz="2400" i="1">
                <a:solidFill>
                  <a:srgbClr val="FFFFFF"/>
                </a:solidFill>
              </a:defRPr>
            </a:lvl2pPr>
            <a:lvl3pPr marL="1371600" lvl="2" indent="-381000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Char char="×"/>
              <a:defRPr sz="2400" i="1">
                <a:solidFill>
                  <a:srgbClr val="FFFFFF"/>
                </a:solidFill>
              </a:defRPr>
            </a:lvl3pPr>
            <a:lvl4pPr marL="1828800" lvl="3" indent="-381000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Char char="×"/>
              <a:defRPr sz="2400" i="1">
                <a:solidFill>
                  <a:srgbClr val="FFFFFF"/>
                </a:solidFill>
              </a:defRPr>
            </a:lvl4pPr>
            <a:lvl5pPr marL="2286000" lvl="4" indent="-381000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Char char="○"/>
              <a:defRPr sz="2400" i="1">
                <a:solidFill>
                  <a:srgbClr val="FFFFFF"/>
                </a:solidFill>
              </a:defRPr>
            </a:lvl5pPr>
            <a:lvl6pPr marL="2743200" lvl="5" indent="-381000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Char char="■"/>
              <a:defRPr sz="2400" i="1">
                <a:solidFill>
                  <a:srgbClr val="FFFFFF"/>
                </a:solidFill>
              </a:defRPr>
            </a:lvl6pPr>
            <a:lvl7pPr marL="3200400" lvl="6" indent="-381000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Char char="●"/>
              <a:defRPr sz="2400" i="1">
                <a:solidFill>
                  <a:srgbClr val="FFFFFF"/>
                </a:solidFill>
              </a:defRPr>
            </a:lvl7pPr>
            <a:lvl8pPr marL="3657600" lvl="7" indent="-381000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Char char="○"/>
              <a:defRPr sz="2400" i="1">
                <a:solidFill>
                  <a:srgbClr val="FFFFFF"/>
                </a:solidFill>
              </a:defRPr>
            </a:lvl8pPr>
            <a:lvl9pPr marL="4114800" lvl="8" indent="-38100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Char char="■"/>
              <a:defRPr sz="2400" i="1">
                <a:solidFill>
                  <a:srgbClr val="FFFFFF"/>
                </a:solidFill>
              </a:defRPr>
            </a:lvl9pPr>
          </a:lstStyle>
          <a:p>
            <a:endParaRPr/>
          </a:p>
        </p:txBody>
      </p:sp>
      <p:sp>
        <p:nvSpPr>
          <p:cNvPr id="20" name="Google Shape;20;p4"/>
          <p:cNvSpPr txBox="1">
            <a:spLocks noGrp="1"/>
          </p:cNvSpPr>
          <p:nvPr>
            <p:ph type="sldNum" idx="12"/>
          </p:nvPr>
        </p:nvSpPr>
        <p:spPr>
          <a:xfrm>
            <a:off x="4297650" y="6231535"/>
            <a:ext cx="5487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buNone/>
              <a:defRPr/>
            </a:lvl1pPr>
            <a:lvl2pPr lvl="1" algn="ctr">
              <a:buNone/>
              <a:defRPr/>
            </a:lvl2pPr>
            <a:lvl3pPr lvl="2" algn="ctr">
              <a:buNone/>
              <a:defRPr/>
            </a:lvl3pPr>
            <a:lvl4pPr lvl="3" algn="ctr">
              <a:buNone/>
              <a:defRPr/>
            </a:lvl4pPr>
            <a:lvl5pPr lvl="4" algn="ctr">
              <a:buNone/>
              <a:defRPr/>
            </a:lvl5pPr>
            <a:lvl6pPr lvl="5" algn="ctr">
              <a:buNone/>
              <a:defRPr/>
            </a:lvl6pPr>
            <a:lvl7pPr lvl="6" algn="ctr">
              <a:buNone/>
              <a:defRPr/>
            </a:lvl7pPr>
            <a:lvl8pPr lvl="7" algn="ctr">
              <a:buNone/>
              <a:defRPr/>
            </a:lvl8pPr>
            <a:lvl9pPr lvl="8" algn="ctr">
              <a:buNone/>
              <a:defRPr/>
            </a:lvl9pPr>
          </a:lstStyle>
          <a:p>
            <a:fld id="{00000000-1234-1234-1234-123412341234}" type="slidenum">
              <a:rPr lang="en"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72230103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1 column" type="tx">
  <p:cSld name="Title + 1 column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Google Shape;22;p5" descr="paint_transparent1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3" name="Google Shape;23;p5"/>
          <p:cNvSpPr txBox="1">
            <a:spLocks noGrp="1"/>
          </p:cNvSpPr>
          <p:nvPr>
            <p:ph type="title"/>
          </p:nvPr>
        </p:nvSpPr>
        <p:spPr>
          <a:xfrm>
            <a:off x="457200" y="1798633"/>
            <a:ext cx="5511300" cy="1143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Font typeface="Lato Hairline"/>
              <a:buNone/>
              <a:defRPr>
                <a:latin typeface="Lato Hairline"/>
                <a:ea typeface="Lato Hairline"/>
                <a:cs typeface="Lato Hairline"/>
                <a:sym typeface="Lato Hairline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Font typeface="Lato Hairline"/>
              <a:buNone/>
              <a:defRPr>
                <a:latin typeface="Lato Hairline"/>
                <a:ea typeface="Lato Hairline"/>
                <a:cs typeface="Lato Hairline"/>
                <a:sym typeface="Lato Hairline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Font typeface="Lato Hairline"/>
              <a:buNone/>
              <a:defRPr>
                <a:latin typeface="Lato Hairline"/>
                <a:ea typeface="Lato Hairline"/>
                <a:cs typeface="Lato Hairline"/>
                <a:sym typeface="Lato Hairline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Font typeface="Lato Hairline"/>
              <a:buNone/>
              <a:defRPr>
                <a:latin typeface="Lato Hairline"/>
                <a:ea typeface="Lato Hairline"/>
                <a:cs typeface="Lato Hairline"/>
                <a:sym typeface="Lato Hairline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Font typeface="Lato Hairline"/>
              <a:buNone/>
              <a:defRPr>
                <a:latin typeface="Lato Hairline"/>
                <a:ea typeface="Lato Hairline"/>
                <a:cs typeface="Lato Hairline"/>
                <a:sym typeface="Lato Hairline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Font typeface="Lato Hairline"/>
              <a:buNone/>
              <a:defRPr>
                <a:latin typeface="Lato Hairline"/>
                <a:ea typeface="Lato Hairline"/>
                <a:cs typeface="Lato Hairline"/>
                <a:sym typeface="Lato Hairline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Font typeface="Lato Hairline"/>
              <a:buNone/>
              <a:defRPr>
                <a:latin typeface="Lato Hairline"/>
                <a:ea typeface="Lato Hairline"/>
                <a:cs typeface="Lato Hairline"/>
                <a:sym typeface="Lato Hairline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Font typeface="Lato Hairline"/>
              <a:buNone/>
              <a:defRPr>
                <a:latin typeface="Lato Hairline"/>
                <a:ea typeface="Lato Hairline"/>
                <a:cs typeface="Lato Hairline"/>
                <a:sym typeface="Lato Hairline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Font typeface="Lato Hairline"/>
              <a:buNone/>
              <a:defRPr>
                <a:latin typeface="Lato Hairline"/>
                <a:ea typeface="Lato Hairline"/>
                <a:cs typeface="Lato Hairline"/>
                <a:sym typeface="Lato Hairline"/>
              </a:defRPr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body" idx="1"/>
          </p:nvPr>
        </p:nvSpPr>
        <p:spPr>
          <a:xfrm>
            <a:off x="457200" y="2992533"/>
            <a:ext cx="5511300" cy="347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spcBef>
                <a:spcPts val="600"/>
              </a:spcBef>
              <a:spcAft>
                <a:spcPts val="0"/>
              </a:spcAft>
              <a:buSzPts val="1800"/>
              <a:buChar char="×"/>
              <a:defRPr/>
            </a:lvl1pPr>
            <a:lvl2pPr marL="914400" lvl="1" indent="-342900">
              <a:spcBef>
                <a:spcPts val="0"/>
              </a:spcBef>
              <a:spcAft>
                <a:spcPts val="0"/>
              </a:spcAft>
              <a:buSzPts val="1800"/>
              <a:buChar char="×"/>
              <a:defRPr/>
            </a:lvl2pPr>
            <a:lvl3pPr marL="1371600" lvl="2" indent="-342900">
              <a:spcBef>
                <a:spcPts val="0"/>
              </a:spcBef>
              <a:spcAft>
                <a:spcPts val="0"/>
              </a:spcAft>
              <a:buSzPts val="1800"/>
              <a:buChar char="×"/>
              <a:defRPr/>
            </a:lvl3pPr>
            <a:lvl4pPr marL="1828800" lvl="3" indent="-342900">
              <a:spcBef>
                <a:spcPts val="0"/>
              </a:spcBef>
              <a:spcAft>
                <a:spcPts val="0"/>
              </a:spcAft>
              <a:buSzPts val="1800"/>
              <a:buChar char="×"/>
              <a:defRPr/>
            </a:lvl4pPr>
            <a:lvl5pPr marL="2286000" lvl="4" indent="-342900"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5pPr>
            <a:lvl6pPr marL="2743200" lvl="5" indent="-342900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6pPr>
            <a:lvl7pPr marL="3200400" lvl="6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7pPr>
            <a:lvl8pPr marL="3657600" lvl="7" indent="-342900"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8pPr>
            <a:lvl9pPr marL="4114800" lvl="8" indent="-342900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9pPr>
          </a:lstStyle>
          <a:p>
            <a:endParaRPr/>
          </a:p>
        </p:txBody>
      </p:sp>
      <p:sp>
        <p:nvSpPr>
          <p:cNvPr id="25" name="Google Shape;25;p5"/>
          <p:cNvSpPr txBox="1">
            <a:spLocks noGrp="1"/>
          </p:cNvSpPr>
          <p:nvPr>
            <p:ph type="sldNum" idx="12"/>
          </p:nvPr>
        </p:nvSpPr>
        <p:spPr>
          <a:xfrm>
            <a:off x="8480584" y="6231535"/>
            <a:ext cx="5487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"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06654771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2 columns" type="twoColTx">
  <p:cSld name="Title + 2 columns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Google Shape;27;p6" descr="paint_transparent1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8" name="Google Shape;28;p6"/>
          <p:cNvSpPr txBox="1">
            <a:spLocks noGrp="1"/>
          </p:cNvSpPr>
          <p:nvPr>
            <p:ph type="title"/>
          </p:nvPr>
        </p:nvSpPr>
        <p:spPr>
          <a:xfrm>
            <a:off x="457200" y="1798633"/>
            <a:ext cx="5511300" cy="1143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6"/>
          <p:cNvSpPr txBox="1">
            <a:spLocks noGrp="1"/>
          </p:cNvSpPr>
          <p:nvPr>
            <p:ph type="body" idx="1"/>
          </p:nvPr>
        </p:nvSpPr>
        <p:spPr>
          <a:xfrm>
            <a:off x="457200" y="2949100"/>
            <a:ext cx="2675100" cy="3517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30200">
              <a:spcBef>
                <a:spcPts val="600"/>
              </a:spcBef>
              <a:spcAft>
                <a:spcPts val="0"/>
              </a:spcAft>
              <a:buSzPts val="1600"/>
              <a:buChar char="×"/>
              <a:defRPr sz="1600"/>
            </a:lvl1pPr>
            <a:lvl2pPr marL="914400" lvl="1" indent="-330200">
              <a:spcBef>
                <a:spcPts val="0"/>
              </a:spcBef>
              <a:spcAft>
                <a:spcPts val="0"/>
              </a:spcAft>
              <a:buSzPts val="1600"/>
              <a:buChar char="×"/>
              <a:defRPr sz="1600"/>
            </a:lvl2pPr>
            <a:lvl3pPr marL="1371600" lvl="2" indent="-330200">
              <a:spcBef>
                <a:spcPts val="0"/>
              </a:spcBef>
              <a:spcAft>
                <a:spcPts val="0"/>
              </a:spcAft>
              <a:buSzPts val="1600"/>
              <a:buChar char="×"/>
              <a:defRPr sz="1600"/>
            </a:lvl3pPr>
            <a:lvl4pPr marL="1828800" lvl="3" indent="-330200">
              <a:spcBef>
                <a:spcPts val="0"/>
              </a:spcBef>
              <a:spcAft>
                <a:spcPts val="0"/>
              </a:spcAft>
              <a:buSzPts val="1600"/>
              <a:buChar char="×"/>
              <a:defRPr sz="1600"/>
            </a:lvl4pPr>
            <a:lvl5pPr marL="2286000" lvl="4" indent="-330200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5pPr>
            <a:lvl6pPr marL="2743200" lvl="5" indent="-330200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6pPr>
            <a:lvl7pPr marL="3200400" lvl="6" indent="-330200"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7pPr>
            <a:lvl8pPr marL="3657600" lvl="7" indent="-330200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8pPr>
            <a:lvl9pPr marL="4114800" lvl="8" indent="-330200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9pPr>
          </a:lstStyle>
          <a:p>
            <a:endParaRPr/>
          </a:p>
        </p:txBody>
      </p:sp>
      <p:sp>
        <p:nvSpPr>
          <p:cNvPr id="30" name="Google Shape;30;p6"/>
          <p:cNvSpPr txBox="1">
            <a:spLocks noGrp="1"/>
          </p:cNvSpPr>
          <p:nvPr>
            <p:ph type="body" idx="2"/>
          </p:nvPr>
        </p:nvSpPr>
        <p:spPr>
          <a:xfrm>
            <a:off x="3293406" y="2949100"/>
            <a:ext cx="2675100" cy="3517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30200">
              <a:spcBef>
                <a:spcPts val="600"/>
              </a:spcBef>
              <a:spcAft>
                <a:spcPts val="0"/>
              </a:spcAft>
              <a:buSzPts val="1600"/>
              <a:buChar char="×"/>
              <a:defRPr sz="1600"/>
            </a:lvl1pPr>
            <a:lvl2pPr marL="914400" lvl="1" indent="-330200">
              <a:spcBef>
                <a:spcPts val="0"/>
              </a:spcBef>
              <a:spcAft>
                <a:spcPts val="0"/>
              </a:spcAft>
              <a:buSzPts val="1600"/>
              <a:buChar char="×"/>
              <a:defRPr sz="1600"/>
            </a:lvl2pPr>
            <a:lvl3pPr marL="1371600" lvl="2" indent="-330200">
              <a:spcBef>
                <a:spcPts val="0"/>
              </a:spcBef>
              <a:spcAft>
                <a:spcPts val="0"/>
              </a:spcAft>
              <a:buSzPts val="1600"/>
              <a:buChar char="×"/>
              <a:defRPr sz="1600"/>
            </a:lvl3pPr>
            <a:lvl4pPr marL="1828800" lvl="3" indent="-330200">
              <a:spcBef>
                <a:spcPts val="0"/>
              </a:spcBef>
              <a:spcAft>
                <a:spcPts val="0"/>
              </a:spcAft>
              <a:buSzPts val="1600"/>
              <a:buChar char="×"/>
              <a:defRPr sz="1600"/>
            </a:lvl4pPr>
            <a:lvl5pPr marL="2286000" lvl="4" indent="-330200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5pPr>
            <a:lvl6pPr marL="2743200" lvl="5" indent="-330200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6pPr>
            <a:lvl7pPr marL="3200400" lvl="6" indent="-330200"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7pPr>
            <a:lvl8pPr marL="3657600" lvl="7" indent="-330200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8pPr>
            <a:lvl9pPr marL="4114800" lvl="8" indent="-330200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9pPr>
          </a:lstStyle>
          <a:p>
            <a:endParaRPr/>
          </a:p>
        </p:txBody>
      </p:sp>
      <p:sp>
        <p:nvSpPr>
          <p:cNvPr id="31" name="Google Shape;31;p6"/>
          <p:cNvSpPr txBox="1">
            <a:spLocks noGrp="1"/>
          </p:cNvSpPr>
          <p:nvPr>
            <p:ph type="sldNum" idx="12"/>
          </p:nvPr>
        </p:nvSpPr>
        <p:spPr>
          <a:xfrm>
            <a:off x="8480584" y="6231535"/>
            <a:ext cx="5487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"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03866557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3 columns">
  <p:cSld name="Title + 3 columns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" name="Google Shape;33;p7" descr="paint_transparent1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4" name="Google Shape;34;p7"/>
          <p:cNvSpPr txBox="1">
            <a:spLocks noGrp="1"/>
          </p:cNvSpPr>
          <p:nvPr>
            <p:ph type="title"/>
          </p:nvPr>
        </p:nvSpPr>
        <p:spPr>
          <a:xfrm>
            <a:off x="457200" y="1798633"/>
            <a:ext cx="5511300" cy="1143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7"/>
          <p:cNvSpPr txBox="1">
            <a:spLocks noGrp="1"/>
          </p:cNvSpPr>
          <p:nvPr>
            <p:ph type="body" idx="1"/>
          </p:nvPr>
        </p:nvSpPr>
        <p:spPr>
          <a:xfrm>
            <a:off x="489775" y="3083300"/>
            <a:ext cx="1831500" cy="3484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 rtl="0">
              <a:spcBef>
                <a:spcPts val="600"/>
              </a:spcBef>
              <a:spcAft>
                <a:spcPts val="0"/>
              </a:spcAft>
              <a:buSzPts val="1200"/>
              <a:buChar char="×"/>
              <a:defRPr sz="1200"/>
            </a:lvl1pPr>
            <a:lvl2pPr marL="914400" lvl="1" indent="-304800" rtl="0">
              <a:spcBef>
                <a:spcPts val="0"/>
              </a:spcBef>
              <a:spcAft>
                <a:spcPts val="0"/>
              </a:spcAft>
              <a:buSzPts val="1200"/>
              <a:buChar char="×"/>
              <a:defRPr sz="1200"/>
            </a:lvl2pPr>
            <a:lvl3pPr marL="1371600" lvl="2" indent="-304800" rtl="0">
              <a:spcBef>
                <a:spcPts val="0"/>
              </a:spcBef>
              <a:spcAft>
                <a:spcPts val="0"/>
              </a:spcAft>
              <a:buSzPts val="1200"/>
              <a:buChar char="×"/>
              <a:defRPr sz="1200"/>
            </a:lvl3pPr>
            <a:lvl4pPr marL="1828800" lvl="3" indent="-304800" rtl="0">
              <a:spcBef>
                <a:spcPts val="0"/>
              </a:spcBef>
              <a:spcAft>
                <a:spcPts val="0"/>
              </a:spcAft>
              <a:buSzPts val="1200"/>
              <a:buChar char="×"/>
              <a:defRPr sz="1200"/>
            </a:lvl4pPr>
            <a:lvl5pPr marL="2286000" lvl="4" indent="-3048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6" name="Google Shape;36;p7"/>
          <p:cNvSpPr txBox="1">
            <a:spLocks noGrp="1"/>
          </p:cNvSpPr>
          <p:nvPr>
            <p:ph type="body" idx="2"/>
          </p:nvPr>
        </p:nvSpPr>
        <p:spPr>
          <a:xfrm>
            <a:off x="2415136" y="3083300"/>
            <a:ext cx="1831500" cy="3484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 rtl="0">
              <a:spcBef>
                <a:spcPts val="600"/>
              </a:spcBef>
              <a:spcAft>
                <a:spcPts val="0"/>
              </a:spcAft>
              <a:buSzPts val="1200"/>
              <a:buChar char="×"/>
              <a:defRPr sz="1200"/>
            </a:lvl1pPr>
            <a:lvl2pPr marL="914400" lvl="1" indent="-304800" rtl="0">
              <a:spcBef>
                <a:spcPts val="0"/>
              </a:spcBef>
              <a:spcAft>
                <a:spcPts val="0"/>
              </a:spcAft>
              <a:buSzPts val="1200"/>
              <a:buChar char="×"/>
              <a:defRPr sz="1200"/>
            </a:lvl2pPr>
            <a:lvl3pPr marL="1371600" lvl="2" indent="-304800" rtl="0">
              <a:spcBef>
                <a:spcPts val="0"/>
              </a:spcBef>
              <a:spcAft>
                <a:spcPts val="0"/>
              </a:spcAft>
              <a:buSzPts val="1200"/>
              <a:buChar char="×"/>
              <a:defRPr sz="1200"/>
            </a:lvl3pPr>
            <a:lvl4pPr marL="1828800" lvl="3" indent="-304800" rtl="0">
              <a:spcBef>
                <a:spcPts val="0"/>
              </a:spcBef>
              <a:spcAft>
                <a:spcPts val="0"/>
              </a:spcAft>
              <a:buSzPts val="1200"/>
              <a:buChar char="×"/>
              <a:defRPr sz="1200"/>
            </a:lvl4pPr>
            <a:lvl5pPr marL="2286000" lvl="4" indent="-3048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7" name="Google Shape;37;p7"/>
          <p:cNvSpPr txBox="1">
            <a:spLocks noGrp="1"/>
          </p:cNvSpPr>
          <p:nvPr>
            <p:ph type="body" idx="3"/>
          </p:nvPr>
        </p:nvSpPr>
        <p:spPr>
          <a:xfrm>
            <a:off x="4340497" y="3083300"/>
            <a:ext cx="1831500" cy="3484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 rtl="0">
              <a:spcBef>
                <a:spcPts val="600"/>
              </a:spcBef>
              <a:spcAft>
                <a:spcPts val="0"/>
              </a:spcAft>
              <a:buSzPts val="1200"/>
              <a:buChar char="×"/>
              <a:defRPr sz="1200"/>
            </a:lvl1pPr>
            <a:lvl2pPr marL="914400" lvl="1" indent="-304800" rtl="0">
              <a:spcBef>
                <a:spcPts val="0"/>
              </a:spcBef>
              <a:spcAft>
                <a:spcPts val="0"/>
              </a:spcAft>
              <a:buSzPts val="1200"/>
              <a:buChar char="×"/>
              <a:defRPr sz="1200"/>
            </a:lvl2pPr>
            <a:lvl3pPr marL="1371600" lvl="2" indent="-304800" rtl="0">
              <a:spcBef>
                <a:spcPts val="0"/>
              </a:spcBef>
              <a:spcAft>
                <a:spcPts val="0"/>
              </a:spcAft>
              <a:buSzPts val="1200"/>
              <a:buChar char="×"/>
              <a:defRPr sz="1200"/>
            </a:lvl3pPr>
            <a:lvl4pPr marL="1828800" lvl="3" indent="-304800" rtl="0">
              <a:spcBef>
                <a:spcPts val="0"/>
              </a:spcBef>
              <a:spcAft>
                <a:spcPts val="0"/>
              </a:spcAft>
              <a:buSzPts val="1200"/>
              <a:buChar char="×"/>
              <a:defRPr sz="1200"/>
            </a:lvl4pPr>
            <a:lvl5pPr marL="2286000" lvl="4" indent="-3048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8" name="Google Shape;38;p7"/>
          <p:cNvSpPr txBox="1">
            <a:spLocks noGrp="1"/>
          </p:cNvSpPr>
          <p:nvPr>
            <p:ph type="sldNum" idx="12"/>
          </p:nvPr>
        </p:nvSpPr>
        <p:spPr>
          <a:xfrm>
            <a:off x="8480584" y="6231535"/>
            <a:ext cx="5487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"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88686083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 only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" name="Google Shape;40;p8" descr="paint_transparent1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41" name="Google Shape;41;p8"/>
          <p:cNvSpPr txBox="1">
            <a:spLocks noGrp="1"/>
          </p:cNvSpPr>
          <p:nvPr>
            <p:ph type="title"/>
          </p:nvPr>
        </p:nvSpPr>
        <p:spPr>
          <a:xfrm>
            <a:off x="457200" y="1798633"/>
            <a:ext cx="5511300" cy="1143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8"/>
          <p:cNvSpPr txBox="1">
            <a:spLocks noGrp="1"/>
          </p:cNvSpPr>
          <p:nvPr>
            <p:ph type="sldNum" idx="12"/>
          </p:nvPr>
        </p:nvSpPr>
        <p:spPr>
          <a:xfrm>
            <a:off x="8480584" y="6231535"/>
            <a:ext cx="5487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"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52025185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" name="Google Shape;44;p9" descr="paint_transparent1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45" name="Google Shape;45;p9"/>
          <p:cNvSpPr txBox="1">
            <a:spLocks noGrp="1"/>
          </p:cNvSpPr>
          <p:nvPr>
            <p:ph type="body" idx="1"/>
          </p:nvPr>
        </p:nvSpPr>
        <p:spPr>
          <a:xfrm>
            <a:off x="457200" y="5875079"/>
            <a:ext cx="8229600" cy="692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28600">
              <a:spcBef>
                <a:spcPts val="360"/>
              </a:spcBef>
              <a:spcAft>
                <a:spcPts val="0"/>
              </a:spcAft>
              <a:buSzPts val="1400"/>
              <a:buNone/>
              <a:defRPr sz="1400"/>
            </a:lvl1pPr>
          </a:lstStyle>
          <a:p>
            <a:endParaRPr/>
          </a:p>
        </p:txBody>
      </p:sp>
      <p:sp>
        <p:nvSpPr>
          <p:cNvPr id="46" name="Google Shape;46;p9"/>
          <p:cNvSpPr txBox="1">
            <a:spLocks noGrp="1"/>
          </p:cNvSpPr>
          <p:nvPr>
            <p:ph type="sldNum" idx="12"/>
          </p:nvPr>
        </p:nvSpPr>
        <p:spPr>
          <a:xfrm>
            <a:off x="8480584" y="6231535"/>
            <a:ext cx="5487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"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101058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Palatino Linotype" pitchFamily="18" charset="0"/>
              </a:defRPr>
            </a:lvl1pPr>
          </a:lstStyle>
          <a:p>
            <a:pPr>
              <a:defRPr/>
            </a:pPr>
            <a:fld id="{D5602621-E74C-4A78-9E0E-8668483216AC}" type="datetimeFigureOut">
              <a:rPr lang="bg-BG"/>
              <a:pPr>
                <a:defRPr/>
              </a:pPr>
              <a:t>2.11.2021 г.</a:t>
            </a:fld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Palatino Linotype" pitchFamily="18" charset="0"/>
              </a:defRPr>
            </a:lvl1pPr>
          </a:lstStyle>
          <a:p>
            <a:pPr>
              <a:defRPr/>
            </a:pPr>
            <a:endParaRPr lang="bg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Palatino Linotype" pitchFamily="18" charset="0"/>
              </a:defRPr>
            </a:lvl1pPr>
          </a:lstStyle>
          <a:p>
            <a:pPr>
              <a:defRPr/>
            </a:pPr>
            <a:fld id="{445CA5D2-8273-4CE5-8ABA-FC7E71A89A4E}" type="slidenum">
              <a:rPr lang="bg-BG"/>
              <a:pPr>
                <a:defRPr/>
              </a:pPr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21589642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circle" type="blank">
  <p:cSld name="Blank circle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" name="Google Shape;48;p10" descr="paint_transparent4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"/>
            <a:ext cx="9144000" cy="6858017"/>
          </a:xfrm>
          <a:prstGeom prst="rect">
            <a:avLst/>
          </a:prstGeom>
          <a:noFill/>
          <a:ln>
            <a:noFill/>
          </a:ln>
        </p:spPr>
      </p:pic>
      <p:sp>
        <p:nvSpPr>
          <p:cNvPr id="49" name="Google Shape;49;p10"/>
          <p:cNvSpPr txBox="1">
            <a:spLocks noGrp="1"/>
          </p:cNvSpPr>
          <p:nvPr>
            <p:ph type="sldNum" idx="12"/>
          </p:nvPr>
        </p:nvSpPr>
        <p:spPr>
          <a:xfrm>
            <a:off x="4297650" y="6231535"/>
            <a:ext cx="5487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buNone/>
              <a:defRPr/>
            </a:lvl1pPr>
            <a:lvl2pPr lvl="1" algn="ctr">
              <a:buNone/>
              <a:defRPr/>
            </a:lvl2pPr>
            <a:lvl3pPr lvl="2" algn="ctr">
              <a:buNone/>
              <a:defRPr/>
            </a:lvl3pPr>
            <a:lvl4pPr lvl="3" algn="ctr">
              <a:buNone/>
              <a:defRPr/>
            </a:lvl4pPr>
            <a:lvl5pPr lvl="4" algn="ctr">
              <a:buNone/>
              <a:defRPr/>
            </a:lvl5pPr>
            <a:lvl6pPr lvl="5" algn="ctr">
              <a:buNone/>
              <a:defRPr/>
            </a:lvl6pPr>
            <a:lvl7pPr lvl="6" algn="ctr">
              <a:buNone/>
              <a:defRPr/>
            </a:lvl7pPr>
            <a:lvl8pPr lvl="7" algn="ctr">
              <a:buNone/>
              <a:defRPr/>
            </a:lvl8pPr>
            <a:lvl9pPr lvl="8" algn="ctr">
              <a:buNone/>
              <a:defRPr/>
            </a:lvl9pPr>
          </a:lstStyle>
          <a:p>
            <a:fld id="{00000000-1234-1234-1234-123412341234}" type="slidenum">
              <a:rPr lang="en"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26464422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rectangle">
  <p:cSld name="Blank rectangle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" name="Google Shape;51;p11" descr="paint_transparent3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"/>
            <a:ext cx="9144000" cy="6858004"/>
          </a:xfrm>
          <a:prstGeom prst="rect">
            <a:avLst/>
          </a:prstGeom>
          <a:noFill/>
          <a:ln>
            <a:noFill/>
          </a:ln>
        </p:spPr>
      </p:pic>
      <p:sp>
        <p:nvSpPr>
          <p:cNvPr id="52" name="Google Shape;52;p11"/>
          <p:cNvSpPr txBox="1">
            <a:spLocks noGrp="1"/>
          </p:cNvSpPr>
          <p:nvPr>
            <p:ph type="sldNum" idx="12"/>
          </p:nvPr>
        </p:nvSpPr>
        <p:spPr>
          <a:xfrm>
            <a:off x="4297650" y="5930631"/>
            <a:ext cx="5487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buNone/>
              <a:defRPr>
                <a:solidFill>
                  <a:srgbClr val="999999"/>
                </a:solidFill>
              </a:defRPr>
            </a:lvl1pPr>
            <a:lvl2pPr lvl="1" algn="ctr" rtl="0">
              <a:buNone/>
              <a:defRPr>
                <a:solidFill>
                  <a:srgbClr val="999999"/>
                </a:solidFill>
              </a:defRPr>
            </a:lvl2pPr>
            <a:lvl3pPr lvl="2" algn="ctr" rtl="0">
              <a:buNone/>
              <a:defRPr>
                <a:solidFill>
                  <a:srgbClr val="999999"/>
                </a:solidFill>
              </a:defRPr>
            </a:lvl3pPr>
            <a:lvl4pPr lvl="3" algn="ctr" rtl="0">
              <a:buNone/>
              <a:defRPr>
                <a:solidFill>
                  <a:srgbClr val="999999"/>
                </a:solidFill>
              </a:defRPr>
            </a:lvl4pPr>
            <a:lvl5pPr lvl="4" algn="ctr" rtl="0">
              <a:buNone/>
              <a:defRPr>
                <a:solidFill>
                  <a:srgbClr val="999999"/>
                </a:solidFill>
              </a:defRPr>
            </a:lvl5pPr>
            <a:lvl6pPr lvl="5" algn="ctr" rtl="0">
              <a:buNone/>
              <a:defRPr>
                <a:solidFill>
                  <a:srgbClr val="999999"/>
                </a:solidFill>
              </a:defRPr>
            </a:lvl6pPr>
            <a:lvl7pPr lvl="6" algn="ctr" rtl="0">
              <a:buNone/>
              <a:defRPr>
                <a:solidFill>
                  <a:srgbClr val="999999"/>
                </a:solidFill>
              </a:defRPr>
            </a:lvl7pPr>
            <a:lvl8pPr lvl="7" algn="ctr" rtl="0">
              <a:buNone/>
              <a:defRPr>
                <a:solidFill>
                  <a:srgbClr val="999999"/>
                </a:solidFill>
              </a:defRPr>
            </a:lvl8pPr>
            <a:lvl9pPr lvl="8" algn="ctr" rtl="0">
              <a:buNone/>
              <a:defRPr>
                <a:solidFill>
                  <a:srgbClr val="999999"/>
                </a:solidFill>
              </a:defRPr>
            </a:lvl9pPr>
          </a:lstStyle>
          <a:p>
            <a:fld id="{00000000-1234-1234-1234-123412341234}" type="slidenum">
              <a:rPr lang="en"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39485622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half">
  <p:cSld name="Blank half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2"/>
          <p:cNvSpPr txBox="1">
            <a:spLocks noGrp="1"/>
          </p:cNvSpPr>
          <p:nvPr>
            <p:ph type="sldNum" idx="12"/>
          </p:nvPr>
        </p:nvSpPr>
        <p:spPr>
          <a:xfrm>
            <a:off x="8480584" y="6231535"/>
            <a:ext cx="5487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fld id="{00000000-1234-1234-1234-123412341234}" type="slidenum">
              <a:rPr lang="en"/>
              <a:pPr/>
              <a:t>‹#›</a:t>
            </a:fld>
            <a:endParaRPr/>
          </a:p>
        </p:txBody>
      </p:sp>
      <p:pic>
        <p:nvPicPr>
          <p:cNvPr id="55" name="Google Shape;55;p12" descr="paint_transparent1.png"/>
          <p:cNvPicPr preferRelativeResize="0"/>
          <p:nvPr/>
        </p:nvPicPr>
        <p:blipFill rotWithShape="1">
          <a:blip r:embed="rId3">
            <a:alphaModFix/>
          </a:blip>
          <a:srcRect l="27161"/>
          <a:stretch/>
        </p:blipFill>
        <p:spPr>
          <a:xfrm>
            <a:off x="0" y="0"/>
            <a:ext cx="6660552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2813791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8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Palatino Linotype" pitchFamily="18" charset="0"/>
              </a:defRPr>
            </a:lvl1pPr>
          </a:lstStyle>
          <a:p>
            <a:pPr>
              <a:defRPr/>
            </a:pPr>
            <a:fld id="{779EC14E-F206-42B9-9861-B3FB32D4B261}" type="datetimeFigureOut">
              <a:rPr lang="bg-BG"/>
              <a:pPr>
                <a:defRPr/>
              </a:pPr>
              <a:t>2.11.2021 г.</a:t>
            </a:fld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Palatino Linotype" pitchFamily="18" charset="0"/>
              </a:defRPr>
            </a:lvl1pPr>
          </a:lstStyle>
          <a:p>
            <a:pPr>
              <a:defRPr/>
            </a:pPr>
            <a:endParaRPr lang="bg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Palatino Linotype" pitchFamily="18" charset="0"/>
              </a:defRPr>
            </a:lvl1pPr>
          </a:lstStyle>
          <a:p>
            <a:pPr>
              <a:defRPr/>
            </a:pPr>
            <a:fld id="{74B3DB48-EDB9-4C04-8C2C-823D32CE3759}" type="slidenum">
              <a:rPr lang="bg-BG"/>
              <a:pPr>
                <a:defRPr/>
              </a:pPr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39627347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Palatino Linotype" pitchFamily="18" charset="0"/>
              </a:defRPr>
            </a:lvl1pPr>
          </a:lstStyle>
          <a:p>
            <a:pPr>
              <a:defRPr/>
            </a:pPr>
            <a:fld id="{3DCAFED4-DADF-4CA3-B6A5-47A015FEBD29}" type="datetimeFigureOut">
              <a:rPr lang="bg-BG"/>
              <a:pPr>
                <a:defRPr/>
              </a:pPr>
              <a:t>2.11.2021 г.</a:t>
            </a:fld>
            <a:endParaRPr lang="bg-B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Palatino Linotype" pitchFamily="18" charset="0"/>
              </a:defRPr>
            </a:lvl1pPr>
          </a:lstStyle>
          <a:p>
            <a:pPr>
              <a:defRPr/>
            </a:pPr>
            <a:endParaRPr lang="bg-B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Palatino Linotype" pitchFamily="18" charset="0"/>
              </a:defRPr>
            </a:lvl1pPr>
          </a:lstStyle>
          <a:p>
            <a:pPr>
              <a:defRPr/>
            </a:pPr>
            <a:fld id="{AD4F47D4-A8EF-41F4-8139-A074B077AFFA}" type="slidenum">
              <a:rPr lang="bg-BG"/>
              <a:pPr>
                <a:defRPr/>
              </a:pPr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8669012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Palatino Linotype" pitchFamily="18" charset="0"/>
              </a:defRPr>
            </a:lvl1pPr>
          </a:lstStyle>
          <a:p>
            <a:pPr>
              <a:defRPr/>
            </a:pPr>
            <a:fld id="{C72E1D32-BDAE-4926-81DD-778C7ED467DA}" type="datetimeFigureOut">
              <a:rPr lang="bg-BG"/>
              <a:pPr>
                <a:defRPr/>
              </a:pPr>
              <a:t>2.11.2021 г.</a:t>
            </a:fld>
            <a:endParaRPr lang="bg-BG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Palatino Linotype" pitchFamily="18" charset="0"/>
              </a:defRPr>
            </a:lvl1pPr>
          </a:lstStyle>
          <a:p>
            <a:pPr>
              <a:defRPr/>
            </a:pPr>
            <a:endParaRPr lang="bg-BG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Palatino Linotype" pitchFamily="18" charset="0"/>
              </a:defRPr>
            </a:lvl1pPr>
          </a:lstStyle>
          <a:p>
            <a:pPr>
              <a:defRPr/>
            </a:pPr>
            <a:fld id="{DE5F5B74-145B-4B0D-9852-E247D7F8AB38}" type="slidenum">
              <a:rPr lang="bg-BG"/>
              <a:pPr>
                <a:defRPr/>
              </a:pPr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5921817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Palatino Linotype" pitchFamily="18" charset="0"/>
              </a:defRPr>
            </a:lvl1pPr>
          </a:lstStyle>
          <a:p>
            <a:pPr>
              <a:defRPr/>
            </a:pPr>
            <a:fld id="{AA2D680C-FBD1-4ADD-AAE8-00909CEFCE7C}" type="datetimeFigureOut">
              <a:rPr lang="bg-BG"/>
              <a:pPr>
                <a:defRPr/>
              </a:pPr>
              <a:t>2.11.2021 г.</a:t>
            </a:fld>
            <a:endParaRPr lang="bg-BG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Palatino Linotype" pitchFamily="18" charset="0"/>
              </a:defRPr>
            </a:lvl1pPr>
          </a:lstStyle>
          <a:p>
            <a:pPr>
              <a:defRPr/>
            </a:pPr>
            <a:endParaRPr lang="bg-BG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Palatino Linotype" pitchFamily="18" charset="0"/>
              </a:defRPr>
            </a:lvl1pPr>
          </a:lstStyle>
          <a:p>
            <a:pPr>
              <a:defRPr/>
            </a:pPr>
            <a:fld id="{79E6B53F-A76D-459D-8933-FC8FEFB6366A}" type="slidenum">
              <a:rPr lang="bg-BG"/>
              <a:pPr>
                <a:defRPr/>
              </a:pPr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0661954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Palatino Linotype" pitchFamily="18" charset="0"/>
              </a:defRPr>
            </a:lvl1pPr>
          </a:lstStyle>
          <a:p>
            <a:pPr>
              <a:defRPr/>
            </a:pPr>
            <a:fld id="{AF6309FD-75B6-429F-900C-EBF831555211}" type="datetimeFigureOut">
              <a:rPr lang="bg-BG"/>
              <a:pPr>
                <a:defRPr/>
              </a:pPr>
              <a:t>2.11.2021 г.</a:t>
            </a:fld>
            <a:endParaRPr lang="bg-BG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Palatino Linotype" pitchFamily="18" charset="0"/>
              </a:defRPr>
            </a:lvl1pPr>
          </a:lstStyle>
          <a:p>
            <a:pPr>
              <a:defRPr/>
            </a:pPr>
            <a:endParaRPr lang="bg-BG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Palatino Linotype" pitchFamily="18" charset="0"/>
              </a:defRPr>
            </a:lvl1pPr>
          </a:lstStyle>
          <a:p>
            <a:pPr>
              <a:defRPr/>
            </a:pPr>
            <a:fld id="{69E952FC-5CED-45E9-BC50-5CEADFA6CBB3}" type="slidenum">
              <a:rPr lang="bg-BG"/>
              <a:pPr>
                <a:defRPr/>
              </a:pPr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630095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4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8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4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Palatino Linotype" pitchFamily="18" charset="0"/>
              </a:defRPr>
            </a:lvl1pPr>
          </a:lstStyle>
          <a:p>
            <a:pPr>
              <a:defRPr/>
            </a:pPr>
            <a:fld id="{B3D6BFAE-10C4-4865-95F2-D36610EE0F4C}" type="datetimeFigureOut">
              <a:rPr lang="bg-BG"/>
              <a:pPr>
                <a:defRPr/>
              </a:pPr>
              <a:t>2.11.2021 г.</a:t>
            </a:fld>
            <a:endParaRPr lang="bg-B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Palatino Linotype" pitchFamily="18" charset="0"/>
              </a:defRPr>
            </a:lvl1pPr>
          </a:lstStyle>
          <a:p>
            <a:pPr>
              <a:defRPr/>
            </a:pPr>
            <a:endParaRPr lang="bg-B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Palatino Linotype" pitchFamily="18" charset="0"/>
              </a:defRPr>
            </a:lvl1pPr>
          </a:lstStyle>
          <a:p>
            <a:pPr>
              <a:defRPr/>
            </a:pPr>
            <a:fld id="{E313FA29-C1B7-401F-8F4F-A8C4A4716A63}" type="slidenum">
              <a:rPr lang="bg-BG"/>
              <a:pPr>
                <a:defRPr/>
              </a:pPr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9137773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bg-BG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Palatino Linotype" pitchFamily="18" charset="0"/>
              </a:defRPr>
            </a:lvl1pPr>
          </a:lstStyle>
          <a:p>
            <a:pPr>
              <a:defRPr/>
            </a:pPr>
            <a:fld id="{ED363C6A-6A8B-457E-B9FF-302D76167B77}" type="datetimeFigureOut">
              <a:rPr lang="bg-BG"/>
              <a:pPr>
                <a:defRPr/>
              </a:pPr>
              <a:t>2.11.2021 г.</a:t>
            </a:fld>
            <a:endParaRPr lang="bg-B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Palatino Linotype" pitchFamily="18" charset="0"/>
              </a:defRPr>
            </a:lvl1pPr>
          </a:lstStyle>
          <a:p>
            <a:pPr>
              <a:defRPr/>
            </a:pPr>
            <a:endParaRPr lang="bg-B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Palatino Linotype" pitchFamily="18" charset="0"/>
              </a:defRPr>
            </a:lvl1pPr>
          </a:lstStyle>
          <a:p>
            <a:pPr>
              <a:defRPr/>
            </a:pPr>
            <a:fld id="{25B55624-F32D-434A-A3DB-018D8AC9110D}" type="slidenum">
              <a:rPr lang="bg-BG"/>
              <a:pPr>
                <a:defRPr/>
              </a:pPr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39066986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319" y="274638"/>
            <a:ext cx="8229362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bg-BG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319" y="1600201"/>
            <a:ext cx="8229362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320" y="6356351"/>
            <a:ext cx="21329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Calibri"/>
              </a:defRPr>
            </a:lvl1pPr>
          </a:lstStyle>
          <a:p>
            <a:pPr>
              <a:defRPr/>
            </a:pPr>
            <a:fld id="{53F95570-351E-44AD-AB5C-2D2BD5220A50}" type="datetimeFigureOut">
              <a:rPr lang="bg-BG"/>
              <a:pPr>
                <a:defRPr/>
              </a:pPr>
              <a:t>2.11.2021 г.</a:t>
            </a:fld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3823" y="6356351"/>
            <a:ext cx="289635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Calibri"/>
              </a:defRPr>
            </a:lvl1pPr>
          </a:lstStyle>
          <a:p>
            <a:pPr>
              <a:defRPr/>
            </a:pPr>
            <a:endParaRPr lang="bg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717" y="6356351"/>
            <a:ext cx="213296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Calibri"/>
              </a:defRPr>
            </a:lvl1pPr>
          </a:lstStyle>
          <a:p>
            <a:pPr>
              <a:defRPr/>
            </a:pPr>
            <a:fld id="{420455A8-0B0D-483E-A4AE-AD5FCDC033AB}" type="slidenum">
              <a:rPr lang="bg-BG"/>
              <a:pPr>
                <a:defRPr/>
              </a:pPr>
              <a:t>‹#›</a:t>
            </a:fld>
            <a:endParaRPr lang="bg-BG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98" r:id="rId1"/>
    <p:sldLayoutId id="2147483899" r:id="rId2"/>
    <p:sldLayoutId id="2147483900" r:id="rId3"/>
    <p:sldLayoutId id="2147483901" r:id="rId4"/>
    <p:sldLayoutId id="2147483902" r:id="rId5"/>
    <p:sldLayoutId id="2147483903" r:id="rId6"/>
    <p:sldLayoutId id="2147483904" r:id="rId7"/>
    <p:sldLayoutId id="2147483905" r:id="rId8"/>
    <p:sldLayoutId id="2147483906" r:id="rId9"/>
    <p:sldLayoutId id="2147483907" r:id="rId10"/>
    <p:sldLayoutId id="2147483908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bg-BG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CCCC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457200" y="1798633"/>
            <a:ext cx="5511300" cy="114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4800"/>
              <a:buFont typeface="Lato Hairline"/>
              <a:buNone/>
              <a:defRPr sz="4800">
                <a:solidFill>
                  <a:srgbClr val="434343"/>
                </a:solidFill>
                <a:latin typeface="Lato Hairline"/>
                <a:ea typeface="Lato Hairline"/>
                <a:cs typeface="Lato Hairline"/>
                <a:sym typeface="Lato Hairline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4800"/>
              <a:buFont typeface="Lato Hairline"/>
              <a:buNone/>
              <a:defRPr sz="4800">
                <a:solidFill>
                  <a:srgbClr val="434343"/>
                </a:solidFill>
                <a:latin typeface="Lato Hairline"/>
                <a:ea typeface="Lato Hairline"/>
                <a:cs typeface="Lato Hairline"/>
                <a:sym typeface="Lato Hairline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4800"/>
              <a:buFont typeface="Lato Hairline"/>
              <a:buNone/>
              <a:defRPr sz="4800">
                <a:solidFill>
                  <a:srgbClr val="434343"/>
                </a:solidFill>
                <a:latin typeface="Lato Hairline"/>
                <a:ea typeface="Lato Hairline"/>
                <a:cs typeface="Lato Hairline"/>
                <a:sym typeface="Lato Hairline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4800"/>
              <a:buFont typeface="Lato Hairline"/>
              <a:buNone/>
              <a:defRPr sz="4800">
                <a:solidFill>
                  <a:srgbClr val="434343"/>
                </a:solidFill>
                <a:latin typeface="Lato Hairline"/>
                <a:ea typeface="Lato Hairline"/>
                <a:cs typeface="Lato Hairline"/>
                <a:sym typeface="Lato Hairline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4800"/>
              <a:buFont typeface="Lato Hairline"/>
              <a:buNone/>
              <a:defRPr sz="4800">
                <a:solidFill>
                  <a:srgbClr val="434343"/>
                </a:solidFill>
                <a:latin typeface="Lato Hairline"/>
                <a:ea typeface="Lato Hairline"/>
                <a:cs typeface="Lato Hairline"/>
                <a:sym typeface="Lato Hairline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4800"/>
              <a:buFont typeface="Lato Hairline"/>
              <a:buNone/>
              <a:defRPr sz="4800">
                <a:solidFill>
                  <a:srgbClr val="434343"/>
                </a:solidFill>
                <a:latin typeface="Lato Hairline"/>
                <a:ea typeface="Lato Hairline"/>
                <a:cs typeface="Lato Hairline"/>
                <a:sym typeface="Lato Hairline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4800"/>
              <a:buFont typeface="Lato Hairline"/>
              <a:buNone/>
              <a:defRPr sz="4800">
                <a:solidFill>
                  <a:srgbClr val="434343"/>
                </a:solidFill>
                <a:latin typeface="Lato Hairline"/>
                <a:ea typeface="Lato Hairline"/>
                <a:cs typeface="Lato Hairline"/>
                <a:sym typeface="Lato Hairline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4800"/>
              <a:buFont typeface="Lato Hairline"/>
              <a:buNone/>
              <a:defRPr sz="4800">
                <a:solidFill>
                  <a:srgbClr val="434343"/>
                </a:solidFill>
                <a:latin typeface="Lato Hairline"/>
                <a:ea typeface="Lato Hairline"/>
                <a:cs typeface="Lato Hairline"/>
                <a:sym typeface="Lato Hairline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4800"/>
              <a:buFont typeface="Lato Hairline"/>
              <a:buNone/>
              <a:defRPr sz="4800">
                <a:solidFill>
                  <a:srgbClr val="434343"/>
                </a:solidFill>
                <a:latin typeface="Lato Hairline"/>
                <a:ea typeface="Lato Hairline"/>
                <a:cs typeface="Lato Hairline"/>
                <a:sym typeface="Lato Hairline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457200" y="2992533"/>
            <a:ext cx="5511300" cy="347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spcBef>
                <a:spcPts val="600"/>
              </a:spcBef>
              <a:spcAft>
                <a:spcPts val="0"/>
              </a:spcAft>
              <a:buClr>
                <a:srgbClr val="B7B7B7"/>
              </a:buClr>
              <a:buSzPts val="1800"/>
              <a:buFont typeface="Lato Light"/>
              <a:buChar char="×"/>
              <a:defRPr sz="1800">
                <a:solidFill>
                  <a:srgbClr val="666666"/>
                </a:solidFill>
                <a:latin typeface="Lato Light"/>
                <a:ea typeface="Lato Light"/>
                <a:cs typeface="Lato Light"/>
                <a:sym typeface="Lato Light"/>
              </a:defRPr>
            </a:lvl1pPr>
            <a:lvl2pPr marL="914400" lvl="1" indent="-342900">
              <a:spcBef>
                <a:spcPts val="0"/>
              </a:spcBef>
              <a:spcAft>
                <a:spcPts val="0"/>
              </a:spcAft>
              <a:buClr>
                <a:srgbClr val="B7B7B7"/>
              </a:buClr>
              <a:buSzPts val="1800"/>
              <a:buFont typeface="Lato Light"/>
              <a:buChar char="×"/>
              <a:defRPr sz="1800">
                <a:solidFill>
                  <a:srgbClr val="666666"/>
                </a:solidFill>
                <a:latin typeface="Lato Light"/>
                <a:ea typeface="Lato Light"/>
                <a:cs typeface="Lato Light"/>
                <a:sym typeface="Lato Light"/>
              </a:defRPr>
            </a:lvl2pPr>
            <a:lvl3pPr marL="1371600" lvl="2" indent="-342900">
              <a:spcBef>
                <a:spcPts val="0"/>
              </a:spcBef>
              <a:spcAft>
                <a:spcPts val="0"/>
              </a:spcAft>
              <a:buClr>
                <a:srgbClr val="B7B7B7"/>
              </a:buClr>
              <a:buSzPts val="1800"/>
              <a:buFont typeface="Lato Light"/>
              <a:buChar char="×"/>
              <a:defRPr sz="1800">
                <a:solidFill>
                  <a:srgbClr val="666666"/>
                </a:solidFill>
                <a:latin typeface="Lato Light"/>
                <a:ea typeface="Lato Light"/>
                <a:cs typeface="Lato Light"/>
                <a:sym typeface="Lato Light"/>
              </a:defRPr>
            </a:lvl3pPr>
            <a:lvl4pPr marL="1828800" lvl="3" indent="-342900">
              <a:spcBef>
                <a:spcPts val="0"/>
              </a:spcBef>
              <a:spcAft>
                <a:spcPts val="0"/>
              </a:spcAft>
              <a:buClr>
                <a:srgbClr val="B7B7B7"/>
              </a:buClr>
              <a:buSzPts val="1800"/>
              <a:buFont typeface="Lato Light"/>
              <a:buChar char="×"/>
              <a:defRPr sz="1800">
                <a:solidFill>
                  <a:srgbClr val="666666"/>
                </a:solidFill>
                <a:latin typeface="Lato Light"/>
                <a:ea typeface="Lato Light"/>
                <a:cs typeface="Lato Light"/>
                <a:sym typeface="Lato Light"/>
              </a:defRPr>
            </a:lvl4pPr>
            <a:lvl5pPr marL="2286000" lvl="4" indent="-342900">
              <a:spcBef>
                <a:spcPts val="0"/>
              </a:spcBef>
              <a:spcAft>
                <a:spcPts val="0"/>
              </a:spcAft>
              <a:buClr>
                <a:srgbClr val="B7B7B7"/>
              </a:buClr>
              <a:buSzPts val="1800"/>
              <a:buFont typeface="Lato Light"/>
              <a:buChar char="○"/>
              <a:defRPr sz="1800">
                <a:solidFill>
                  <a:srgbClr val="666666"/>
                </a:solidFill>
                <a:latin typeface="Lato Light"/>
                <a:ea typeface="Lato Light"/>
                <a:cs typeface="Lato Light"/>
                <a:sym typeface="Lato Light"/>
              </a:defRPr>
            </a:lvl5pPr>
            <a:lvl6pPr marL="2743200" lvl="5" indent="-342900">
              <a:spcBef>
                <a:spcPts val="0"/>
              </a:spcBef>
              <a:spcAft>
                <a:spcPts val="0"/>
              </a:spcAft>
              <a:buClr>
                <a:srgbClr val="B7B7B7"/>
              </a:buClr>
              <a:buSzPts val="1800"/>
              <a:buFont typeface="Lato Light"/>
              <a:buChar char="■"/>
              <a:defRPr sz="1800">
                <a:solidFill>
                  <a:srgbClr val="666666"/>
                </a:solidFill>
                <a:latin typeface="Lato Light"/>
                <a:ea typeface="Lato Light"/>
                <a:cs typeface="Lato Light"/>
                <a:sym typeface="Lato Light"/>
              </a:defRPr>
            </a:lvl6pPr>
            <a:lvl7pPr marL="3200400" lvl="6" indent="-342900">
              <a:spcBef>
                <a:spcPts val="0"/>
              </a:spcBef>
              <a:spcAft>
                <a:spcPts val="0"/>
              </a:spcAft>
              <a:buClr>
                <a:srgbClr val="B7B7B7"/>
              </a:buClr>
              <a:buSzPts val="1800"/>
              <a:buFont typeface="Lato Light"/>
              <a:buChar char="●"/>
              <a:defRPr sz="1800">
                <a:solidFill>
                  <a:srgbClr val="666666"/>
                </a:solidFill>
                <a:latin typeface="Lato Light"/>
                <a:ea typeface="Lato Light"/>
                <a:cs typeface="Lato Light"/>
                <a:sym typeface="Lato Light"/>
              </a:defRPr>
            </a:lvl7pPr>
            <a:lvl8pPr marL="3657600" lvl="7" indent="-342900">
              <a:spcBef>
                <a:spcPts val="0"/>
              </a:spcBef>
              <a:spcAft>
                <a:spcPts val="0"/>
              </a:spcAft>
              <a:buClr>
                <a:srgbClr val="B7B7B7"/>
              </a:buClr>
              <a:buSzPts val="1800"/>
              <a:buFont typeface="Lato Light"/>
              <a:buChar char="○"/>
              <a:defRPr sz="1800">
                <a:solidFill>
                  <a:srgbClr val="666666"/>
                </a:solidFill>
                <a:latin typeface="Lato Light"/>
                <a:ea typeface="Lato Light"/>
                <a:cs typeface="Lato Light"/>
                <a:sym typeface="Lato Light"/>
              </a:defRPr>
            </a:lvl8pPr>
            <a:lvl9pPr marL="4114800" lvl="8" indent="-342900">
              <a:spcBef>
                <a:spcPts val="0"/>
              </a:spcBef>
              <a:spcAft>
                <a:spcPts val="0"/>
              </a:spcAft>
              <a:buClr>
                <a:srgbClr val="B7B7B7"/>
              </a:buClr>
              <a:buSzPts val="1800"/>
              <a:buFont typeface="Lato Light"/>
              <a:buChar char="■"/>
              <a:defRPr sz="1800">
                <a:solidFill>
                  <a:srgbClr val="666666"/>
                </a:solidFill>
                <a:latin typeface="Lato Light"/>
                <a:ea typeface="Lato Light"/>
                <a:cs typeface="Lato Light"/>
                <a:sym typeface="Lato Light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80584" y="6231535"/>
            <a:ext cx="548700" cy="52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buNone/>
              <a:defRPr sz="1800">
                <a:solidFill>
                  <a:srgbClr val="FFFFFF"/>
                </a:solidFill>
                <a:latin typeface="Lato Light"/>
                <a:ea typeface="Lato Light"/>
                <a:cs typeface="Lato Light"/>
                <a:sym typeface="Lato Light"/>
              </a:defRPr>
            </a:lvl1pPr>
            <a:lvl2pPr lvl="1" algn="r">
              <a:buNone/>
              <a:defRPr sz="1800">
                <a:solidFill>
                  <a:srgbClr val="FFFFFF"/>
                </a:solidFill>
                <a:latin typeface="Lato Light"/>
                <a:ea typeface="Lato Light"/>
                <a:cs typeface="Lato Light"/>
                <a:sym typeface="Lato Light"/>
              </a:defRPr>
            </a:lvl2pPr>
            <a:lvl3pPr lvl="2" algn="r">
              <a:buNone/>
              <a:defRPr sz="1800">
                <a:solidFill>
                  <a:srgbClr val="FFFFFF"/>
                </a:solidFill>
                <a:latin typeface="Lato Light"/>
                <a:ea typeface="Lato Light"/>
                <a:cs typeface="Lato Light"/>
                <a:sym typeface="Lato Light"/>
              </a:defRPr>
            </a:lvl3pPr>
            <a:lvl4pPr lvl="3" algn="r">
              <a:buNone/>
              <a:defRPr sz="1800">
                <a:solidFill>
                  <a:srgbClr val="FFFFFF"/>
                </a:solidFill>
                <a:latin typeface="Lato Light"/>
                <a:ea typeface="Lato Light"/>
                <a:cs typeface="Lato Light"/>
                <a:sym typeface="Lato Light"/>
              </a:defRPr>
            </a:lvl4pPr>
            <a:lvl5pPr lvl="4" algn="r">
              <a:buNone/>
              <a:defRPr sz="1800">
                <a:solidFill>
                  <a:srgbClr val="FFFFFF"/>
                </a:solidFill>
                <a:latin typeface="Lato Light"/>
                <a:ea typeface="Lato Light"/>
                <a:cs typeface="Lato Light"/>
                <a:sym typeface="Lato Light"/>
              </a:defRPr>
            </a:lvl5pPr>
            <a:lvl6pPr lvl="5" algn="r">
              <a:buNone/>
              <a:defRPr sz="1800">
                <a:solidFill>
                  <a:srgbClr val="FFFFFF"/>
                </a:solidFill>
                <a:latin typeface="Lato Light"/>
                <a:ea typeface="Lato Light"/>
                <a:cs typeface="Lato Light"/>
                <a:sym typeface="Lato Light"/>
              </a:defRPr>
            </a:lvl6pPr>
            <a:lvl7pPr lvl="6" algn="r">
              <a:buNone/>
              <a:defRPr sz="1800">
                <a:solidFill>
                  <a:srgbClr val="FFFFFF"/>
                </a:solidFill>
                <a:latin typeface="Lato Light"/>
                <a:ea typeface="Lato Light"/>
                <a:cs typeface="Lato Light"/>
                <a:sym typeface="Lato Light"/>
              </a:defRPr>
            </a:lvl7pPr>
            <a:lvl8pPr lvl="7" algn="r">
              <a:buNone/>
              <a:defRPr sz="1800">
                <a:solidFill>
                  <a:srgbClr val="FFFFFF"/>
                </a:solidFill>
                <a:latin typeface="Lato Light"/>
                <a:ea typeface="Lato Light"/>
                <a:cs typeface="Lato Light"/>
                <a:sym typeface="Lato Light"/>
              </a:defRPr>
            </a:lvl8pPr>
            <a:lvl9pPr lvl="8" algn="r">
              <a:buNone/>
              <a:defRPr sz="1800">
                <a:solidFill>
                  <a:srgbClr val="FFFFFF"/>
                </a:solidFill>
                <a:latin typeface="Lato Light"/>
                <a:ea typeface="Lato Light"/>
                <a:cs typeface="Lato Light"/>
                <a:sym typeface="Lato Light"/>
              </a:defRPr>
            </a:lvl9pPr>
          </a:lstStyle>
          <a:p>
            <a:pPr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" kern="0"/>
              <a:pPr>
                <a:buClr>
                  <a:srgbClr val="000000"/>
                </a:buClr>
                <a:buFont typeface="Arial"/>
                <a:buNone/>
              </a:pPr>
              <a:t>‹#›</a:t>
            </a:fld>
            <a:endParaRPr kern="0"/>
          </a:p>
        </p:txBody>
      </p:sp>
    </p:spTree>
    <p:extLst>
      <p:ext uri="{BB962C8B-B14F-4D97-AF65-F5344CB8AC3E}">
        <p14:creationId xmlns:p14="http://schemas.microsoft.com/office/powerpoint/2010/main" val="2180083107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910" r:id="rId1"/>
    <p:sldLayoutId id="2147483911" r:id="rId2"/>
    <p:sldLayoutId id="2147483912" r:id="rId3"/>
    <p:sldLayoutId id="2147483913" r:id="rId4"/>
    <p:sldLayoutId id="2147483914" r:id="rId5"/>
    <p:sldLayoutId id="2147483915" r:id="rId6"/>
    <p:sldLayoutId id="2147483916" r:id="rId7"/>
    <p:sldLayoutId id="2147483917" r:id="rId8"/>
    <p:sldLayoutId id="2147483918" r:id="rId9"/>
    <p:sldLayoutId id="2147483919" r:id="rId10"/>
    <p:sldLayoutId id="2147483920" r:id="rId11"/>
  </p:sldLayoutIdLst>
  <p:transition>
    <p:fade thruBlk="1"/>
  </p:transition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5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5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png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18"/>
          <p:cNvSpPr txBox="1">
            <a:spLocks noGrp="1"/>
          </p:cNvSpPr>
          <p:nvPr>
            <p:ph type="title"/>
          </p:nvPr>
        </p:nvSpPr>
        <p:spPr>
          <a:xfrm>
            <a:off x="457200" y="2206225"/>
            <a:ext cx="5511300" cy="857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lvl="0"/>
            <a:r>
              <a:rPr lang="bg-BG" sz="4000" b="1" kern="1200" dirty="0">
                <a:solidFill>
                  <a:srgbClr val="1F497D"/>
                </a:solidFill>
                <a:latin typeface="Calibri"/>
                <a:ea typeface="+mn-ea"/>
                <a:cs typeface="+mn-cs"/>
              </a:rPr>
              <a:t/>
            </a:r>
            <a:br>
              <a:rPr lang="bg-BG" sz="4000" b="1" kern="1200" dirty="0">
                <a:solidFill>
                  <a:srgbClr val="1F497D"/>
                </a:solidFill>
                <a:latin typeface="Calibri"/>
                <a:ea typeface="+mn-ea"/>
                <a:cs typeface="+mn-cs"/>
              </a:rPr>
            </a:br>
            <a:r>
              <a:rPr lang="bg-BG" sz="4000" b="1" kern="1200" dirty="0">
                <a:solidFill>
                  <a:srgbClr val="1F497D"/>
                </a:solidFill>
                <a:latin typeface="Calibri"/>
                <a:ea typeface="+mn-ea"/>
                <a:cs typeface="+mn-cs"/>
              </a:rPr>
              <a:t/>
            </a:r>
            <a:br>
              <a:rPr lang="bg-BG" sz="4000" b="1" kern="1200" dirty="0">
                <a:solidFill>
                  <a:srgbClr val="1F497D"/>
                </a:solidFill>
                <a:latin typeface="Calibri"/>
                <a:ea typeface="+mn-ea"/>
                <a:cs typeface="+mn-cs"/>
              </a:rPr>
            </a:br>
            <a:endParaRPr dirty="0"/>
          </a:p>
        </p:txBody>
      </p:sp>
      <p:sp>
        <p:nvSpPr>
          <p:cNvPr id="95" name="Google Shape;95;p18"/>
          <p:cNvSpPr txBox="1">
            <a:spLocks noGrp="1"/>
          </p:cNvSpPr>
          <p:nvPr>
            <p:ph type="body" idx="1"/>
          </p:nvPr>
        </p:nvSpPr>
        <p:spPr>
          <a:xfrm>
            <a:off x="143839" y="1761025"/>
            <a:ext cx="7247561" cy="260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bg-BG" sz="3600" b="1" kern="1200" dirty="0" smtClean="0">
                <a:solidFill>
                  <a:srgbClr val="1F497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ea typeface="+mn-ea"/>
                <a:cs typeface="+mn-cs"/>
              </a:rPr>
              <a:t>ДЕСЕТО </a:t>
            </a:r>
            <a:r>
              <a:rPr lang="bg-BG" sz="3600" b="1" kern="1200" dirty="0">
                <a:solidFill>
                  <a:srgbClr val="1F497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ea typeface="+mn-ea"/>
                <a:cs typeface="+mn-cs"/>
              </a:rPr>
              <a:t>ЗАСЕДАНИЕ НА </a:t>
            </a:r>
          </a:p>
          <a:p>
            <a:pPr marL="0" lvl="0" indent="0" algn="ctr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bg-BG" sz="3600" b="1" kern="1200" dirty="0">
                <a:solidFill>
                  <a:srgbClr val="1F497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ea typeface="+mn-ea"/>
                <a:cs typeface="+mn-cs"/>
              </a:rPr>
              <a:t>КОМИТЕТА ЗА НАБЛЮДЕНИЕ НА </a:t>
            </a:r>
          </a:p>
          <a:p>
            <a:pPr marL="0" lvl="0" indent="0" algn="ctr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bg-BG" sz="3600" b="1" kern="1200" dirty="0">
                <a:solidFill>
                  <a:srgbClr val="1F497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ea typeface="+mn-ea"/>
                <a:cs typeface="+mn-cs"/>
              </a:rPr>
              <a:t>ПРОГРАМАТА ЗА МОРСКО ДЕЛО И РИБАРСТВО 2014-2020 Г.</a:t>
            </a:r>
          </a:p>
          <a:p>
            <a:pPr marL="0" lvl="0" indent="0" algn="ctr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endParaRPr lang="bg-BG" sz="3600" b="1" kern="1200" dirty="0">
              <a:solidFill>
                <a:srgbClr val="1F497D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/>
              <a:ea typeface="+mn-ea"/>
              <a:cs typeface="+mn-cs"/>
            </a:endParaRPr>
          </a:p>
          <a:p>
            <a:pPr marL="0" lvl="0" indent="0" algn="ctr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bg-BG" sz="3600" i="1" kern="1200" dirty="0" smtClean="0">
                <a:solidFill>
                  <a:srgbClr val="1F497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ea typeface="+mn-ea"/>
                <a:cs typeface="+mn-cs"/>
              </a:rPr>
              <a:t>4 НОЕМВРИ 2021 </a:t>
            </a:r>
            <a:r>
              <a:rPr lang="bg-BG" sz="3600" i="1" kern="1200" dirty="0">
                <a:solidFill>
                  <a:srgbClr val="1F497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ea typeface="+mn-ea"/>
                <a:cs typeface="+mn-cs"/>
              </a:rPr>
              <a:t>г.</a:t>
            </a:r>
          </a:p>
          <a:p>
            <a:pPr marL="0" lvl="0" indent="0" algn="ctr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bg-BG" sz="3600" i="1" kern="1200" dirty="0" smtClean="0">
                <a:solidFill>
                  <a:srgbClr val="1F497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ea typeface="+mn-ea"/>
                <a:cs typeface="+mn-cs"/>
              </a:rPr>
              <a:t>гр</a:t>
            </a:r>
            <a:r>
              <a:rPr lang="bg-BG" sz="3600" i="1" kern="1200" dirty="0">
                <a:solidFill>
                  <a:srgbClr val="1F497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ea typeface="+mn-ea"/>
                <a:cs typeface="+mn-cs"/>
              </a:rPr>
              <a:t>. </a:t>
            </a:r>
            <a:r>
              <a:rPr lang="bg-BG" sz="3600" i="1" kern="1200" dirty="0" smtClean="0">
                <a:solidFill>
                  <a:srgbClr val="1F497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ea typeface="+mn-ea"/>
                <a:cs typeface="+mn-cs"/>
              </a:rPr>
              <a:t>София</a:t>
            </a:r>
          </a:p>
          <a:p>
            <a:pPr marL="0" lvl="0" indent="0" algn="ctr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endParaRPr lang="en-US" sz="3600" i="1" kern="1200" dirty="0" smtClean="0">
              <a:solidFill>
                <a:srgbClr val="1F497D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/>
              <a:ea typeface="+mn-ea"/>
              <a:cs typeface="+mn-cs"/>
            </a:endParaRPr>
          </a:p>
          <a:p>
            <a:pPr marL="0" lvl="0" indent="0" algn="ctr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en-US" sz="3600" i="1" kern="1200" dirty="0" smtClean="0">
                <a:solidFill>
                  <a:srgbClr val="1F497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ea typeface="+mn-ea"/>
                <a:cs typeface="+mn-cs"/>
              </a:rPr>
              <a:t>ONLINE</a:t>
            </a:r>
            <a:endParaRPr lang="en-US" sz="3600" i="1" kern="1200" dirty="0">
              <a:solidFill>
                <a:srgbClr val="1F497D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/>
              <a:ea typeface="+mn-ea"/>
              <a:cs typeface="+mn-cs"/>
            </a:endParaRPr>
          </a:p>
          <a:p>
            <a:endParaRPr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20072" y="0"/>
            <a:ext cx="2365453" cy="114614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29132" y="84403"/>
            <a:ext cx="3090940" cy="96934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6225" y="16099"/>
            <a:ext cx="1646063" cy="1487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663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18"/>
          <p:cNvSpPr txBox="1">
            <a:spLocks noGrp="1"/>
          </p:cNvSpPr>
          <p:nvPr>
            <p:ph type="title"/>
          </p:nvPr>
        </p:nvSpPr>
        <p:spPr>
          <a:xfrm>
            <a:off x="457200" y="2206225"/>
            <a:ext cx="5511300" cy="857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lvl="0"/>
            <a:r>
              <a:rPr lang="bg-BG" sz="4000" b="1" kern="1200" dirty="0">
                <a:solidFill>
                  <a:srgbClr val="1F497D"/>
                </a:solidFill>
                <a:latin typeface="Calibri"/>
                <a:ea typeface="+mn-ea"/>
                <a:cs typeface="+mn-cs"/>
              </a:rPr>
              <a:t/>
            </a:r>
            <a:br>
              <a:rPr lang="bg-BG" sz="4000" b="1" kern="1200" dirty="0">
                <a:solidFill>
                  <a:srgbClr val="1F497D"/>
                </a:solidFill>
                <a:latin typeface="Calibri"/>
                <a:ea typeface="+mn-ea"/>
                <a:cs typeface="+mn-cs"/>
              </a:rPr>
            </a:br>
            <a:r>
              <a:rPr lang="bg-BG" sz="4000" b="1" kern="1200" dirty="0">
                <a:solidFill>
                  <a:srgbClr val="1F497D"/>
                </a:solidFill>
                <a:latin typeface="Calibri"/>
                <a:ea typeface="+mn-ea"/>
                <a:cs typeface="+mn-cs"/>
              </a:rPr>
              <a:t/>
            </a:r>
            <a:br>
              <a:rPr lang="bg-BG" sz="4000" b="1" kern="1200" dirty="0">
                <a:solidFill>
                  <a:srgbClr val="1F497D"/>
                </a:solidFill>
                <a:latin typeface="Calibri"/>
                <a:ea typeface="+mn-ea"/>
                <a:cs typeface="+mn-cs"/>
              </a:rPr>
            </a:br>
            <a:endParaRPr dirty="0"/>
          </a:p>
        </p:txBody>
      </p:sp>
      <p:sp>
        <p:nvSpPr>
          <p:cNvPr id="95" name="Google Shape;95;p18"/>
          <p:cNvSpPr txBox="1">
            <a:spLocks noGrp="1"/>
          </p:cNvSpPr>
          <p:nvPr>
            <p:ph type="body" idx="1"/>
          </p:nvPr>
        </p:nvSpPr>
        <p:spPr>
          <a:xfrm>
            <a:off x="143839" y="1761024"/>
            <a:ext cx="6866561" cy="4334975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indent="0" algn="ctr">
              <a:spcBef>
                <a:spcPts val="0"/>
              </a:spcBef>
              <a:buClrTx/>
              <a:buSzTx/>
              <a:buNone/>
              <a:defRPr/>
            </a:pPr>
            <a:endParaRPr lang="bg-BG" sz="3600" b="1" dirty="0" smtClean="0">
              <a:solidFill>
                <a:srgbClr val="1F497D"/>
              </a:solidFill>
              <a:latin typeface="Calibri"/>
            </a:endParaRPr>
          </a:p>
          <a:p>
            <a:pPr marL="0" indent="0" algn="ctr">
              <a:spcBef>
                <a:spcPts val="0"/>
              </a:spcBef>
              <a:buClrTx/>
              <a:buSzTx/>
              <a:buNone/>
              <a:defRPr/>
            </a:pPr>
            <a:r>
              <a:rPr lang="bg-BG" sz="4000" b="1" dirty="0" smtClean="0">
                <a:solidFill>
                  <a:srgbClr val="1F497D"/>
                </a:solidFill>
                <a:latin typeface="Calibri"/>
              </a:rPr>
              <a:t>ПРОГРАМИРАНЕ </a:t>
            </a:r>
          </a:p>
          <a:p>
            <a:pPr marL="0" indent="0" algn="ctr">
              <a:spcBef>
                <a:spcPts val="0"/>
              </a:spcBef>
              <a:buClrTx/>
              <a:buSzTx/>
              <a:buNone/>
              <a:defRPr/>
            </a:pPr>
            <a:r>
              <a:rPr lang="bg-BG" sz="4000" b="1" dirty="0" smtClean="0">
                <a:solidFill>
                  <a:srgbClr val="1F497D"/>
                </a:solidFill>
                <a:latin typeface="Calibri"/>
              </a:rPr>
              <a:t>НА </a:t>
            </a:r>
            <a:r>
              <a:rPr lang="bg-BG" sz="4000" b="1" dirty="0">
                <a:solidFill>
                  <a:srgbClr val="1F497D"/>
                </a:solidFill>
                <a:latin typeface="Calibri"/>
              </a:rPr>
              <a:t>ПРОГРАМЕН ПЕРИОД </a:t>
            </a:r>
            <a:endParaRPr lang="bg-BG" sz="4000" b="1" dirty="0" smtClean="0">
              <a:solidFill>
                <a:srgbClr val="1F497D"/>
              </a:solidFill>
              <a:latin typeface="Calibri"/>
            </a:endParaRPr>
          </a:p>
          <a:p>
            <a:pPr marL="0" indent="0" algn="ctr">
              <a:spcBef>
                <a:spcPts val="0"/>
              </a:spcBef>
              <a:buClrTx/>
              <a:buSzTx/>
              <a:buNone/>
              <a:defRPr/>
            </a:pPr>
            <a:r>
              <a:rPr lang="bg-BG" sz="4000" b="1" dirty="0" smtClean="0">
                <a:solidFill>
                  <a:srgbClr val="1F497D"/>
                </a:solidFill>
                <a:latin typeface="Calibri"/>
              </a:rPr>
              <a:t>2021-2027 </a:t>
            </a:r>
            <a:r>
              <a:rPr lang="bg-BG" sz="4000" b="1" dirty="0">
                <a:solidFill>
                  <a:srgbClr val="1F497D"/>
                </a:solidFill>
                <a:latin typeface="Calibri"/>
              </a:rPr>
              <a:t>Г.</a:t>
            </a:r>
            <a:endParaRPr lang="bg-BG" sz="4000" b="1" kern="1200" dirty="0">
              <a:solidFill>
                <a:srgbClr val="1F497D"/>
              </a:solidFill>
              <a:latin typeface="Calibri"/>
            </a:endParaRPr>
          </a:p>
          <a:p>
            <a:pPr marL="0" lvl="0" indent="0" algn="ctr">
              <a:spcBef>
                <a:spcPts val="0"/>
              </a:spcBef>
              <a:buClrTx/>
              <a:buSzTx/>
              <a:buNone/>
              <a:defRPr/>
            </a:pPr>
            <a:endParaRPr lang="ru-RU" sz="3600" i="1" dirty="0">
              <a:solidFill>
                <a:srgbClr val="1A3A8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/>
            </a:endParaRPr>
          </a:p>
          <a:p>
            <a:pPr marL="0" lvl="0" indent="0" algn="ctr">
              <a:spcBef>
                <a:spcPts val="0"/>
              </a:spcBef>
              <a:buClrTx/>
              <a:buSzTx/>
              <a:buNone/>
              <a:defRPr/>
            </a:pPr>
            <a:endParaRPr lang="ru-RU" sz="3600" i="1" kern="1200" dirty="0">
              <a:solidFill>
                <a:srgbClr val="1A3A8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/>
              <a:ea typeface="+mn-ea"/>
              <a:cs typeface="+mn-cs"/>
            </a:endParaRPr>
          </a:p>
          <a:p>
            <a:endParaRPr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20072" y="0"/>
            <a:ext cx="2365453" cy="114614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29132" y="84403"/>
            <a:ext cx="3090940" cy="96934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6225" y="16099"/>
            <a:ext cx="1646063" cy="1487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9317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81294" y="179067"/>
            <a:ext cx="3048000" cy="87716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bg-BG" sz="17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ПРОГРАМА ЗА МОРСКО ДЕЛО И РИБАРСТВО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bg-BG" sz="17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2014-2020 г.</a:t>
            </a:r>
          </a:p>
        </p:txBody>
      </p:sp>
      <p:grpSp>
        <p:nvGrpSpPr>
          <p:cNvPr id="7" name="Group 6"/>
          <p:cNvGrpSpPr/>
          <p:nvPr/>
        </p:nvGrpSpPr>
        <p:grpSpPr>
          <a:xfrm>
            <a:off x="6669915" y="0"/>
            <a:ext cx="2361897" cy="1219200"/>
            <a:chOff x="6466353" y="86880"/>
            <a:chExt cx="2843808" cy="1835115"/>
          </a:xfrm>
        </p:grpSpPr>
        <p:pic>
          <p:nvPicPr>
            <p:cNvPr id="8" name="Picture 7"/>
            <p:cNvPicPr/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44141" y="86880"/>
              <a:ext cx="2088232" cy="132589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9" name="TextBox 5"/>
            <p:cNvSpPr txBox="1">
              <a:spLocks noChangeArrowheads="1"/>
            </p:cNvSpPr>
            <p:nvPr/>
          </p:nvSpPr>
          <p:spPr bwMode="auto">
            <a:xfrm>
              <a:off x="6466353" y="1246955"/>
              <a:ext cx="2843808" cy="675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b" anchorCtr="0" upright="1">
              <a:noAutofit/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bg-BG" sz="10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МИНИСТЕРСТВО НА  ЗЕМЕДЕЛИЕТО, ХРАНИТЕ И ГОРИТЕ</a:t>
              </a:r>
              <a:endParaRPr kumimoji="0" lang="bg-BG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Calibri"/>
                <a:cs typeface="Calibri"/>
              </a:endParaRPr>
            </a:p>
          </p:txBody>
        </p:sp>
      </p:grpSp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6226" y="16099"/>
            <a:ext cx="1645068" cy="1203101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0" y="1905506"/>
            <a:ext cx="8991600" cy="63401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ru-RU" sz="2400" dirty="0" smtClean="0"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Нормативна </a:t>
            </a:r>
            <a:r>
              <a:rPr lang="ru-RU" sz="2400" dirty="0"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рамка за програмен период 2021-2027 г. </a:t>
            </a:r>
            <a:endParaRPr lang="ru-RU" sz="2400" dirty="0" smtClean="0">
              <a:solidFill>
                <a:srgbClr val="F79646">
                  <a:lumMod val="75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0"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endParaRPr lang="ru-RU" sz="2400" dirty="0">
              <a:solidFill>
                <a:srgbClr val="F79646">
                  <a:lumMod val="75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285750" lvl="0" indent="-285750" algn="just" defTabSz="457200" eaLnBrk="1" fontAlgn="auto" hangingPunct="1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ru-RU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Регламент </a:t>
            </a: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(ЕС) 2021/1060 на Европейския парламент и на Съвета от 24 юни 2021 година за установяване на общоприложимите разпоредби за Европейския фонд за регионално развитие, Европейския социален фонд плюс, Кохезионния фонд, Фонда за справедлив преход и Европейския фонд за морско дело, рибарство и аквакултури, както и на финансовите правила за тях и за фонд „Убежище, миграция и интеграция“, фонд „Вътрешна сигурност“ и Инструмента за финансова подкрепа за управлението на границите и визовата политика </a:t>
            </a:r>
            <a:r>
              <a:rPr lang="en-US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Регламент </a:t>
            </a: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(ЕС) 2021/1060 </a:t>
            </a:r>
            <a:r>
              <a:rPr lang="en-US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ru-RU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 defTabSz="457200" eaLnBrk="1" fontAlgn="auto" hangingPunct="1">
              <a:spcBef>
                <a:spcPts val="0"/>
              </a:spcBef>
              <a:spcAft>
                <a:spcPts val="0"/>
              </a:spcAft>
            </a:pP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lvl="0" indent="-285750" algn="just" defTabSz="457200" eaLnBrk="1" fontAlgn="auto" hangingPunct="1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Регламент (ЕС) 2021/1139 на Европейския парламент и на Съвета от 7 юли 2021 година за създаване на Европейския фонд за морско дело, рибарство и аквакултури. </a:t>
            </a:r>
          </a:p>
          <a:p>
            <a:pPr marL="285750" lvl="0" indent="-285750" algn="just" defTabSz="457200" eaLnBrk="1" fontAlgn="auto" hangingPunct="1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endParaRPr lang="ru-RU" sz="32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/>
            </a:endParaRPr>
          </a:p>
          <a:p>
            <a:pPr lvl="0"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endParaRPr lang="ru-RU" sz="3200" b="1" dirty="0" smtClean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/>
            </a:endParaRPr>
          </a:p>
          <a:p>
            <a:pPr lvl="0"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endParaRPr lang="ru-RU" sz="32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/>
            </a:endParaRPr>
          </a:p>
          <a:p>
            <a:pPr lvl="0"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endParaRPr lang="ru-RU" sz="3200" b="1" dirty="0" smtClean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/>
            </a:endParaRPr>
          </a:p>
          <a:p>
            <a:pPr lvl="0"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 sz="32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198144137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81294" y="179067"/>
            <a:ext cx="3048000" cy="87716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bg-BG" sz="17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ПРОГРАМА ЗА МОРСКО ДЕЛО И РИБАРСТВО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bg-BG" sz="17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2014-2020 г.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74828" y="1447800"/>
            <a:ext cx="8856984" cy="58169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2400" dirty="0"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Предприети действия за подготовка на Програма за морско дело, рибарство и аквакултури 2021 – 2027 (ПМДРА</a:t>
            </a:r>
            <a:r>
              <a:rPr lang="ru-RU" sz="2400" dirty="0" smtClean="0"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  <a:endParaRPr lang="ru-RU" sz="2400" dirty="0">
              <a:solidFill>
                <a:srgbClr val="F79646">
                  <a:lumMod val="75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0" algn="ctr"/>
            <a:endParaRPr lang="ru-RU" sz="2400" dirty="0">
              <a:solidFill>
                <a:srgbClr val="F79646">
                  <a:lumMod val="75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0"/>
            <a:r>
              <a:rPr lang="ru-RU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</a:t>
            </a:r>
            <a:r>
              <a:rPr lang="ru-RU" sz="20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Проучвания </a:t>
            </a: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анализи за изготвяне на</a:t>
            </a:r>
            <a:r>
              <a:rPr lang="en-US" sz="20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проекта на </a:t>
            </a:r>
            <a:r>
              <a:rPr lang="ru-RU" sz="20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ПМДРА:</a:t>
            </a:r>
            <a:endParaRPr lang="ru-RU" sz="20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buFontTx/>
              <a:buChar char="-"/>
            </a:pP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Изготвен </a:t>
            </a:r>
            <a:r>
              <a:rPr lang="en-US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 </a:t>
            </a: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</a:t>
            </a:r>
            <a:r>
              <a:rPr lang="ru-RU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ногогодишен </a:t>
            </a: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национален стратегически план за аквакултурите в</a:t>
            </a:r>
            <a:r>
              <a:rPr lang="en-US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България </a:t>
            </a:r>
            <a:r>
              <a:rPr lang="ru-RU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2021-2027;</a:t>
            </a:r>
          </a:p>
          <a:p>
            <a:pPr lvl="0"/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lvl="0" indent="-285750">
              <a:buFontTx/>
              <a:buChar char="-"/>
            </a:pPr>
            <a:r>
              <a:rPr lang="ru-RU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Изготвен </a:t>
            </a:r>
            <a:r>
              <a:rPr lang="en-US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 </a:t>
            </a: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итуационен анализ </a:t>
            </a: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 състоянието на сектор „Рибарство“ в България</a:t>
            </a:r>
            <a:r>
              <a:rPr lang="ru-RU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lvl="0"/>
            <a:endParaRPr lang="ru-RU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lvl="0" indent="-285750">
              <a:buFontTx/>
              <a:buChar char="-"/>
            </a:pPr>
            <a:r>
              <a:rPr lang="bg-BG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Изготвен е Анализ на прилагането на ВОМР на национално ниво;</a:t>
            </a:r>
          </a:p>
          <a:p>
            <a:pPr lvl="0"/>
            <a:endParaRPr lang="bg-BG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Tx/>
              <a:buChar char="-"/>
            </a:pPr>
            <a:r>
              <a:rPr lang="bg-BG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Изготвена е </a:t>
            </a: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предварителна </a:t>
            </a:r>
            <a:r>
              <a:rPr lang="ru-RU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оценка </a:t>
            </a:r>
            <a:r>
              <a:rPr lang="ru-RU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 </a:t>
            </a: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прилагане на финансови инструменти по </a:t>
            </a:r>
            <a:r>
              <a:rPr lang="ru-RU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ПМДРА</a:t>
            </a:r>
            <a:r>
              <a:rPr lang="bg-BG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lvl="0" indent="-285750">
              <a:buFontTx/>
              <a:buChar char="-"/>
            </a:pPr>
            <a:endParaRPr lang="ru-RU" dirty="0" smtClean="0"/>
          </a:p>
          <a:p>
            <a:r>
              <a:rPr lang="ru-RU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2. Проведени са 8 заседания на </a:t>
            </a:r>
            <a:r>
              <a:rPr lang="bg-BG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Тематичната работна група за разработване на Програмата за морско дело и рибарство и аквакултури за периода 2021-2027 г.</a:t>
            </a:r>
            <a:endParaRPr lang="en-US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lvl="0" indent="-285750">
              <a:buFontTx/>
              <a:buChar char="-"/>
            </a:pPr>
            <a:endParaRPr lang="en-US" dirty="0"/>
          </a:p>
          <a:p>
            <a:pPr lvl="0"/>
            <a:endParaRPr lang="bg-BG" sz="2200" dirty="0"/>
          </a:p>
          <a:p>
            <a:pPr lvl="0" algn="ctr"/>
            <a:endParaRPr lang="ru-RU" sz="2400" dirty="0">
              <a:solidFill>
                <a:srgbClr val="F79646">
                  <a:lumMod val="75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6669915" y="0"/>
            <a:ext cx="2361897" cy="1219200"/>
            <a:chOff x="6466353" y="86880"/>
            <a:chExt cx="2843808" cy="1835115"/>
          </a:xfrm>
        </p:grpSpPr>
        <p:pic>
          <p:nvPicPr>
            <p:cNvPr id="8" name="Picture 7"/>
            <p:cNvPicPr/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44141" y="86880"/>
              <a:ext cx="2088232" cy="132589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9" name="TextBox 5"/>
            <p:cNvSpPr txBox="1">
              <a:spLocks noChangeArrowheads="1"/>
            </p:cNvSpPr>
            <p:nvPr/>
          </p:nvSpPr>
          <p:spPr bwMode="auto">
            <a:xfrm>
              <a:off x="6466353" y="1246955"/>
              <a:ext cx="2843808" cy="675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b" anchorCtr="0" upright="1">
              <a:noAutofit/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bg-BG" sz="10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МИНИСТЕРСТВО НА  ЗЕМЕДЕЛИЕТО, ХРАНИТЕ И ГОРИТЕ</a:t>
              </a:r>
              <a:endParaRPr kumimoji="0" lang="bg-BG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Calibri"/>
                <a:cs typeface="Calibri"/>
              </a:endParaRPr>
            </a:p>
          </p:txBody>
        </p:sp>
      </p:grpSp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6226" y="16099"/>
            <a:ext cx="1645068" cy="12031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038838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81294" y="179067"/>
            <a:ext cx="3048000" cy="87716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bg-BG" sz="17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ПРОГРАМА ЗА МОРСКО ДЕЛО И РИБАРСТВО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bg-BG" sz="17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2014-2020 г.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0" y="1066801"/>
            <a:ext cx="8991600" cy="8035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endParaRPr lang="ru-RU" sz="900" dirty="0" smtClean="0">
              <a:solidFill>
                <a:srgbClr val="F79646">
                  <a:lumMod val="75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0" algn="ctr"/>
            <a:r>
              <a:rPr lang="ru-RU" sz="2400" dirty="0" smtClean="0"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Предприети </a:t>
            </a:r>
            <a:r>
              <a:rPr lang="ru-RU" sz="2400" dirty="0"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действия за подготовка на </a:t>
            </a:r>
            <a:r>
              <a:rPr lang="ru-RU" sz="2400" dirty="0" smtClean="0"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ПМДРА</a:t>
            </a:r>
          </a:p>
          <a:p>
            <a:pPr lvl="0" algn="ctr"/>
            <a:endParaRPr lang="ru-RU" sz="1600" dirty="0" smtClean="0">
              <a:solidFill>
                <a:srgbClr val="F79646">
                  <a:lumMod val="75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ru-RU" b="1" dirty="0" smtClean="0">
                <a:latin typeface="Times New Roman"/>
                <a:ea typeface="Calibri"/>
                <a:cs typeface="Times New Roman"/>
              </a:rPr>
              <a:t>3. Извършване </a:t>
            </a:r>
            <a:r>
              <a:rPr lang="ru-RU" b="1" dirty="0">
                <a:latin typeface="Times New Roman"/>
                <a:ea typeface="Calibri"/>
                <a:cs typeface="Times New Roman"/>
              </a:rPr>
              <a:t>на екологична оценка (ЕО) на програмата, съгласно с чл. 81 и чл. 85, ал. 1 от Закона за опазване на околната среда и в съответствие с изискванията на Наредбата за условията и реда за извършване на екологична оценка на планове и програми (Наредба за ЕО), приета с ПМС № 139 от 24.06.2004 г. </a:t>
            </a:r>
            <a:r>
              <a:rPr lang="ru-RU" dirty="0" smtClean="0">
                <a:latin typeface="Times New Roman"/>
                <a:ea typeface="Calibri"/>
                <a:cs typeface="Times New Roman"/>
              </a:rPr>
              <a:t>- необходимо </a:t>
            </a:r>
            <a:r>
              <a:rPr lang="ru-RU" dirty="0">
                <a:latin typeface="Times New Roman"/>
                <a:ea typeface="Calibri"/>
                <a:cs typeface="Times New Roman"/>
              </a:rPr>
              <a:t>условие за одобряването на </a:t>
            </a:r>
            <a:r>
              <a:rPr lang="ru-RU" dirty="0" smtClean="0">
                <a:latin typeface="Times New Roman"/>
                <a:ea typeface="Calibri"/>
                <a:cs typeface="Times New Roman"/>
              </a:rPr>
              <a:t>ПМДРА.</a:t>
            </a:r>
            <a:endParaRPr lang="ru-RU" dirty="0">
              <a:latin typeface="Times New Roman"/>
              <a:ea typeface="Calibri"/>
              <a:cs typeface="Times New Roman"/>
            </a:endParaRPr>
          </a:p>
          <a:p>
            <a:pPr algn="just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ru-RU" dirty="0">
                <a:latin typeface="Times New Roman"/>
                <a:ea typeface="Calibri"/>
                <a:cs typeface="Times New Roman"/>
              </a:rPr>
              <a:t>По проведена обществена поръчка е сключен договор № РД 51-67/28.06.2021 г. с изпълнител „П-Юнайтед“ ЕООД. </a:t>
            </a:r>
            <a:endParaRPr lang="ru-RU" dirty="0" smtClean="0">
              <a:latin typeface="Times New Roman"/>
              <a:ea typeface="Calibri"/>
              <a:cs typeface="Times New Roman"/>
            </a:endParaRPr>
          </a:p>
          <a:p>
            <a:pPr algn="just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ru-RU" dirty="0" smtClean="0">
                <a:latin typeface="Times New Roman"/>
                <a:ea typeface="Calibri"/>
                <a:cs typeface="Times New Roman"/>
              </a:rPr>
              <a:t>За </a:t>
            </a:r>
            <a:r>
              <a:rPr lang="ru-RU" dirty="0">
                <a:latin typeface="Times New Roman"/>
                <a:ea typeface="Calibri"/>
                <a:cs typeface="Times New Roman"/>
              </a:rPr>
              <a:t>определяне на приложимата процедура по ЕО е уведомен министъра на околната среда и водите, в съответствие с приложение № 3 към чл. 8, ал. 1 от посочената наредба. Изготвено е задание за определяне на обхвата и съдържанието на Доклада за ЕО. Същото е публикувано за консултации с обществеността на Единния информационен портал на европейските структурни и инвестиционни фондове като срокът за подаване на становища по документа беше до 20 октомври 2021 г. </a:t>
            </a:r>
          </a:p>
          <a:p>
            <a:pPr algn="just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ru-RU" dirty="0">
                <a:latin typeface="Times New Roman"/>
                <a:ea typeface="Calibri"/>
                <a:cs typeface="Times New Roman"/>
              </a:rPr>
              <a:t>Във връзка с разпоредбите на чл. 19, ал. 3 от Наредбата за ЕО на МОСВ е предоставена схема за провеждане на консултации с обществеността, заинтересуваните органи и трети лица, които има вероятност да бъдат засегнати от ПМДРА.</a:t>
            </a:r>
          </a:p>
          <a:p>
            <a:pPr lvl="0" algn="ctr"/>
            <a:endParaRPr lang="ru-RU" sz="2400" dirty="0">
              <a:solidFill>
                <a:srgbClr val="F79646">
                  <a:lumMod val="75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0" algn="ctr"/>
            <a:endParaRPr lang="ru-RU" sz="2400" dirty="0" smtClean="0">
              <a:solidFill>
                <a:srgbClr val="F79646">
                  <a:lumMod val="75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0" algn="ctr"/>
            <a:endParaRPr lang="ru-RU" sz="2400" dirty="0">
              <a:solidFill>
                <a:srgbClr val="F79646">
                  <a:lumMod val="75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0" algn="ctr"/>
            <a:endParaRPr lang="ru-RU" sz="2400" dirty="0" smtClean="0">
              <a:solidFill>
                <a:srgbClr val="F79646">
                  <a:lumMod val="75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0" algn="ctr"/>
            <a:endParaRPr lang="ru-RU" sz="2400" dirty="0">
              <a:solidFill>
                <a:srgbClr val="F79646">
                  <a:lumMod val="75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0" algn="ctr"/>
            <a:endParaRPr lang="ru-RU" sz="2400" dirty="0">
              <a:solidFill>
                <a:srgbClr val="F79646">
                  <a:lumMod val="75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6669915" y="0"/>
            <a:ext cx="2361897" cy="1219200"/>
            <a:chOff x="6466353" y="86880"/>
            <a:chExt cx="2843808" cy="1835115"/>
          </a:xfrm>
        </p:grpSpPr>
        <p:pic>
          <p:nvPicPr>
            <p:cNvPr id="8" name="Picture 7"/>
            <p:cNvPicPr/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44141" y="86880"/>
              <a:ext cx="2088232" cy="132589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9" name="TextBox 5"/>
            <p:cNvSpPr txBox="1">
              <a:spLocks noChangeArrowheads="1"/>
            </p:cNvSpPr>
            <p:nvPr/>
          </p:nvSpPr>
          <p:spPr bwMode="auto">
            <a:xfrm>
              <a:off x="6466353" y="1246955"/>
              <a:ext cx="2843808" cy="675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b" anchorCtr="0" upright="1">
              <a:noAutofit/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bg-BG" sz="10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МИНИСТЕРСТВО НА  ЗЕМЕДЕЛИЕТО, ХРАНИТЕ И ГОРИТЕ</a:t>
              </a:r>
              <a:endParaRPr kumimoji="0" lang="bg-BG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Calibri"/>
                <a:cs typeface="Calibri"/>
              </a:endParaRPr>
            </a:p>
          </p:txBody>
        </p:sp>
      </p:grpSp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6226" y="16099"/>
            <a:ext cx="1645068" cy="12031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495284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81294" y="179067"/>
            <a:ext cx="3048000" cy="87716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bg-BG" sz="17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ПРОГРАМА ЗА МОРСКО ДЕЛО И РИБАРСТВО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bg-BG" sz="17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2014-2020 г.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74828" y="1447800"/>
            <a:ext cx="8856984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2400" dirty="0" smtClean="0"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Времеви </a:t>
            </a:r>
            <a:r>
              <a:rPr lang="ru-RU" sz="2400" dirty="0"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график </a:t>
            </a:r>
            <a:r>
              <a:rPr lang="ru-RU" sz="2400" dirty="0" smtClean="0"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 изготвяне </a:t>
            </a:r>
            <a:r>
              <a:rPr lang="ru-RU" sz="2400" dirty="0"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 ПМДРА</a:t>
            </a:r>
            <a:endParaRPr lang="ru-RU" sz="2400" dirty="0" smtClean="0">
              <a:solidFill>
                <a:srgbClr val="F79646">
                  <a:lumMod val="75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0" algn="ctr"/>
            <a:endParaRPr lang="ru-RU" sz="2400" dirty="0">
              <a:solidFill>
                <a:srgbClr val="F79646">
                  <a:lumMod val="75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lvl="0" indent="-342900" algn="just">
              <a:buFont typeface="Wingdings" panose="05000000000000000000" pitchFamily="2" charset="2"/>
              <a:buChar char="Ø"/>
            </a:pPr>
            <a:r>
              <a:rPr lang="bg-BG" sz="2000" dirty="0" smtClean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В края на месец октомври, 2021 г</a:t>
            </a:r>
            <a:r>
              <a:rPr lang="bg-BG" sz="2000" dirty="0" smtClean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.,  </a:t>
            </a:r>
            <a:r>
              <a:rPr lang="bg-BG" sz="2000" dirty="0" smtClean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УО на ПМДР изпрати на ЕК втори проект </a:t>
            </a:r>
            <a:r>
              <a:rPr lang="bg-BG" sz="2000" dirty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на </a:t>
            </a:r>
            <a:r>
              <a:rPr lang="ru-RU" sz="2000" dirty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„Програма за морско дело, рибарство и аквакултури” </a:t>
            </a:r>
            <a:r>
              <a:rPr lang="ru-RU" sz="2000" dirty="0" smtClean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2021-2027;</a:t>
            </a:r>
            <a:endParaRPr lang="ru-RU" sz="2000" dirty="0">
              <a:solidFill>
                <a:prstClr val="black"/>
              </a:solidFill>
              <a:latin typeface="Times New Roman"/>
              <a:ea typeface="Calibri"/>
              <a:cs typeface="Times New Roman"/>
            </a:endParaRPr>
          </a:p>
          <a:p>
            <a:pPr marL="342900" lvl="0" indent="-342900" algn="just">
              <a:buFont typeface="Wingdings" panose="05000000000000000000" pitchFamily="2" charset="2"/>
              <a:buChar char="Ø"/>
            </a:pPr>
            <a:endParaRPr lang="ru-RU" sz="2000" dirty="0">
              <a:solidFill>
                <a:prstClr val="black"/>
              </a:solidFill>
              <a:latin typeface="Times New Roman"/>
              <a:ea typeface="Calibri"/>
              <a:cs typeface="Times New Roman"/>
            </a:endParaRPr>
          </a:p>
          <a:p>
            <a:pPr marL="342900" lvl="0" indent="-342900" algn="just">
              <a:buFont typeface="Wingdings" panose="05000000000000000000" pitchFamily="2" charset="2"/>
              <a:buChar char="Ø"/>
            </a:pPr>
            <a:r>
              <a:rPr lang="ru-RU" sz="2000" dirty="0" smtClean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Съгласно чл. 21 </a:t>
            </a:r>
            <a:r>
              <a:rPr lang="ru-RU" sz="2000" dirty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от  Регламент (ЕС) </a:t>
            </a:r>
            <a:r>
              <a:rPr lang="ru-RU" sz="2000" dirty="0" smtClean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2021/1060, държавите </a:t>
            </a:r>
            <a:r>
              <a:rPr lang="ru-RU" sz="2000" dirty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членки представят програмите на Комисията не по-късно от 3 месеца след представянето на споразумението за партньорство;</a:t>
            </a:r>
          </a:p>
          <a:p>
            <a:pPr lvl="0" algn="just"/>
            <a:endParaRPr lang="ru-RU" sz="2000" dirty="0">
              <a:solidFill>
                <a:prstClr val="black"/>
              </a:solidFill>
              <a:latin typeface="Times New Roman"/>
              <a:ea typeface="Calibri"/>
              <a:cs typeface="Times New Roman"/>
            </a:endParaRPr>
          </a:p>
          <a:p>
            <a:pPr marL="342900" lvl="0" indent="-342900" algn="just">
              <a:buFont typeface="Wingdings" panose="05000000000000000000" pitchFamily="2" charset="2"/>
              <a:buChar char="Ø"/>
            </a:pPr>
            <a:r>
              <a:rPr lang="ru-RU" sz="2000" dirty="0" smtClean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Очаква се Споразумението за партньорство да бъде изпратено на ЕК официално до края на 2021 г., най-късно до януари, 2022 г.</a:t>
            </a:r>
            <a:endParaRPr lang="ru-RU" sz="2000" dirty="0">
              <a:solidFill>
                <a:prstClr val="black"/>
              </a:solidFill>
              <a:latin typeface="Times New Roman"/>
              <a:ea typeface="Calibri"/>
              <a:cs typeface="Times New Roman"/>
            </a:endParaRPr>
          </a:p>
          <a:p>
            <a:pPr lvl="0" algn="ctr"/>
            <a:endParaRPr lang="ru-RU" sz="2400" dirty="0" smtClean="0">
              <a:solidFill>
                <a:srgbClr val="F79646">
                  <a:lumMod val="75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0" algn="ctr"/>
            <a:endParaRPr lang="ru-RU" sz="2400" dirty="0">
              <a:solidFill>
                <a:srgbClr val="F79646">
                  <a:lumMod val="75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0" algn="ctr"/>
            <a:endParaRPr lang="ru-RU" sz="2400" dirty="0">
              <a:solidFill>
                <a:srgbClr val="F79646">
                  <a:lumMod val="75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6669915" y="0"/>
            <a:ext cx="2361897" cy="1219200"/>
            <a:chOff x="6466353" y="86880"/>
            <a:chExt cx="2843808" cy="1835115"/>
          </a:xfrm>
        </p:grpSpPr>
        <p:pic>
          <p:nvPicPr>
            <p:cNvPr id="8" name="Picture 7"/>
            <p:cNvPicPr/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44141" y="86880"/>
              <a:ext cx="2088232" cy="132589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9" name="TextBox 5"/>
            <p:cNvSpPr txBox="1">
              <a:spLocks noChangeArrowheads="1"/>
            </p:cNvSpPr>
            <p:nvPr/>
          </p:nvSpPr>
          <p:spPr bwMode="auto">
            <a:xfrm>
              <a:off x="6466353" y="1246955"/>
              <a:ext cx="2843808" cy="675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b" anchorCtr="0" upright="1">
              <a:noAutofit/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bg-BG" sz="10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МИНИСТЕРСТВО НА  ЗЕМЕДЕЛИЕТО, ХРАНИТЕ И ГОРИТЕ</a:t>
              </a:r>
              <a:endParaRPr kumimoji="0" lang="bg-BG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Calibri"/>
                <a:cs typeface="Calibri"/>
              </a:endParaRPr>
            </a:p>
          </p:txBody>
        </p:sp>
      </p:grpSp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6226" y="16099"/>
            <a:ext cx="1645068" cy="12031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809548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81294" y="179067"/>
            <a:ext cx="3048000" cy="87716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bg-BG" sz="17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ПРОГРАМА ЗА МОРСКО ДЕЛО И РИБАРСТВО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bg-BG" sz="17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2014-2020 г.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6200" y="1245579"/>
            <a:ext cx="8915400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bg-BG" sz="2400" dirty="0"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Приоритети, заложени в </a:t>
            </a:r>
            <a:r>
              <a:rPr lang="bg-BG" sz="2400" dirty="0" smtClean="0"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ПМДРА</a:t>
            </a:r>
          </a:p>
          <a:p>
            <a:pPr algn="ctr"/>
            <a:endParaRPr lang="bg-BG" sz="2400" dirty="0">
              <a:solidFill>
                <a:srgbClr val="F79646">
                  <a:lumMod val="75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>
              <a:spcAft>
                <a:spcPts val="0"/>
              </a:spcAft>
            </a:pPr>
            <a:r>
              <a:rPr lang="bg-BG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Arial"/>
                <a:cs typeface="Times New Roman" panose="02020603050405020304" pitchFamily="18" charset="0"/>
              </a:rPr>
              <a:t>Приоритет </a:t>
            </a:r>
            <a:r>
              <a:rPr lang="bg-BG" b="1" dirty="0">
                <a:solidFill>
                  <a:srgbClr val="000000"/>
                </a:solidFill>
                <a:latin typeface="Times New Roman" panose="02020603050405020304" pitchFamily="18" charset="0"/>
                <a:ea typeface="Arial"/>
                <a:cs typeface="Times New Roman" panose="02020603050405020304" pitchFamily="18" charset="0"/>
              </a:rPr>
              <a:t>1:</a:t>
            </a:r>
            <a:r>
              <a:rPr lang="bg-BG" dirty="0">
                <a:solidFill>
                  <a:srgbClr val="000000"/>
                </a:solidFill>
                <a:latin typeface="Times New Roman" panose="02020603050405020304" pitchFamily="18" charset="0"/>
                <a:ea typeface="Arial"/>
                <a:cs typeface="Times New Roman" panose="02020603050405020304" pitchFamily="18" charset="0"/>
              </a:rPr>
              <a:t> Насърчаване на устойчивото рибарство и възстановяването и опазването на водните биологични ресурси</a:t>
            </a:r>
            <a:r>
              <a:rPr lang="bg-BG" dirty="0" smtClean="0">
                <a:solidFill>
                  <a:srgbClr val="000000"/>
                </a:solidFill>
                <a:latin typeface="Times New Roman" panose="02020603050405020304" pitchFamily="18" charset="0"/>
                <a:ea typeface="Arial"/>
                <a:cs typeface="Times New Roman" panose="02020603050405020304" pitchFamily="18" charset="0"/>
              </a:rPr>
              <a:t>;</a:t>
            </a:r>
          </a:p>
          <a:p>
            <a:pPr algn="just">
              <a:spcAft>
                <a:spcPts val="0"/>
              </a:spcAft>
            </a:pPr>
            <a:endParaRPr lang="en-US" dirty="0">
              <a:solidFill>
                <a:srgbClr val="000000"/>
              </a:solidFill>
              <a:latin typeface="Times New Roman" panose="02020603050405020304" pitchFamily="18" charset="0"/>
              <a:ea typeface="Tahoma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bg-BG" b="1" dirty="0">
                <a:solidFill>
                  <a:srgbClr val="000000"/>
                </a:solidFill>
                <a:latin typeface="Times New Roman" panose="02020603050405020304" pitchFamily="18" charset="0"/>
                <a:ea typeface="Arial"/>
                <a:cs typeface="Times New Roman" panose="02020603050405020304" pitchFamily="18" charset="0"/>
              </a:rPr>
              <a:t>Приоритет 2:</a:t>
            </a:r>
            <a:r>
              <a:rPr lang="bg-BG" dirty="0">
                <a:solidFill>
                  <a:srgbClr val="000000"/>
                </a:solidFill>
                <a:latin typeface="Times New Roman" panose="02020603050405020304" pitchFamily="18" charset="0"/>
                <a:ea typeface="Arial"/>
                <a:cs typeface="Times New Roman" panose="02020603050405020304" pitchFamily="18" charset="0"/>
              </a:rPr>
              <a:t> Насърчаване на устойчивите дейности, свързани с аквакултурите, и на преработването и предлагането на пазара на продукти от риболов и аквакултури</a:t>
            </a:r>
            <a:r>
              <a:rPr lang="bg-BG" dirty="0">
                <a:solidFill>
                  <a:srgbClr val="000000"/>
                </a:solidFill>
                <a:latin typeface="Times New Roman" panose="02020603050405020304" pitchFamily="18" charset="0"/>
                <a:ea typeface="Tahoma"/>
                <a:cs typeface="Times New Roman" panose="02020603050405020304" pitchFamily="18" charset="0"/>
              </a:rPr>
              <a:t> </a:t>
            </a:r>
            <a:r>
              <a:rPr lang="bg-BG" dirty="0">
                <a:solidFill>
                  <a:srgbClr val="000000"/>
                </a:solidFill>
                <a:latin typeface="Times New Roman" panose="02020603050405020304" pitchFamily="18" charset="0"/>
                <a:ea typeface="Arial"/>
                <a:cs typeface="Times New Roman" panose="02020603050405020304" pitchFamily="18" charset="0"/>
              </a:rPr>
              <a:t>като по този начин се допринася за продоволствената сигурност в Съюза</a:t>
            </a:r>
            <a:r>
              <a:rPr lang="bg-BG" dirty="0" smtClean="0">
                <a:solidFill>
                  <a:srgbClr val="000000"/>
                </a:solidFill>
                <a:latin typeface="Times New Roman" panose="02020603050405020304" pitchFamily="18" charset="0"/>
                <a:ea typeface="Arial"/>
                <a:cs typeface="Times New Roman" panose="02020603050405020304" pitchFamily="18" charset="0"/>
              </a:rPr>
              <a:t>;</a:t>
            </a:r>
          </a:p>
          <a:p>
            <a:pPr algn="just">
              <a:spcAft>
                <a:spcPts val="0"/>
              </a:spcAft>
            </a:pPr>
            <a:endParaRPr lang="en-US" dirty="0">
              <a:solidFill>
                <a:srgbClr val="000000"/>
              </a:solidFill>
              <a:latin typeface="Times New Roman" panose="02020603050405020304" pitchFamily="18" charset="0"/>
              <a:ea typeface="Tahoma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bg-BG" b="1" dirty="0">
                <a:solidFill>
                  <a:srgbClr val="000000"/>
                </a:solidFill>
                <a:latin typeface="Times New Roman" panose="02020603050405020304" pitchFamily="18" charset="0"/>
                <a:ea typeface="Arial"/>
                <a:cs typeface="Times New Roman" panose="02020603050405020304" pitchFamily="18" charset="0"/>
              </a:rPr>
              <a:t>Приоритет 3: </a:t>
            </a:r>
            <a:r>
              <a:rPr lang="bg-BG" dirty="0">
                <a:solidFill>
                  <a:srgbClr val="000000"/>
                </a:solidFill>
                <a:latin typeface="Times New Roman" panose="02020603050405020304" pitchFamily="18" charset="0"/>
                <a:ea typeface="Arial"/>
                <a:cs typeface="Times New Roman" panose="02020603050405020304" pitchFamily="18" charset="0"/>
              </a:rPr>
              <a:t>Осигуряване на условия за устойчива синя икономика в </a:t>
            </a:r>
            <a:r>
              <a:rPr lang="bg-BG" dirty="0" smtClean="0">
                <a:solidFill>
                  <a:srgbClr val="000000"/>
                </a:solidFill>
                <a:latin typeface="Times New Roman" panose="02020603050405020304" pitchFamily="18" charset="0"/>
                <a:ea typeface="Arial"/>
                <a:cs typeface="Times New Roman" panose="02020603050405020304" pitchFamily="18" charset="0"/>
              </a:rPr>
              <a:t>крайбрежните и </a:t>
            </a:r>
            <a:r>
              <a:rPr lang="bg-BG" dirty="0">
                <a:solidFill>
                  <a:srgbClr val="000000"/>
                </a:solidFill>
                <a:latin typeface="Times New Roman" panose="02020603050405020304" pitchFamily="18" charset="0"/>
                <a:ea typeface="Arial"/>
                <a:cs typeface="Times New Roman" panose="02020603050405020304" pitchFamily="18" charset="0"/>
              </a:rPr>
              <a:t>вътрешните райони и насърчаване на развитието на общностите, занимаващи се с рибарство и аквакултури</a:t>
            </a:r>
            <a:r>
              <a:rPr lang="bg-BG" dirty="0" smtClean="0">
                <a:solidFill>
                  <a:srgbClr val="000000"/>
                </a:solidFill>
                <a:latin typeface="Times New Roman" panose="02020603050405020304" pitchFamily="18" charset="0"/>
                <a:ea typeface="Arial"/>
                <a:cs typeface="Times New Roman" panose="02020603050405020304" pitchFamily="18" charset="0"/>
              </a:rPr>
              <a:t>;</a:t>
            </a:r>
          </a:p>
          <a:p>
            <a:pPr algn="just">
              <a:spcAft>
                <a:spcPts val="0"/>
              </a:spcAft>
            </a:pPr>
            <a:endParaRPr lang="en-US" dirty="0">
              <a:solidFill>
                <a:srgbClr val="000000"/>
              </a:solidFill>
              <a:latin typeface="Times New Roman" panose="02020603050405020304" pitchFamily="18" charset="0"/>
              <a:ea typeface="Tahoma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bg-BG" b="1" dirty="0">
                <a:solidFill>
                  <a:srgbClr val="000000"/>
                </a:solidFill>
                <a:latin typeface="Times New Roman" panose="02020603050405020304" pitchFamily="18" charset="0"/>
                <a:ea typeface="Arial"/>
                <a:cs typeface="Times New Roman" panose="02020603050405020304" pitchFamily="18" charset="0"/>
              </a:rPr>
              <a:t>Приоритет 4:</a:t>
            </a:r>
            <a:r>
              <a:rPr lang="bg-BG" dirty="0">
                <a:solidFill>
                  <a:srgbClr val="000000"/>
                </a:solidFill>
                <a:latin typeface="Times New Roman" panose="02020603050405020304" pitchFamily="18" charset="0"/>
                <a:ea typeface="Arial"/>
                <a:cs typeface="Times New Roman" panose="02020603050405020304" pitchFamily="18" charset="0"/>
              </a:rPr>
              <a:t> Укрепване на международното управление на океаните и осигуряване на условия за безопасност, сигурност, чистота и устойчиво стопанисване на моретата и океаните</a:t>
            </a:r>
            <a:r>
              <a:rPr lang="bg-BG" dirty="0" smtClean="0">
                <a:solidFill>
                  <a:srgbClr val="000000"/>
                </a:solidFill>
                <a:latin typeface="Times New Roman" panose="02020603050405020304" pitchFamily="18" charset="0"/>
                <a:ea typeface="Arial"/>
                <a:cs typeface="Times New Roman" panose="02020603050405020304" pitchFamily="18" charset="0"/>
              </a:rPr>
              <a:t>.</a:t>
            </a:r>
            <a:endParaRPr lang="ru-RU" sz="2400" dirty="0">
              <a:solidFill>
                <a:srgbClr val="F79646">
                  <a:lumMod val="75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6669915" y="0"/>
            <a:ext cx="2361897" cy="1219200"/>
            <a:chOff x="6466353" y="86880"/>
            <a:chExt cx="2843808" cy="1835115"/>
          </a:xfrm>
        </p:grpSpPr>
        <p:pic>
          <p:nvPicPr>
            <p:cNvPr id="8" name="Picture 7"/>
            <p:cNvPicPr/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44141" y="86880"/>
              <a:ext cx="2088232" cy="132589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9" name="TextBox 5"/>
            <p:cNvSpPr txBox="1">
              <a:spLocks noChangeArrowheads="1"/>
            </p:cNvSpPr>
            <p:nvPr/>
          </p:nvSpPr>
          <p:spPr bwMode="auto">
            <a:xfrm>
              <a:off x="6466353" y="1246955"/>
              <a:ext cx="2843808" cy="675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b" anchorCtr="0" upright="1">
              <a:noAutofit/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bg-BG" sz="10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МИНИСТЕРСТВО НА  ЗЕМЕДЕЛИЕТО, ХРАНИТЕ И ГОРИТЕ</a:t>
              </a:r>
              <a:endParaRPr kumimoji="0" lang="bg-BG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Calibri"/>
                <a:cs typeface="Calibri"/>
              </a:endParaRPr>
            </a:p>
          </p:txBody>
        </p:sp>
      </p:grpSp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6226" y="16099"/>
            <a:ext cx="1645068" cy="12031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809548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95400" y="117798"/>
            <a:ext cx="3048000" cy="87716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bg-BG" sz="17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ПРОГРАМА ЗА МОРСКО ДЕЛО И РИБАРСТВО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bg-BG" sz="17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2014-2020 г.</a:t>
            </a:r>
          </a:p>
        </p:txBody>
      </p:sp>
      <p:grpSp>
        <p:nvGrpSpPr>
          <p:cNvPr id="7" name="Group 6"/>
          <p:cNvGrpSpPr/>
          <p:nvPr/>
        </p:nvGrpSpPr>
        <p:grpSpPr>
          <a:xfrm>
            <a:off x="6669915" y="0"/>
            <a:ext cx="2361897" cy="1219200"/>
            <a:chOff x="6466353" y="86880"/>
            <a:chExt cx="2843808" cy="1835115"/>
          </a:xfrm>
        </p:grpSpPr>
        <p:pic>
          <p:nvPicPr>
            <p:cNvPr id="8" name="Picture 7"/>
            <p:cNvPicPr/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44141" y="86880"/>
              <a:ext cx="2088232" cy="132589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9" name="TextBox 5"/>
            <p:cNvSpPr txBox="1">
              <a:spLocks noChangeArrowheads="1"/>
            </p:cNvSpPr>
            <p:nvPr/>
          </p:nvSpPr>
          <p:spPr bwMode="auto">
            <a:xfrm>
              <a:off x="6466353" y="1246955"/>
              <a:ext cx="2843808" cy="675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b" anchorCtr="0" upright="1">
              <a:noAutofit/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bg-BG" sz="10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МИНИСТЕРСТВО НА  ЗЕМЕДЕЛИЕТО, ХРАНИТЕ И ГОРИТЕ</a:t>
              </a:r>
              <a:endParaRPr kumimoji="0" lang="bg-BG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Calibri"/>
                <a:cs typeface="Calibri"/>
              </a:endParaRPr>
            </a:p>
          </p:txBody>
        </p:sp>
      </p:grpSp>
      <p:pic>
        <p:nvPicPr>
          <p:cNvPr id="5" name="Pictur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676400" y="1447800"/>
            <a:ext cx="5918199" cy="4038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548496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Eglamour template">
  <a:themeElements>
    <a:clrScheme name="Custom 347">
      <a:dk1>
        <a:srgbClr val="000000"/>
      </a:dk1>
      <a:lt1>
        <a:srgbClr val="FFFFFF"/>
      </a:lt1>
      <a:dk2>
        <a:srgbClr val="666666"/>
      </a:dk2>
      <a:lt2>
        <a:srgbClr val="CCCCCC"/>
      </a:lt2>
      <a:accent1>
        <a:srgbClr val="3A81BA"/>
      </a:accent1>
      <a:accent2>
        <a:srgbClr val="D89F39"/>
      </a:accent2>
      <a:accent3>
        <a:srgbClr val="8BAB42"/>
      </a:accent3>
      <a:accent4>
        <a:srgbClr val="57A7B5"/>
      </a:accent4>
      <a:accent5>
        <a:srgbClr val="8B81D2"/>
      </a:accent5>
      <a:accent6>
        <a:srgbClr val="963334"/>
      </a:accent6>
      <a:hlink>
        <a:srgbClr val="1155CC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Blue Red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4A66AC"/>
      </a:accent1>
      <a:accent2>
        <a:srgbClr val="629DD1"/>
      </a:accent2>
      <a:accent3>
        <a:srgbClr val="297FD5"/>
      </a:accent3>
      <a:accent4>
        <a:srgbClr val="7F8FA9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Century Gothic-Palatino Linotype">
      <a:majorFont>
        <a:latin typeface="Century Gothic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Blue Red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4A66AC"/>
      </a:accent1>
      <a:accent2>
        <a:srgbClr val="629DD1"/>
      </a:accent2>
      <a:accent3>
        <a:srgbClr val="297FD5"/>
      </a:accent3>
      <a:accent4>
        <a:srgbClr val="7F8FA9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Century Gothic-Palatino Linotype">
      <a:majorFont>
        <a:latin typeface="Century Gothic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Business strategy presentation</Template>
  <TotalTime>0</TotalTime>
  <Words>796</Words>
  <Application>Microsoft Office PowerPoint</Application>
  <PresentationFormat>On-screen Show (4:3)</PresentationFormat>
  <Paragraphs>89</Paragraphs>
  <Slides>8</Slides>
  <Notes>8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8</vt:i4>
      </vt:variant>
    </vt:vector>
  </HeadingPairs>
  <TitlesOfParts>
    <vt:vector size="10" baseType="lpstr">
      <vt:lpstr>Office Theme</vt:lpstr>
      <vt:lpstr>Eglamour template</vt:lpstr>
      <vt:lpstr>  </vt:lpstr>
      <vt:lpstr> 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2015-11-12T16:10:40Z</dcterms:created>
  <dcterms:modified xsi:type="dcterms:W3CDTF">2021-11-02T14:51:28Z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TC034606639991</vt:lpwstr>
  </property>
</Properties>
</file>