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63" r:id="rId1"/>
    <p:sldMasterId id="2147483909" r:id="rId2"/>
  </p:sldMasterIdLst>
  <p:notesMasterIdLst>
    <p:notesMasterId r:id="rId18"/>
  </p:notesMasterIdLst>
  <p:handoutMasterIdLst>
    <p:handoutMasterId r:id="rId19"/>
  </p:handoutMasterIdLst>
  <p:sldIdLst>
    <p:sldId id="341" r:id="rId3"/>
    <p:sldId id="338" r:id="rId4"/>
    <p:sldId id="359" r:id="rId5"/>
    <p:sldId id="344" r:id="rId6"/>
    <p:sldId id="349" r:id="rId7"/>
    <p:sldId id="345" r:id="rId8"/>
    <p:sldId id="347" r:id="rId9"/>
    <p:sldId id="358" r:id="rId10"/>
    <p:sldId id="352" r:id="rId11"/>
    <p:sldId id="357" r:id="rId12"/>
    <p:sldId id="355" r:id="rId13"/>
    <p:sldId id="356" r:id="rId14"/>
    <p:sldId id="350" r:id="rId15"/>
    <p:sldId id="351" r:id="rId16"/>
    <p:sldId id="337" r:id="rId17"/>
  </p:sldIdLst>
  <p:sldSz cx="9144000" cy="6858000" type="screen4x3"/>
  <p:notesSz cx="7023100" cy="93091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Palatino Linotype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Palatino Linotype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Palatino Linotype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Palatino Linotype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Palatino Linotype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Palatino Linotype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Palatino Linotype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Palatino Linotype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Palatino Linotype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008">
          <p15:clr>
            <a:srgbClr val="A4A3A4"/>
          </p15:clr>
        </p15:guide>
        <p15:guide id="3" orient="horz" pos="3792">
          <p15:clr>
            <a:srgbClr val="A4A3A4"/>
          </p15:clr>
        </p15:guide>
        <p15:guide id="4" orient="horz" pos="336">
          <p15:clr>
            <a:srgbClr val="A4A3A4"/>
          </p15:clr>
        </p15:guide>
        <p15:guide id="5" orient="horz" pos="1920">
          <p15:clr>
            <a:srgbClr val="A4A3A4"/>
          </p15:clr>
        </p15:guide>
        <p15:guide id="6" orient="horz" pos="3984">
          <p15:clr>
            <a:srgbClr val="A4A3A4"/>
          </p15:clr>
        </p15:guide>
        <p15:guide id="7" orient="horz" pos="1152">
          <p15:clr>
            <a:srgbClr val="A4A3A4"/>
          </p15:clr>
        </p15:guide>
        <p15:guide id="8" pos="2880">
          <p15:clr>
            <a:srgbClr val="A4A3A4"/>
          </p15:clr>
        </p15:guide>
        <p15:guide id="9" pos="503">
          <p15:clr>
            <a:srgbClr val="A4A3A4"/>
          </p15:clr>
        </p15:guide>
        <p15:guide id="10" pos="5257">
          <p15:clr>
            <a:srgbClr val="A4A3A4"/>
          </p15:clr>
        </p15:guide>
        <p15:guide id="11" pos="4608">
          <p15:clr>
            <a:srgbClr val="A4A3A4"/>
          </p15:clr>
        </p15:guide>
        <p15:guide id="12" pos="2448">
          <p15:clr>
            <a:srgbClr val="A4A3A4"/>
          </p15:clr>
        </p15:guide>
        <p15:guide id="13" pos="5545">
          <p15:clr>
            <a:srgbClr val="A4A3A4"/>
          </p15:clr>
        </p15:guide>
        <p15:guide id="14" pos="277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 userDrawn="1">
          <p15:clr>
            <a:srgbClr val="A4A3A4"/>
          </p15:clr>
        </p15:guide>
        <p15:guide id="2" pos="2213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FFFF"/>
    <a:srgbClr val="FCF1B2"/>
    <a:srgbClr val="FFCCFF"/>
    <a:srgbClr val="99CCFF"/>
    <a:srgbClr val="CCCCFF"/>
    <a:srgbClr val="CCFFCC"/>
    <a:srgbClr val="99FF99"/>
    <a:srgbClr val="B5EDC4"/>
    <a:srgbClr val="B6EC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468" autoAdjust="0"/>
    <p:restoredTop sz="86510" autoAdjust="0"/>
  </p:normalViewPr>
  <p:slideViewPr>
    <p:cSldViewPr>
      <p:cViewPr varScale="1">
        <p:scale>
          <a:sx n="100" d="100"/>
          <a:sy n="100" d="100"/>
        </p:scale>
        <p:origin x="1536" y="72"/>
      </p:cViewPr>
      <p:guideLst>
        <p:guide orient="horz" pos="2160"/>
        <p:guide orient="horz" pos="1008"/>
        <p:guide orient="horz" pos="3792"/>
        <p:guide orient="horz" pos="336"/>
        <p:guide orient="horz" pos="1920"/>
        <p:guide orient="horz" pos="3984"/>
        <p:guide orient="horz" pos="1152"/>
        <p:guide pos="2880"/>
        <p:guide pos="503"/>
        <p:guide pos="5257"/>
        <p:guide pos="4608"/>
        <p:guide pos="2448"/>
        <p:guide pos="5545"/>
        <p:guide pos="27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-3252" y="-96"/>
      </p:cViewPr>
      <p:guideLst>
        <p:guide orient="horz" pos="2932"/>
        <p:guide pos="2213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DB98EB-A1D4-4C1D-9A0A-CACBCAC5CFD2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765AFAB-A6E2-4D8D-8562-D8429918EC94}">
      <dgm:prSet phldrT="[Text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ln>
          <a:solidFill>
            <a:srgbClr val="00B0F0"/>
          </a:solidFill>
        </a:ln>
      </dgm:spPr>
      <dgm:t>
        <a:bodyPr/>
        <a:lstStyle/>
        <a:p>
          <a:r>
            <a:rPr lang="ru-RU" sz="2400" b="1" dirty="0" smtClean="0">
              <a:solidFill>
                <a:schemeClr val="tx2"/>
              </a:solidFill>
            </a:rPr>
            <a:t>Заседания на Комитета за наблюдение на ПМДР 2014-2020 г. </a:t>
          </a:r>
          <a:endParaRPr lang="en-US" sz="2400" b="1" dirty="0">
            <a:solidFill>
              <a:schemeClr val="tx2"/>
            </a:solidFill>
          </a:endParaRPr>
        </a:p>
      </dgm:t>
    </dgm:pt>
    <dgm:pt modelId="{17814D2F-AAA0-4F21-BA4D-9A4CBDD39AFC}" type="parTrans" cxnId="{E4033D22-D134-49A1-AEDB-965B14482738}">
      <dgm:prSet/>
      <dgm:spPr/>
      <dgm:t>
        <a:bodyPr/>
        <a:lstStyle/>
        <a:p>
          <a:endParaRPr lang="en-US"/>
        </a:p>
      </dgm:t>
    </dgm:pt>
    <dgm:pt modelId="{084F8475-0D05-45C3-AE9C-47ECAE5250E7}" type="sibTrans" cxnId="{E4033D22-D134-49A1-AEDB-965B14482738}">
      <dgm:prSet/>
      <dgm:spPr/>
      <dgm:t>
        <a:bodyPr/>
        <a:lstStyle/>
        <a:p>
          <a:endParaRPr lang="en-US"/>
        </a:p>
      </dgm:t>
    </dgm:pt>
    <dgm:pt modelId="{53178276-FD47-4669-80D1-2E711F92CB43}">
      <dgm:prSet phldrT="[Text]" custT="1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endParaRPr lang="en-US" sz="2000" b="1" dirty="0">
            <a:solidFill>
              <a:schemeClr val="tx2"/>
            </a:solidFill>
          </a:endParaRPr>
        </a:p>
      </dgm:t>
    </dgm:pt>
    <dgm:pt modelId="{7AEFF3CE-8071-4AD8-B915-1C74C94481EB}" type="parTrans" cxnId="{A2C4B074-1027-480A-A4A9-009723FC1F4E}">
      <dgm:prSet/>
      <dgm:spPr/>
      <dgm:t>
        <a:bodyPr/>
        <a:lstStyle/>
        <a:p>
          <a:endParaRPr lang="en-US"/>
        </a:p>
      </dgm:t>
    </dgm:pt>
    <dgm:pt modelId="{E996F3D5-0886-4CD2-845D-FCE75A6FCDDD}" type="sibTrans" cxnId="{A2C4B074-1027-480A-A4A9-009723FC1F4E}">
      <dgm:prSet/>
      <dgm:spPr/>
      <dgm:t>
        <a:bodyPr/>
        <a:lstStyle/>
        <a:p>
          <a:endParaRPr lang="en-US"/>
        </a:p>
      </dgm:t>
    </dgm:pt>
    <dgm:pt modelId="{1449FA92-29CA-4DDE-B218-A5230C5E5D63}">
      <dgm:prSet phldrT="[Text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ln>
          <a:solidFill>
            <a:srgbClr val="00B0F0"/>
          </a:solidFill>
        </a:ln>
      </dgm:spPr>
      <dgm:t>
        <a:bodyPr/>
        <a:lstStyle/>
        <a:p>
          <a:r>
            <a:rPr lang="ru-RU" sz="2400" b="1" dirty="0" smtClean="0">
              <a:solidFill>
                <a:schemeClr val="tx2"/>
              </a:solidFill>
            </a:rPr>
            <a:t>Годишно информационно събитие на ПМДР</a:t>
          </a:r>
          <a:endParaRPr lang="en-US" sz="2400" b="1" dirty="0">
            <a:solidFill>
              <a:schemeClr val="tx2"/>
            </a:solidFill>
          </a:endParaRPr>
        </a:p>
      </dgm:t>
    </dgm:pt>
    <dgm:pt modelId="{D6DF5428-43BD-4EED-9B61-7BA3FB308B43}" type="parTrans" cxnId="{D1C2AA7E-C085-4D80-AE0B-AC046B262898}">
      <dgm:prSet/>
      <dgm:spPr/>
      <dgm:t>
        <a:bodyPr/>
        <a:lstStyle/>
        <a:p>
          <a:endParaRPr lang="en-US"/>
        </a:p>
      </dgm:t>
    </dgm:pt>
    <dgm:pt modelId="{65C945AC-1298-451C-A638-A18CFD30A9A0}" type="sibTrans" cxnId="{D1C2AA7E-C085-4D80-AE0B-AC046B262898}">
      <dgm:prSet/>
      <dgm:spPr/>
      <dgm:t>
        <a:bodyPr/>
        <a:lstStyle/>
        <a:p>
          <a:endParaRPr lang="en-US"/>
        </a:p>
      </dgm:t>
    </dgm:pt>
    <dgm:pt modelId="{7E54742C-01A7-44CB-AE48-D67EADD5DD3D}">
      <dgm:prSet phldrT="[Text]" custT="1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pPr marL="228600" lvl="1" indent="0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2400" b="1" dirty="0">
            <a:solidFill>
              <a:schemeClr val="tx2"/>
            </a:solidFill>
          </a:endParaRPr>
        </a:p>
      </dgm:t>
    </dgm:pt>
    <dgm:pt modelId="{E2306EB9-4E5E-4252-99B8-82F5563DC776}" type="parTrans" cxnId="{AE21955D-D833-4B49-A281-DA2AAF0BD43A}">
      <dgm:prSet/>
      <dgm:spPr/>
      <dgm:t>
        <a:bodyPr/>
        <a:lstStyle/>
        <a:p>
          <a:endParaRPr lang="en-US"/>
        </a:p>
      </dgm:t>
    </dgm:pt>
    <dgm:pt modelId="{6B63CD05-936A-4280-914F-02168BA63DA1}" type="sibTrans" cxnId="{AE21955D-D833-4B49-A281-DA2AAF0BD43A}">
      <dgm:prSet/>
      <dgm:spPr/>
      <dgm:t>
        <a:bodyPr/>
        <a:lstStyle/>
        <a:p>
          <a:endParaRPr lang="en-US"/>
        </a:p>
      </dgm:t>
    </dgm:pt>
    <dgm:pt modelId="{578FBDFE-BD88-46F4-AFB7-88F1DFBA215B}">
      <dgm:prSet custT="1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r>
            <a:rPr lang="en-US" sz="2000" b="1" dirty="0" smtClean="0">
              <a:solidFill>
                <a:schemeClr val="tx2"/>
              </a:solidFill>
            </a:rPr>
            <a:t>10</a:t>
          </a:r>
          <a:r>
            <a:rPr lang="bg-BG" sz="2000" b="1" dirty="0" smtClean="0">
              <a:solidFill>
                <a:schemeClr val="tx2"/>
              </a:solidFill>
            </a:rPr>
            <a:t> заседание - </a:t>
          </a:r>
          <a:r>
            <a:rPr lang="en-US" sz="2000" b="1" dirty="0" smtClean="0">
              <a:solidFill>
                <a:schemeClr val="tx2"/>
              </a:solidFill>
            </a:rPr>
            <a:t>4</a:t>
          </a:r>
          <a:r>
            <a:rPr lang="bg-BG" sz="2000" b="1" dirty="0" smtClean="0">
              <a:solidFill>
                <a:schemeClr val="tx2"/>
              </a:solidFill>
            </a:rPr>
            <a:t> ноември 20</a:t>
          </a:r>
          <a:r>
            <a:rPr lang="en-US" sz="2000" b="1" dirty="0" smtClean="0">
              <a:solidFill>
                <a:schemeClr val="tx2"/>
              </a:solidFill>
            </a:rPr>
            <a:t>21</a:t>
          </a:r>
          <a:r>
            <a:rPr lang="bg-BG" sz="2000" b="1" dirty="0" smtClean="0">
              <a:solidFill>
                <a:schemeClr val="tx2"/>
              </a:solidFill>
            </a:rPr>
            <a:t> г.,</a:t>
          </a:r>
          <a:r>
            <a:rPr lang="en-US" sz="2000" b="1" dirty="0" smtClean="0">
              <a:solidFill>
                <a:schemeClr val="tx2"/>
              </a:solidFill>
            </a:rPr>
            <a:t> ONLINE</a:t>
          </a:r>
          <a:endParaRPr lang="en-US" sz="2000" b="1" dirty="0">
            <a:solidFill>
              <a:schemeClr val="tx2"/>
            </a:solidFill>
          </a:endParaRPr>
        </a:p>
      </dgm:t>
    </dgm:pt>
    <dgm:pt modelId="{35A17E9C-FF3F-4FC4-B096-A9F2C65FC265}" type="parTrans" cxnId="{8B6AB418-0D26-488D-8965-994880620AA2}">
      <dgm:prSet/>
      <dgm:spPr/>
      <dgm:t>
        <a:bodyPr/>
        <a:lstStyle/>
        <a:p>
          <a:endParaRPr lang="en-US"/>
        </a:p>
      </dgm:t>
    </dgm:pt>
    <dgm:pt modelId="{B573E262-76CE-4002-8ACC-71770C35C8F6}" type="sibTrans" cxnId="{8B6AB418-0D26-488D-8965-994880620AA2}">
      <dgm:prSet/>
      <dgm:spPr/>
      <dgm:t>
        <a:bodyPr/>
        <a:lstStyle/>
        <a:p>
          <a:endParaRPr lang="en-US"/>
        </a:p>
      </dgm:t>
    </dgm:pt>
    <dgm:pt modelId="{A403887E-843C-46B1-B772-FAE717011784}">
      <dgm:prSet phldrT="[Text]" custT="1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bg-BG" sz="2000" b="1" dirty="0" smtClean="0">
              <a:solidFill>
                <a:srgbClr val="FF0000"/>
              </a:solidFill>
            </a:rPr>
            <a:t>Предвижда се провеждането му през м. декември 2021 г.</a:t>
          </a:r>
          <a:endParaRPr lang="en-US" sz="2000" b="1" dirty="0" smtClean="0">
            <a:solidFill>
              <a:srgbClr val="FF0000"/>
            </a:solidFill>
          </a:endParaRPr>
        </a:p>
        <a:p>
          <a:pPr marL="228600" lvl="1" indent="0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1700" dirty="0"/>
        </a:p>
      </dgm:t>
    </dgm:pt>
    <dgm:pt modelId="{A850F02A-C719-4E2E-9485-715BC50F834E}" type="parTrans" cxnId="{0D2DA4D8-F39D-416C-A9D7-58A8087BCFE0}">
      <dgm:prSet/>
      <dgm:spPr/>
      <dgm:t>
        <a:bodyPr/>
        <a:lstStyle/>
        <a:p>
          <a:endParaRPr lang="en-US"/>
        </a:p>
      </dgm:t>
    </dgm:pt>
    <dgm:pt modelId="{FF388730-54B2-4B41-8A67-D7628502D0A7}" type="sibTrans" cxnId="{0D2DA4D8-F39D-416C-A9D7-58A8087BCFE0}">
      <dgm:prSet/>
      <dgm:spPr/>
      <dgm:t>
        <a:bodyPr/>
        <a:lstStyle/>
        <a:p>
          <a:endParaRPr lang="en-US"/>
        </a:p>
      </dgm:t>
    </dgm:pt>
    <dgm:pt modelId="{A7B0DCF1-51D5-41BC-BF96-F912C53D16E8}">
      <dgm:prSet custT="1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pPr marL="228600" lvl="1" indent="0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2000" b="1" dirty="0" smtClean="0">
            <a:solidFill>
              <a:schemeClr val="tx2"/>
            </a:solidFill>
          </a:endParaRPr>
        </a:p>
      </dgm:t>
    </dgm:pt>
    <dgm:pt modelId="{97B77367-EFE2-4666-80A9-4967572231B5}" type="parTrans" cxnId="{B8662092-74D1-4575-B7CB-F5E7FD733102}">
      <dgm:prSet/>
      <dgm:spPr/>
      <dgm:t>
        <a:bodyPr/>
        <a:lstStyle/>
        <a:p>
          <a:endParaRPr lang="en-US"/>
        </a:p>
      </dgm:t>
    </dgm:pt>
    <dgm:pt modelId="{26AC6F34-05F3-4394-B220-EEF2FFE4E28D}" type="sibTrans" cxnId="{B8662092-74D1-4575-B7CB-F5E7FD733102}">
      <dgm:prSet/>
      <dgm:spPr/>
      <dgm:t>
        <a:bodyPr/>
        <a:lstStyle/>
        <a:p>
          <a:endParaRPr lang="en-US"/>
        </a:p>
      </dgm:t>
    </dgm:pt>
    <dgm:pt modelId="{98A1044D-A888-4CA0-865A-960C0D09BB27}">
      <dgm:prSet phldrT="[Text]" custT="1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pPr marL="228600" lvl="1" indent="0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1700" dirty="0"/>
        </a:p>
      </dgm:t>
    </dgm:pt>
    <dgm:pt modelId="{FF3C7777-7B69-45A6-985F-F0CE8E93F191}" type="parTrans" cxnId="{BDFE9E71-025F-47EA-AABF-360D8BDFF8E7}">
      <dgm:prSet/>
      <dgm:spPr/>
    </dgm:pt>
    <dgm:pt modelId="{EB01A9D7-15C0-4ACF-B947-3B6ACCAE75B0}" type="sibTrans" cxnId="{BDFE9E71-025F-47EA-AABF-360D8BDFF8E7}">
      <dgm:prSet/>
      <dgm:spPr/>
    </dgm:pt>
    <dgm:pt modelId="{496C54DF-5A07-4B90-815B-198158031A08}">
      <dgm:prSet custT="1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endParaRPr lang="en-US" sz="2000" b="1" dirty="0">
            <a:solidFill>
              <a:schemeClr val="tx2"/>
            </a:solidFill>
          </a:endParaRPr>
        </a:p>
      </dgm:t>
    </dgm:pt>
    <dgm:pt modelId="{0AF31166-BE61-42DD-9071-4482851CF974}" type="parTrans" cxnId="{9FC08C47-3459-4FF0-A87C-9BC9C6CD29D0}">
      <dgm:prSet/>
      <dgm:spPr/>
    </dgm:pt>
    <dgm:pt modelId="{AFB85DDC-B477-4E58-B9D3-C9D572F02C6C}" type="sibTrans" cxnId="{9FC08C47-3459-4FF0-A87C-9BC9C6CD29D0}">
      <dgm:prSet/>
      <dgm:spPr/>
    </dgm:pt>
    <dgm:pt modelId="{3C87D53E-1BFF-41E6-A042-3EE51F44675B}" type="pres">
      <dgm:prSet presAssocID="{4DDB98EB-A1D4-4C1D-9A0A-CACBCAC5CFD2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A6B5E091-DA34-47EC-B63A-8BC212B41734}" type="pres">
      <dgm:prSet presAssocID="{B765AFAB-A6E2-4D8D-8562-D8429918EC94}" presName="linNode" presStyleCnt="0"/>
      <dgm:spPr/>
    </dgm:pt>
    <dgm:pt modelId="{59D1803F-C76C-4F67-B11E-D8A8CA5D0133}" type="pres">
      <dgm:prSet presAssocID="{B765AFAB-A6E2-4D8D-8562-D8429918EC94}" presName="parentShp" presStyleLbl="node1" presStyleIdx="0" presStyleCnt="2" custScaleX="116275" custScaleY="15315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66FA4F-CBBB-4899-996E-8D07594D8DBD}" type="pres">
      <dgm:prSet presAssocID="{B765AFAB-A6E2-4D8D-8562-D8429918EC94}" presName="childShp" presStyleLbl="bgAccFollowNode1" presStyleIdx="0" presStyleCnt="2" custScaleY="139551" custLinFactNeighborX="135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DCC8F0-9BA5-4B10-BC94-15AEAE0598BC}" type="pres">
      <dgm:prSet presAssocID="{084F8475-0D05-45C3-AE9C-47ECAE5250E7}" presName="spacing" presStyleCnt="0"/>
      <dgm:spPr/>
    </dgm:pt>
    <dgm:pt modelId="{9E0E6298-7541-4457-BA5E-E51701CDEDC0}" type="pres">
      <dgm:prSet presAssocID="{1449FA92-29CA-4DDE-B218-A5230C5E5D63}" presName="linNode" presStyleCnt="0"/>
      <dgm:spPr/>
    </dgm:pt>
    <dgm:pt modelId="{9BE5445D-064A-4842-881D-B49F3F72E948}" type="pres">
      <dgm:prSet presAssocID="{1449FA92-29CA-4DDE-B218-A5230C5E5D63}" presName="parentShp" presStyleLbl="node1" presStyleIdx="1" presStyleCnt="2" custScaleX="116275" custScaleY="11727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F68278-5071-4CBC-A1D4-389E075A9CFF}" type="pres">
      <dgm:prSet presAssocID="{1449FA92-29CA-4DDE-B218-A5230C5E5D63}" presName="childShp" presStyleLbl="bgAccFollowNode1" presStyleIdx="1" presStyleCnt="2" custScaleY="128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FC08C47-3459-4FF0-A87C-9BC9C6CD29D0}" srcId="{B765AFAB-A6E2-4D8D-8562-D8429918EC94}" destId="{496C54DF-5A07-4B90-815B-198158031A08}" srcOrd="1" destOrd="0" parTransId="{0AF31166-BE61-42DD-9071-4482851CF974}" sibTransId="{AFB85DDC-B477-4E58-B9D3-C9D572F02C6C}"/>
    <dgm:cxn modelId="{1A8BBC07-0B00-4E6E-939F-49BF08F58945}" type="presOf" srcId="{578FBDFE-BD88-46F4-AFB7-88F1DFBA215B}" destId="{6B66FA4F-CBBB-4899-996E-8D07594D8DBD}" srcOrd="0" destOrd="2" presId="urn:microsoft.com/office/officeart/2005/8/layout/vList6"/>
    <dgm:cxn modelId="{0D2DA4D8-F39D-416C-A9D7-58A8087BCFE0}" srcId="{1449FA92-29CA-4DDE-B218-A5230C5E5D63}" destId="{A403887E-843C-46B1-B772-FAE717011784}" srcOrd="1" destOrd="0" parTransId="{A850F02A-C719-4E2E-9485-715BC50F834E}" sibTransId="{FF388730-54B2-4B41-8A67-D7628502D0A7}"/>
    <dgm:cxn modelId="{D1C2AA7E-C085-4D80-AE0B-AC046B262898}" srcId="{4DDB98EB-A1D4-4C1D-9A0A-CACBCAC5CFD2}" destId="{1449FA92-29CA-4DDE-B218-A5230C5E5D63}" srcOrd="1" destOrd="0" parTransId="{D6DF5428-43BD-4EED-9B61-7BA3FB308B43}" sibTransId="{65C945AC-1298-451C-A638-A18CFD30A9A0}"/>
    <dgm:cxn modelId="{8596D23A-7E3A-47BE-B6EA-C2DD57927EAB}" type="presOf" srcId="{A403887E-843C-46B1-B772-FAE717011784}" destId="{B4F68278-5071-4CBC-A1D4-389E075A9CFF}" srcOrd="0" destOrd="1" presId="urn:microsoft.com/office/officeart/2005/8/layout/vList6"/>
    <dgm:cxn modelId="{B8662092-74D1-4575-B7CB-F5E7FD733102}" srcId="{1449FA92-29CA-4DDE-B218-A5230C5E5D63}" destId="{A7B0DCF1-51D5-41BC-BF96-F912C53D16E8}" srcOrd="3" destOrd="0" parTransId="{97B77367-EFE2-4666-80A9-4967572231B5}" sibTransId="{26AC6F34-05F3-4394-B220-EEF2FFE4E28D}"/>
    <dgm:cxn modelId="{7C7BCC56-5D1A-46DB-85AD-D4F831457BCA}" type="presOf" srcId="{98A1044D-A888-4CA0-865A-960C0D09BB27}" destId="{B4F68278-5071-4CBC-A1D4-389E075A9CFF}" srcOrd="0" destOrd="0" presId="urn:microsoft.com/office/officeart/2005/8/layout/vList6"/>
    <dgm:cxn modelId="{1CC70439-1113-4FD6-8002-140B95279EA3}" type="presOf" srcId="{4DDB98EB-A1D4-4C1D-9A0A-CACBCAC5CFD2}" destId="{3C87D53E-1BFF-41E6-A042-3EE51F44675B}" srcOrd="0" destOrd="0" presId="urn:microsoft.com/office/officeart/2005/8/layout/vList6"/>
    <dgm:cxn modelId="{AE21955D-D833-4B49-A281-DA2AAF0BD43A}" srcId="{1449FA92-29CA-4DDE-B218-A5230C5E5D63}" destId="{7E54742C-01A7-44CB-AE48-D67EADD5DD3D}" srcOrd="2" destOrd="0" parTransId="{E2306EB9-4E5E-4252-99B8-82F5563DC776}" sibTransId="{6B63CD05-936A-4280-914F-02168BA63DA1}"/>
    <dgm:cxn modelId="{A2C4B074-1027-480A-A4A9-009723FC1F4E}" srcId="{B765AFAB-A6E2-4D8D-8562-D8429918EC94}" destId="{53178276-FD47-4669-80D1-2E711F92CB43}" srcOrd="0" destOrd="0" parTransId="{7AEFF3CE-8071-4AD8-B915-1C74C94481EB}" sibTransId="{E996F3D5-0886-4CD2-845D-FCE75A6FCDDD}"/>
    <dgm:cxn modelId="{DCF417F6-1934-4EB9-A53B-971913CFE832}" type="presOf" srcId="{53178276-FD47-4669-80D1-2E711F92CB43}" destId="{6B66FA4F-CBBB-4899-996E-8D07594D8DBD}" srcOrd="0" destOrd="0" presId="urn:microsoft.com/office/officeart/2005/8/layout/vList6"/>
    <dgm:cxn modelId="{243F6DD9-83AD-48AE-896C-FF5538802EB7}" type="presOf" srcId="{496C54DF-5A07-4B90-815B-198158031A08}" destId="{6B66FA4F-CBBB-4899-996E-8D07594D8DBD}" srcOrd="0" destOrd="1" presId="urn:microsoft.com/office/officeart/2005/8/layout/vList6"/>
    <dgm:cxn modelId="{53D0FBDB-2622-47D4-9328-48A8C36AEA63}" type="presOf" srcId="{A7B0DCF1-51D5-41BC-BF96-F912C53D16E8}" destId="{B4F68278-5071-4CBC-A1D4-389E075A9CFF}" srcOrd="0" destOrd="3" presId="urn:microsoft.com/office/officeart/2005/8/layout/vList6"/>
    <dgm:cxn modelId="{E4033D22-D134-49A1-AEDB-965B14482738}" srcId="{4DDB98EB-A1D4-4C1D-9A0A-CACBCAC5CFD2}" destId="{B765AFAB-A6E2-4D8D-8562-D8429918EC94}" srcOrd="0" destOrd="0" parTransId="{17814D2F-AAA0-4F21-BA4D-9A4CBDD39AFC}" sibTransId="{084F8475-0D05-45C3-AE9C-47ECAE5250E7}"/>
    <dgm:cxn modelId="{AE654F40-52F3-4AF4-91EA-46FB199BF94B}" type="presOf" srcId="{7E54742C-01A7-44CB-AE48-D67EADD5DD3D}" destId="{B4F68278-5071-4CBC-A1D4-389E075A9CFF}" srcOrd="0" destOrd="2" presId="urn:microsoft.com/office/officeart/2005/8/layout/vList6"/>
    <dgm:cxn modelId="{BDFE9E71-025F-47EA-AABF-360D8BDFF8E7}" srcId="{1449FA92-29CA-4DDE-B218-A5230C5E5D63}" destId="{98A1044D-A888-4CA0-865A-960C0D09BB27}" srcOrd="0" destOrd="0" parTransId="{FF3C7777-7B69-45A6-985F-F0CE8E93F191}" sibTransId="{EB01A9D7-15C0-4ACF-B947-3B6ACCAE75B0}"/>
    <dgm:cxn modelId="{10BE5A65-9588-4AF9-B175-B66128207887}" type="presOf" srcId="{B765AFAB-A6E2-4D8D-8562-D8429918EC94}" destId="{59D1803F-C76C-4F67-B11E-D8A8CA5D0133}" srcOrd="0" destOrd="0" presId="urn:microsoft.com/office/officeart/2005/8/layout/vList6"/>
    <dgm:cxn modelId="{B8DF317C-81FC-41A8-8AC6-0B064986819C}" type="presOf" srcId="{1449FA92-29CA-4DDE-B218-A5230C5E5D63}" destId="{9BE5445D-064A-4842-881D-B49F3F72E948}" srcOrd="0" destOrd="0" presId="urn:microsoft.com/office/officeart/2005/8/layout/vList6"/>
    <dgm:cxn modelId="{8B6AB418-0D26-488D-8965-994880620AA2}" srcId="{B765AFAB-A6E2-4D8D-8562-D8429918EC94}" destId="{578FBDFE-BD88-46F4-AFB7-88F1DFBA215B}" srcOrd="2" destOrd="0" parTransId="{35A17E9C-FF3F-4FC4-B096-A9F2C65FC265}" sibTransId="{B573E262-76CE-4002-8ACC-71770C35C8F6}"/>
    <dgm:cxn modelId="{3751FB61-4DC3-41DA-BA4A-05A3DEAD1E5C}" type="presParOf" srcId="{3C87D53E-1BFF-41E6-A042-3EE51F44675B}" destId="{A6B5E091-DA34-47EC-B63A-8BC212B41734}" srcOrd="0" destOrd="0" presId="urn:microsoft.com/office/officeart/2005/8/layout/vList6"/>
    <dgm:cxn modelId="{F85EBC8A-851E-41A8-AC18-57490098F08F}" type="presParOf" srcId="{A6B5E091-DA34-47EC-B63A-8BC212B41734}" destId="{59D1803F-C76C-4F67-B11E-D8A8CA5D0133}" srcOrd="0" destOrd="0" presId="urn:microsoft.com/office/officeart/2005/8/layout/vList6"/>
    <dgm:cxn modelId="{A3FE79F9-9238-4A2C-A78A-BE9444B2B2AE}" type="presParOf" srcId="{A6B5E091-DA34-47EC-B63A-8BC212B41734}" destId="{6B66FA4F-CBBB-4899-996E-8D07594D8DBD}" srcOrd="1" destOrd="0" presId="urn:microsoft.com/office/officeart/2005/8/layout/vList6"/>
    <dgm:cxn modelId="{1E189E7A-0F24-4A58-A5A8-2E6FF3D4913C}" type="presParOf" srcId="{3C87D53E-1BFF-41E6-A042-3EE51F44675B}" destId="{7BDCC8F0-9BA5-4B10-BC94-15AEAE0598BC}" srcOrd="1" destOrd="0" presId="urn:microsoft.com/office/officeart/2005/8/layout/vList6"/>
    <dgm:cxn modelId="{660FE722-EC5C-48EB-8405-ABFE271B5168}" type="presParOf" srcId="{3C87D53E-1BFF-41E6-A042-3EE51F44675B}" destId="{9E0E6298-7541-4457-BA5E-E51701CDEDC0}" srcOrd="2" destOrd="0" presId="urn:microsoft.com/office/officeart/2005/8/layout/vList6"/>
    <dgm:cxn modelId="{C617AB9B-8A97-4682-B416-5188235E88A5}" type="presParOf" srcId="{9E0E6298-7541-4457-BA5E-E51701CDEDC0}" destId="{9BE5445D-064A-4842-881D-B49F3F72E948}" srcOrd="0" destOrd="0" presId="urn:microsoft.com/office/officeart/2005/8/layout/vList6"/>
    <dgm:cxn modelId="{F15B4056-00F6-4169-8295-DCFF07A61739}" type="presParOf" srcId="{9E0E6298-7541-4457-BA5E-E51701CDEDC0}" destId="{B4F68278-5071-4CBC-A1D4-389E075A9CFF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DDB98EB-A1D4-4C1D-9A0A-CACBCAC5CFD2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78FBDFE-BD88-46F4-AFB7-88F1DFBA215B}">
      <dgm:prSet custT="1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r>
            <a:rPr lang="ru-RU" sz="2000" b="1" dirty="0" smtClean="0">
              <a:solidFill>
                <a:schemeClr val="tx2"/>
              </a:solidFill>
            </a:rPr>
            <a:t>5 март 2021 г. онлайн</a:t>
          </a:r>
          <a:endParaRPr lang="en-US" sz="2000" b="1" dirty="0">
            <a:solidFill>
              <a:schemeClr val="tx2"/>
            </a:solidFill>
          </a:endParaRPr>
        </a:p>
      </dgm:t>
    </dgm:pt>
    <dgm:pt modelId="{35A17E9C-FF3F-4FC4-B096-A9F2C65FC265}" type="parTrans" cxnId="{8B6AB418-0D26-488D-8965-994880620AA2}">
      <dgm:prSet/>
      <dgm:spPr/>
      <dgm:t>
        <a:bodyPr/>
        <a:lstStyle/>
        <a:p>
          <a:endParaRPr lang="en-US"/>
        </a:p>
      </dgm:t>
    </dgm:pt>
    <dgm:pt modelId="{B573E262-76CE-4002-8ACC-71770C35C8F6}" type="sibTrans" cxnId="{8B6AB418-0D26-488D-8965-994880620AA2}">
      <dgm:prSet/>
      <dgm:spPr/>
      <dgm:t>
        <a:bodyPr/>
        <a:lstStyle/>
        <a:p>
          <a:endParaRPr lang="en-US"/>
        </a:p>
      </dgm:t>
    </dgm:pt>
    <dgm:pt modelId="{A403887E-843C-46B1-B772-FAE717011784}">
      <dgm:prSet phldrT="[Text]" custT="1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pPr algn="l"/>
          <a:r>
            <a:rPr lang="bg-BG" sz="2000" b="1" dirty="0" smtClean="0">
              <a:solidFill>
                <a:schemeClr val="tx2"/>
              </a:solidFill>
            </a:rPr>
            <a:t>01.01.2021 г. -</a:t>
          </a:r>
          <a:endParaRPr lang="en-US" sz="2000" b="1" dirty="0">
            <a:solidFill>
              <a:schemeClr val="tx2"/>
            </a:solidFill>
          </a:endParaRPr>
        </a:p>
      </dgm:t>
    </dgm:pt>
    <dgm:pt modelId="{A850F02A-C719-4E2E-9485-715BC50F834E}" type="parTrans" cxnId="{0D2DA4D8-F39D-416C-A9D7-58A8087BCFE0}">
      <dgm:prSet/>
      <dgm:spPr/>
      <dgm:t>
        <a:bodyPr/>
        <a:lstStyle/>
        <a:p>
          <a:endParaRPr lang="en-US"/>
        </a:p>
      </dgm:t>
    </dgm:pt>
    <dgm:pt modelId="{FF388730-54B2-4B41-8A67-D7628502D0A7}" type="sibTrans" cxnId="{0D2DA4D8-F39D-416C-A9D7-58A8087BCFE0}">
      <dgm:prSet/>
      <dgm:spPr/>
      <dgm:t>
        <a:bodyPr/>
        <a:lstStyle/>
        <a:p>
          <a:endParaRPr lang="en-US"/>
        </a:p>
      </dgm:t>
    </dgm:pt>
    <dgm:pt modelId="{A7B0DCF1-51D5-41BC-BF96-F912C53D16E8}">
      <dgm:prSet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pPr algn="l"/>
          <a:endParaRPr lang="en-US" sz="1700" dirty="0" smtClean="0">
            <a:solidFill>
              <a:schemeClr val="tx2"/>
            </a:solidFill>
          </a:endParaRPr>
        </a:p>
      </dgm:t>
    </dgm:pt>
    <dgm:pt modelId="{97B77367-EFE2-4666-80A9-4967572231B5}" type="parTrans" cxnId="{B8662092-74D1-4575-B7CB-F5E7FD733102}">
      <dgm:prSet/>
      <dgm:spPr/>
      <dgm:t>
        <a:bodyPr/>
        <a:lstStyle/>
        <a:p>
          <a:endParaRPr lang="en-US"/>
        </a:p>
      </dgm:t>
    </dgm:pt>
    <dgm:pt modelId="{26AC6F34-05F3-4394-B220-EEF2FFE4E28D}" type="sibTrans" cxnId="{B8662092-74D1-4575-B7CB-F5E7FD733102}">
      <dgm:prSet/>
      <dgm:spPr/>
      <dgm:t>
        <a:bodyPr/>
        <a:lstStyle/>
        <a:p>
          <a:endParaRPr lang="en-US"/>
        </a:p>
      </dgm:t>
    </dgm:pt>
    <dgm:pt modelId="{B765AFAB-A6E2-4D8D-8562-D8429918EC94}">
      <dgm:prSet phldrT="[Text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bg-BG" sz="2400" b="1" dirty="0" smtClean="0">
              <a:solidFill>
                <a:schemeClr val="tx2"/>
              </a:solidFill>
            </a:rPr>
            <a:t>Обучение на експерти от Национална служба за съвети в земеделието</a:t>
          </a:r>
          <a:endParaRPr lang="en-US" sz="2000" b="1" dirty="0">
            <a:solidFill>
              <a:schemeClr val="tx2"/>
            </a:solidFill>
          </a:endParaRPr>
        </a:p>
      </dgm:t>
    </dgm:pt>
    <dgm:pt modelId="{084F8475-0D05-45C3-AE9C-47ECAE5250E7}" type="sibTrans" cxnId="{E4033D22-D134-49A1-AEDB-965B14482738}">
      <dgm:prSet/>
      <dgm:spPr/>
      <dgm:t>
        <a:bodyPr/>
        <a:lstStyle/>
        <a:p>
          <a:endParaRPr lang="en-US"/>
        </a:p>
      </dgm:t>
    </dgm:pt>
    <dgm:pt modelId="{17814D2F-AAA0-4F21-BA4D-9A4CBDD39AFC}" type="parTrans" cxnId="{E4033D22-D134-49A1-AEDB-965B14482738}">
      <dgm:prSet/>
      <dgm:spPr/>
      <dgm:t>
        <a:bodyPr/>
        <a:lstStyle/>
        <a:p>
          <a:endParaRPr lang="en-US"/>
        </a:p>
      </dgm:t>
    </dgm:pt>
    <dgm:pt modelId="{A3900D38-E775-4CCD-BD61-CBF66C64007B}">
      <dgm:prSet custT="1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endParaRPr lang="en-US" sz="1400" b="1" dirty="0">
            <a:solidFill>
              <a:schemeClr val="tx2"/>
            </a:solidFill>
          </a:endParaRPr>
        </a:p>
      </dgm:t>
    </dgm:pt>
    <dgm:pt modelId="{EC19DCCA-3D09-4D92-BE6B-A60D339B0F28}" type="parTrans" cxnId="{220A2F35-1406-4B3E-AA1B-7ABADDA4514E}">
      <dgm:prSet/>
      <dgm:spPr/>
      <dgm:t>
        <a:bodyPr/>
        <a:lstStyle/>
        <a:p>
          <a:endParaRPr lang="en-US"/>
        </a:p>
      </dgm:t>
    </dgm:pt>
    <dgm:pt modelId="{3A7AB462-44DA-43A4-8EF1-DC60B30438E8}" type="sibTrans" cxnId="{220A2F35-1406-4B3E-AA1B-7ABADDA4514E}">
      <dgm:prSet/>
      <dgm:spPr/>
      <dgm:t>
        <a:bodyPr/>
        <a:lstStyle/>
        <a:p>
          <a:endParaRPr lang="en-US"/>
        </a:p>
      </dgm:t>
    </dgm:pt>
    <dgm:pt modelId="{F6B42A18-720E-4E60-ACB3-F6435ED47A83}">
      <dgm:prSet custT="1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endParaRPr lang="en-US" sz="1400" b="1" dirty="0">
            <a:solidFill>
              <a:schemeClr val="tx2"/>
            </a:solidFill>
          </a:endParaRPr>
        </a:p>
      </dgm:t>
    </dgm:pt>
    <dgm:pt modelId="{2F7FBC3B-EDCE-4DF4-9AA8-39FC3560335D}" type="parTrans" cxnId="{B2CE3867-EAA6-41BB-8CC6-16493CC22451}">
      <dgm:prSet/>
      <dgm:spPr/>
      <dgm:t>
        <a:bodyPr/>
        <a:lstStyle/>
        <a:p>
          <a:endParaRPr lang="en-US"/>
        </a:p>
      </dgm:t>
    </dgm:pt>
    <dgm:pt modelId="{C7EAC933-AB57-4B28-AD47-917003041B53}" type="sibTrans" cxnId="{B2CE3867-EAA6-41BB-8CC6-16493CC22451}">
      <dgm:prSet/>
      <dgm:spPr/>
      <dgm:t>
        <a:bodyPr/>
        <a:lstStyle/>
        <a:p>
          <a:endParaRPr lang="en-US"/>
        </a:p>
      </dgm:t>
    </dgm:pt>
    <dgm:pt modelId="{1449FA92-29CA-4DDE-B218-A5230C5E5D63}">
      <dgm:prSet phldrT="[Text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400" b="1" dirty="0" smtClean="0">
              <a:solidFill>
                <a:schemeClr val="tx2"/>
              </a:solidFill>
            </a:rPr>
            <a:t>Поддържане на секция за ПМДР на www.eufunds.bg</a:t>
          </a:r>
          <a:endParaRPr lang="en-US" sz="2400" b="1" dirty="0">
            <a:solidFill>
              <a:schemeClr val="tx2"/>
            </a:solidFill>
          </a:endParaRPr>
        </a:p>
      </dgm:t>
    </dgm:pt>
    <dgm:pt modelId="{65C945AC-1298-451C-A638-A18CFD30A9A0}" type="sibTrans" cxnId="{D1C2AA7E-C085-4D80-AE0B-AC046B262898}">
      <dgm:prSet/>
      <dgm:spPr/>
      <dgm:t>
        <a:bodyPr/>
        <a:lstStyle/>
        <a:p>
          <a:endParaRPr lang="en-US"/>
        </a:p>
      </dgm:t>
    </dgm:pt>
    <dgm:pt modelId="{D6DF5428-43BD-4EED-9B61-7BA3FB308B43}" type="parTrans" cxnId="{D1C2AA7E-C085-4D80-AE0B-AC046B262898}">
      <dgm:prSet/>
      <dgm:spPr/>
      <dgm:t>
        <a:bodyPr/>
        <a:lstStyle/>
        <a:p>
          <a:endParaRPr lang="en-US"/>
        </a:p>
      </dgm:t>
    </dgm:pt>
    <dgm:pt modelId="{868438B1-D9EB-4672-8606-8DF0B8B2AB34}">
      <dgm:prSet phldrT="[Text]" custT="1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pPr algn="l"/>
          <a:endParaRPr lang="en-US" sz="2000" b="1" dirty="0">
            <a:solidFill>
              <a:schemeClr val="tx2"/>
            </a:solidFill>
          </a:endParaRPr>
        </a:p>
      </dgm:t>
    </dgm:pt>
    <dgm:pt modelId="{6CBE3A87-5A2D-4221-8421-19F4284BD5C8}" type="parTrans" cxnId="{1AC00098-DF46-450E-B752-100F28E20A8F}">
      <dgm:prSet/>
      <dgm:spPr/>
      <dgm:t>
        <a:bodyPr/>
        <a:lstStyle/>
        <a:p>
          <a:endParaRPr lang="en-US"/>
        </a:p>
      </dgm:t>
    </dgm:pt>
    <dgm:pt modelId="{D728F588-47BD-44CD-9EA6-E022064B1928}" type="sibTrans" cxnId="{1AC00098-DF46-450E-B752-100F28E20A8F}">
      <dgm:prSet/>
      <dgm:spPr/>
      <dgm:t>
        <a:bodyPr/>
        <a:lstStyle/>
        <a:p>
          <a:endParaRPr lang="en-US"/>
        </a:p>
      </dgm:t>
    </dgm:pt>
    <dgm:pt modelId="{195E12B3-A11E-43A4-B502-F2AFFCD952CA}">
      <dgm:prSet custT="1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endParaRPr lang="en-US" sz="2000" b="1" dirty="0">
            <a:solidFill>
              <a:schemeClr val="tx2"/>
            </a:solidFill>
          </a:endParaRPr>
        </a:p>
      </dgm:t>
    </dgm:pt>
    <dgm:pt modelId="{FB1A2252-54C6-47AC-ABDE-E682A9C3FB31}" type="parTrans" cxnId="{B6EF97A6-485D-4639-9928-644047900C2E}">
      <dgm:prSet/>
      <dgm:spPr/>
      <dgm:t>
        <a:bodyPr/>
        <a:lstStyle/>
        <a:p>
          <a:endParaRPr lang="en-US"/>
        </a:p>
      </dgm:t>
    </dgm:pt>
    <dgm:pt modelId="{E2F3997F-AE0C-4846-9847-C80D5D99E70C}" type="sibTrans" cxnId="{B6EF97A6-485D-4639-9928-644047900C2E}">
      <dgm:prSet/>
      <dgm:spPr/>
      <dgm:t>
        <a:bodyPr/>
        <a:lstStyle/>
        <a:p>
          <a:endParaRPr lang="en-US"/>
        </a:p>
      </dgm:t>
    </dgm:pt>
    <dgm:pt modelId="{4D0732DE-47D0-4F70-A44D-74F19B650C07}">
      <dgm:prSet phldrT="[Text]" custT="1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pPr algn="l"/>
          <a:r>
            <a:rPr lang="bg-BG" sz="2000" b="1" dirty="0" smtClean="0">
              <a:solidFill>
                <a:schemeClr val="tx2"/>
              </a:solidFill>
            </a:rPr>
            <a:t>31.12.2021 г.</a:t>
          </a:r>
          <a:endParaRPr lang="en-US" sz="2000" b="1" dirty="0">
            <a:solidFill>
              <a:schemeClr val="tx2"/>
            </a:solidFill>
          </a:endParaRPr>
        </a:p>
      </dgm:t>
    </dgm:pt>
    <dgm:pt modelId="{91AF9F87-00AC-44D9-90B1-C0B5AC04D923}" type="parTrans" cxnId="{0B087F4F-6B89-4C39-B74D-62E1C316F0CF}">
      <dgm:prSet/>
      <dgm:spPr/>
      <dgm:t>
        <a:bodyPr/>
        <a:lstStyle/>
        <a:p>
          <a:endParaRPr lang="en-US"/>
        </a:p>
      </dgm:t>
    </dgm:pt>
    <dgm:pt modelId="{BB1BCBD3-51FD-47D2-BB78-3237A6E1C353}" type="sibTrans" cxnId="{0B087F4F-6B89-4C39-B74D-62E1C316F0CF}">
      <dgm:prSet/>
      <dgm:spPr/>
      <dgm:t>
        <a:bodyPr/>
        <a:lstStyle/>
        <a:p>
          <a:endParaRPr lang="en-US"/>
        </a:p>
      </dgm:t>
    </dgm:pt>
    <dgm:pt modelId="{6ED3DEE7-EEB3-488A-806A-9FFA8BA559DB}">
      <dgm:prSet custT="1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endParaRPr lang="en-US" sz="2000" b="1" dirty="0">
            <a:solidFill>
              <a:schemeClr val="tx2"/>
            </a:solidFill>
          </a:endParaRPr>
        </a:p>
      </dgm:t>
    </dgm:pt>
    <dgm:pt modelId="{EB2D1D0C-A8B0-44E4-B9D4-C3E856D0B9DC}" type="parTrans" cxnId="{3CD22D12-AFFA-4E25-B8C1-AE4BCB792BEE}">
      <dgm:prSet/>
      <dgm:spPr/>
      <dgm:t>
        <a:bodyPr/>
        <a:lstStyle/>
        <a:p>
          <a:endParaRPr lang="en-US"/>
        </a:p>
      </dgm:t>
    </dgm:pt>
    <dgm:pt modelId="{6D67485C-ECBC-403E-AA11-1F94FE434D19}" type="sibTrans" cxnId="{3CD22D12-AFFA-4E25-B8C1-AE4BCB792BEE}">
      <dgm:prSet/>
      <dgm:spPr/>
      <dgm:t>
        <a:bodyPr/>
        <a:lstStyle/>
        <a:p>
          <a:endParaRPr lang="en-US"/>
        </a:p>
      </dgm:t>
    </dgm:pt>
    <dgm:pt modelId="{3C87D53E-1BFF-41E6-A042-3EE51F44675B}" type="pres">
      <dgm:prSet presAssocID="{4DDB98EB-A1D4-4C1D-9A0A-CACBCAC5CFD2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A6B5E091-DA34-47EC-B63A-8BC212B41734}" type="pres">
      <dgm:prSet presAssocID="{B765AFAB-A6E2-4D8D-8562-D8429918EC94}" presName="linNode" presStyleCnt="0"/>
      <dgm:spPr/>
    </dgm:pt>
    <dgm:pt modelId="{59D1803F-C76C-4F67-B11E-D8A8CA5D0133}" type="pres">
      <dgm:prSet presAssocID="{B765AFAB-A6E2-4D8D-8562-D8429918EC94}" presName="parentShp" presStyleLbl="node1" presStyleIdx="0" presStyleCnt="2" custScaleX="116275" custScaleY="143153" custLinFactNeighborX="-6092" custLinFactNeighborY="71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66FA4F-CBBB-4899-996E-8D07594D8DBD}" type="pres">
      <dgm:prSet presAssocID="{B765AFAB-A6E2-4D8D-8562-D8429918EC94}" presName="childShp" presStyleLbl="bgAccFollowNode1" presStyleIdx="0" presStyleCnt="2" custScaleY="151834" custLinFactNeighborX="1121" custLinFactNeighborY="1077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DCC8F0-9BA5-4B10-BC94-15AEAE0598BC}" type="pres">
      <dgm:prSet presAssocID="{084F8475-0D05-45C3-AE9C-47ECAE5250E7}" presName="spacing" presStyleCnt="0"/>
      <dgm:spPr/>
    </dgm:pt>
    <dgm:pt modelId="{9E0E6298-7541-4457-BA5E-E51701CDEDC0}" type="pres">
      <dgm:prSet presAssocID="{1449FA92-29CA-4DDE-B218-A5230C5E5D63}" presName="linNode" presStyleCnt="0"/>
      <dgm:spPr/>
    </dgm:pt>
    <dgm:pt modelId="{9BE5445D-064A-4842-881D-B49F3F72E948}" type="pres">
      <dgm:prSet presAssocID="{1449FA92-29CA-4DDE-B218-A5230C5E5D63}" presName="parentShp" presStyleLbl="node1" presStyleIdx="1" presStyleCnt="2" custScaleX="116275" custScaleY="138583" custLinFactNeighborX="-6092" custLinFactNeighborY="27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F68278-5071-4CBC-A1D4-389E075A9CFF}" type="pres">
      <dgm:prSet presAssocID="{1449FA92-29CA-4DDE-B218-A5230C5E5D63}" presName="childShp" presStyleLbl="bgAccFollowNode1" presStyleIdx="1" presStyleCnt="2" custScaleY="138955" custLinFactNeighborX="2484" custLinFactNeighborY="27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B2919B8-1A58-4CA1-B1AE-EC4708D3F23A}" type="presOf" srcId="{F6B42A18-720E-4E60-ACB3-F6435ED47A83}" destId="{6B66FA4F-CBBB-4899-996E-8D07594D8DBD}" srcOrd="0" destOrd="0" presId="urn:microsoft.com/office/officeart/2005/8/layout/vList6"/>
    <dgm:cxn modelId="{B8DF317C-81FC-41A8-8AC6-0B064986819C}" type="presOf" srcId="{1449FA92-29CA-4DDE-B218-A5230C5E5D63}" destId="{9BE5445D-064A-4842-881D-B49F3F72E948}" srcOrd="0" destOrd="0" presId="urn:microsoft.com/office/officeart/2005/8/layout/vList6"/>
    <dgm:cxn modelId="{B8662092-74D1-4575-B7CB-F5E7FD733102}" srcId="{1449FA92-29CA-4DDE-B218-A5230C5E5D63}" destId="{A7B0DCF1-51D5-41BC-BF96-F912C53D16E8}" srcOrd="3" destOrd="0" parTransId="{97B77367-EFE2-4666-80A9-4967572231B5}" sibTransId="{26AC6F34-05F3-4394-B220-EEF2FFE4E28D}"/>
    <dgm:cxn modelId="{0D2DA4D8-F39D-416C-A9D7-58A8087BCFE0}" srcId="{1449FA92-29CA-4DDE-B218-A5230C5E5D63}" destId="{A403887E-843C-46B1-B772-FAE717011784}" srcOrd="1" destOrd="0" parTransId="{A850F02A-C719-4E2E-9485-715BC50F834E}" sibTransId="{FF388730-54B2-4B41-8A67-D7628502D0A7}"/>
    <dgm:cxn modelId="{8B6AB418-0D26-488D-8965-994880620AA2}" srcId="{B765AFAB-A6E2-4D8D-8562-D8429918EC94}" destId="{578FBDFE-BD88-46F4-AFB7-88F1DFBA215B}" srcOrd="3" destOrd="0" parTransId="{35A17E9C-FF3F-4FC4-B096-A9F2C65FC265}" sibTransId="{B573E262-76CE-4002-8ACC-71770C35C8F6}"/>
    <dgm:cxn modelId="{D1C2AA7E-C085-4D80-AE0B-AC046B262898}" srcId="{4DDB98EB-A1D4-4C1D-9A0A-CACBCAC5CFD2}" destId="{1449FA92-29CA-4DDE-B218-A5230C5E5D63}" srcOrd="1" destOrd="0" parTransId="{D6DF5428-43BD-4EED-9B61-7BA3FB308B43}" sibTransId="{65C945AC-1298-451C-A638-A18CFD30A9A0}"/>
    <dgm:cxn modelId="{B6EF97A6-485D-4639-9928-644047900C2E}" srcId="{B765AFAB-A6E2-4D8D-8562-D8429918EC94}" destId="{195E12B3-A11E-43A4-B502-F2AFFCD952CA}" srcOrd="1" destOrd="0" parTransId="{FB1A2252-54C6-47AC-ABDE-E682A9C3FB31}" sibTransId="{E2F3997F-AE0C-4846-9847-C80D5D99E70C}"/>
    <dgm:cxn modelId="{53D0FBDB-2622-47D4-9328-48A8C36AEA63}" type="presOf" srcId="{A7B0DCF1-51D5-41BC-BF96-F912C53D16E8}" destId="{B4F68278-5071-4CBC-A1D4-389E075A9CFF}" srcOrd="0" destOrd="3" presId="urn:microsoft.com/office/officeart/2005/8/layout/vList6"/>
    <dgm:cxn modelId="{2B5BCB11-480F-4A70-BCDA-07EBF20A3B30}" type="presOf" srcId="{4D0732DE-47D0-4F70-A44D-74F19B650C07}" destId="{B4F68278-5071-4CBC-A1D4-389E075A9CFF}" srcOrd="0" destOrd="2" presId="urn:microsoft.com/office/officeart/2005/8/layout/vList6"/>
    <dgm:cxn modelId="{1CC70439-1113-4FD6-8002-140B95279EA3}" type="presOf" srcId="{4DDB98EB-A1D4-4C1D-9A0A-CACBCAC5CFD2}" destId="{3C87D53E-1BFF-41E6-A042-3EE51F44675B}" srcOrd="0" destOrd="0" presId="urn:microsoft.com/office/officeart/2005/8/layout/vList6"/>
    <dgm:cxn modelId="{6C44774D-F483-4B4D-94F4-4502CFFF7186}" type="presOf" srcId="{195E12B3-A11E-43A4-B502-F2AFFCD952CA}" destId="{6B66FA4F-CBBB-4899-996E-8D07594D8DBD}" srcOrd="0" destOrd="1" presId="urn:microsoft.com/office/officeart/2005/8/layout/vList6"/>
    <dgm:cxn modelId="{1A8BBC07-0B00-4E6E-939F-49BF08F58945}" type="presOf" srcId="{578FBDFE-BD88-46F4-AFB7-88F1DFBA215B}" destId="{6B66FA4F-CBBB-4899-996E-8D07594D8DBD}" srcOrd="0" destOrd="3" presId="urn:microsoft.com/office/officeart/2005/8/layout/vList6"/>
    <dgm:cxn modelId="{AAE2E9D7-2CE7-4F5F-9609-4BB8165C7A05}" type="presOf" srcId="{868438B1-D9EB-4672-8606-8DF0B8B2AB34}" destId="{B4F68278-5071-4CBC-A1D4-389E075A9CFF}" srcOrd="0" destOrd="0" presId="urn:microsoft.com/office/officeart/2005/8/layout/vList6"/>
    <dgm:cxn modelId="{1AC00098-DF46-450E-B752-100F28E20A8F}" srcId="{1449FA92-29CA-4DDE-B218-A5230C5E5D63}" destId="{868438B1-D9EB-4672-8606-8DF0B8B2AB34}" srcOrd="0" destOrd="0" parTransId="{6CBE3A87-5A2D-4221-8421-19F4284BD5C8}" sibTransId="{D728F588-47BD-44CD-9EA6-E022064B1928}"/>
    <dgm:cxn modelId="{AC8BBE97-6540-4AB8-8F84-B433E3153BC4}" type="presOf" srcId="{6ED3DEE7-EEB3-488A-806A-9FFA8BA559DB}" destId="{6B66FA4F-CBBB-4899-996E-8D07594D8DBD}" srcOrd="0" destOrd="2" presId="urn:microsoft.com/office/officeart/2005/8/layout/vList6"/>
    <dgm:cxn modelId="{0B087F4F-6B89-4C39-B74D-62E1C316F0CF}" srcId="{1449FA92-29CA-4DDE-B218-A5230C5E5D63}" destId="{4D0732DE-47D0-4F70-A44D-74F19B650C07}" srcOrd="2" destOrd="0" parTransId="{91AF9F87-00AC-44D9-90B1-C0B5AC04D923}" sibTransId="{BB1BCBD3-51FD-47D2-BB78-3237A6E1C353}"/>
    <dgm:cxn modelId="{220A2F35-1406-4B3E-AA1B-7ABADDA4514E}" srcId="{B765AFAB-A6E2-4D8D-8562-D8429918EC94}" destId="{A3900D38-E775-4CCD-BD61-CBF66C64007B}" srcOrd="4" destOrd="0" parTransId="{EC19DCCA-3D09-4D92-BE6B-A60D339B0F28}" sibTransId="{3A7AB462-44DA-43A4-8EF1-DC60B30438E8}"/>
    <dgm:cxn modelId="{9DA6884D-39EA-43F2-A7D0-7F3016FA7371}" type="presOf" srcId="{A3900D38-E775-4CCD-BD61-CBF66C64007B}" destId="{6B66FA4F-CBBB-4899-996E-8D07594D8DBD}" srcOrd="0" destOrd="4" presId="urn:microsoft.com/office/officeart/2005/8/layout/vList6"/>
    <dgm:cxn modelId="{3CD22D12-AFFA-4E25-B8C1-AE4BCB792BEE}" srcId="{B765AFAB-A6E2-4D8D-8562-D8429918EC94}" destId="{6ED3DEE7-EEB3-488A-806A-9FFA8BA559DB}" srcOrd="2" destOrd="0" parTransId="{EB2D1D0C-A8B0-44E4-B9D4-C3E856D0B9DC}" sibTransId="{6D67485C-ECBC-403E-AA11-1F94FE434D19}"/>
    <dgm:cxn modelId="{8596D23A-7E3A-47BE-B6EA-C2DD57927EAB}" type="presOf" srcId="{A403887E-843C-46B1-B772-FAE717011784}" destId="{B4F68278-5071-4CBC-A1D4-389E075A9CFF}" srcOrd="0" destOrd="1" presId="urn:microsoft.com/office/officeart/2005/8/layout/vList6"/>
    <dgm:cxn modelId="{E4033D22-D134-49A1-AEDB-965B14482738}" srcId="{4DDB98EB-A1D4-4C1D-9A0A-CACBCAC5CFD2}" destId="{B765AFAB-A6E2-4D8D-8562-D8429918EC94}" srcOrd="0" destOrd="0" parTransId="{17814D2F-AAA0-4F21-BA4D-9A4CBDD39AFC}" sibTransId="{084F8475-0D05-45C3-AE9C-47ECAE5250E7}"/>
    <dgm:cxn modelId="{B2CE3867-EAA6-41BB-8CC6-16493CC22451}" srcId="{B765AFAB-A6E2-4D8D-8562-D8429918EC94}" destId="{F6B42A18-720E-4E60-ACB3-F6435ED47A83}" srcOrd="0" destOrd="0" parTransId="{2F7FBC3B-EDCE-4DF4-9AA8-39FC3560335D}" sibTransId="{C7EAC933-AB57-4B28-AD47-917003041B53}"/>
    <dgm:cxn modelId="{10BE5A65-9588-4AF9-B175-B66128207887}" type="presOf" srcId="{B765AFAB-A6E2-4D8D-8562-D8429918EC94}" destId="{59D1803F-C76C-4F67-B11E-D8A8CA5D0133}" srcOrd="0" destOrd="0" presId="urn:microsoft.com/office/officeart/2005/8/layout/vList6"/>
    <dgm:cxn modelId="{3751FB61-4DC3-41DA-BA4A-05A3DEAD1E5C}" type="presParOf" srcId="{3C87D53E-1BFF-41E6-A042-3EE51F44675B}" destId="{A6B5E091-DA34-47EC-B63A-8BC212B41734}" srcOrd="0" destOrd="0" presId="urn:microsoft.com/office/officeart/2005/8/layout/vList6"/>
    <dgm:cxn modelId="{F85EBC8A-851E-41A8-AC18-57490098F08F}" type="presParOf" srcId="{A6B5E091-DA34-47EC-B63A-8BC212B41734}" destId="{59D1803F-C76C-4F67-B11E-D8A8CA5D0133}" srcOrd="0" destOrd="0" presId="urn:microsoft.com/office/officeart/2005/8/layout/vList6"/>
    <dgm:cxn modelId="{A3FE79F9-9238-4A2C-A78A-BE9444B2B2AE}" type="presParOf" srcId="{A6B5E091-DA34-47EC-B63A-8BC212B41734}" destId="{6B66FA4F-CBBB-4899-996E-8D07594D8DBD}" srcOrd="1" destOrd="0" presId="urn:microsoft.com/office/officeart/2005/8/layout/vList6"/>
    <dgm:cxn modelId="{1E189E7A-0F24-4A58-A5A8-2E6FF3D4913C}" type="presParOf" srcId="{3C87D53E-1BFF-41E6-A042-3EE51F44675B}" destId="{7BDCC8F0-9BA5-4B10-BC94-15AEAE0598BC}" srcOrd="1" destOrd="0" presId="urn:microsoft.com/office/officeart/2005/8/layout/vList6"/>
    <dgm:cxn modelId="{660FE722-EC5C-48EB-8405-ABFE271B5168}" type="presParOf" srcId="{3C87D53E-1BFF-41E6-A042-3EE51F44675B}" destId="{9E0E6298-7541-4457-BA5E-E51701CDEDC0}" srcOrd="2" destOrd="0" presId="urn:microsoft.com/office/officeart/2005/8/layout/vList6"/>
    <dgm:cxn modelId="{C617AB9B-8A97-4682-B416-5188235E88A5}" type="presParOf" srcId="{9E0E6298-7541-4457-BA5E-E51701CDEDC0}" destId="{9BE5445D-064A-4842-881D-B49F3F72E948}" srcOrd="0" destOrd="0" presId="urn:microsoft.com/office/officeart/2005/8/layout/vList6"/>
    <dgm:cxn modelId="{F15B4056-00F6-4169-8295-DCFF07A61739}" type="presParOf" srcId="{9E0E6298-7541-4457-BA5E-E51701CDEDC0}" destId="{B4F68278-5071-4CBC-A1D4-389E075A9CFF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DDB98EB-A1D4-4C1D-9A0A-CACBCAC5CFD2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78FBDFE-BD88-46F4-AFB7-88F1DFBA215B}">
      <dgm:prSet custT="1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r>
            <a:rPr lang="bg-BG" sz="2400" b="1" dirty="0" smtClean="0">
              <a:solidFill>
                <a:schemeClr val="tx2"/>
              </a:solidFill>
            </a:rPr>
            <a:t>8 публикации:</a:t>
          </a:r>
          <a:endParaRPr lang="en-US" sz="5600" b="1" dirty="0" smtClean="0">
            <a:solidFill>
              <a:schemeClr val="tx2"/>
            </a:solidFill>
          </a:endParaRPr>
        </a:p>
        <a:p>
          <a:r>
            <a:rPr lang="bg-BG" sz="2000" b="1" dirty="0" smtClean="0">
              <a:solidFill>
                <a:schemeClr val="tx2"/>
              </a:solidFill>
            </a:rPr>
            <a:t>6 бр. в </a:t>
          </a:r>
          <a:r>
            <a:rPr lang="en-US" sz="2000" b="1" dirty="0" smtClean="0">
              <a:solidFill>
                <a:schemeClr val="tx2"/>
              </a:solidFill>
            </a:rPr>
            <a:t>Meritime.bg</a:t>
          </a:r>
          <a:endParaRPr lang="en-US" sz="5600" b="1" dirty="0" smtClean="0">
            <a:solidFill>
              <a:schemeClr val="tx2"/>
            </a:solidFill>
          </a:endParaRPr>
        </a:p>
        <a:p>
          <a:r>
            <a:rPr lang="bg-BG" sz="2000" b="1" dirty="0" smtClean="0">
              <a:solidFill>
                <a:schemeClr val="tx2"/>
              </a:solidFill>
            </a:rPr>
            <a:t>2  бр. в Банкер</a:t>
          </a:r>
          <a:endParaRPr lang="en-US" sz="2000" b="1" dirty="0" smtClean="0">
            <a:solidFill>
              <a:schemeClr val="tx2"/>
            </a:solidFill>
          </a:endParaRPr>
        </a:p>
      </dgm:t>
    </dgm:pt>
    <dgm:pt modelId="{35A17E9C-FF3F-4FC4-B096-A9F2C65FC265}" type="parTrans" cxnId="{8B6AB418-0D26-488D-8965-994880620AA2}">
      <dgm:prSet/>
      <dgm:spPr/>
      <dgm:t>
        <a:bodyPr/>
        <a:lstStyle/>
        <a:p>
          <a:endParaRPr lang="en-US"/>
        </a:p>
      </dgm:t>
    </dgm:pt>
    <dgm:pt modelId="{B573E262-76CE-4002-8ACC-71770C35C8F6}" type="sibTrans" cxnId="{8B6AB418-0D26-488D-8965-994880620AA2}">
      <dgm:prSet/>
      <dgm:spPr/>
      <dgm:t>
        <a:bodyPr/>
        <a:lstStyle/>
        <a:p>
          <a:endParaRPr lang="en-US"/>
        </a:p>
      </dgm:t>
    </dgm:pt>
    <dgm:pt modelId="{A7B0DCF1-51D5-41BC-BF96-F912C53D16E8}">
      <dgm:prSet custT="1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r>
            <a:rPr lang="ru-RU" sz="1800" b="1" dirty="0" smtClean="0">
              <a:solidFill>
                <a:schemeClr val="tx2"/>
              </a:solidFill>
            </a:rPr>
            <a:t>тефтери, календари, флашки и др. на стойност приблизително 26 хил. лв</a:t>
          </a:r>
          <a:endParaRPr lang="en-US" sz="1800" b="1" dirty="0" smtClean="0">
            <a:solidFill>
              <a:schemeClr val="tx2"/>
            </a:solidFill>
          </a:endParaRPr>
        </a:p>
      </dgm:t>
    </dgm:pt>
    <dgm:pt modelId="{97B77367-EFE2-4666-80A9-4967572231B5}" type="parTrans" cxnId="{B8662092-74D1-4575-B7CB-F5E7FD733102}">
      <dgm:prSet/>
      <dgm:spPr/>
      <dgm:t>
        <a:bodyPr/>
        <a:lstStyle/>
        <a:p>
          <a:endParaRPr lang="en-US"/>
        </a:p>
      </dgm:t>
    </dgm:pt>
    <dgm:pt modelId="{26AC6F34-05F3-4394-B220-EEF2FFE4E28D}" type="sibTrans" cxnId="{B8662092-74D1-4575-B7CB-F5E7FD733102}">
      <dgm:prSet/>
      <dgm:spPr/>
      <dgm:t>
        <a:bodyPr/>
        <a:lstStyle/>
        <a:p>
          <a:endParaRPr lang="en-US"/>
        </a:p>
      </dgm:t>
    </dgm:pt>
    <dgm:pt modelId="{B765AFAB-A6E2-4D8D-8562-D8429918EC94}">
      <dgm:prSet phldrT="[Text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bg-BG" sz="2400" b="1" dirty="0" smtClean="0">
              <a:solidFill>
                <a:schemeClr val="tx2"/>
              </a:solidFill>
            </a:rPr>
            <a:t>Публикации в онлайн медии на добри практики по ПМДР</a:t>
          </a:r>
          <a:endParaRPr lang="en-US" sz="5600" b="1" dirty="0" smtClean="0">
            <a:solidFill>
              <a:schemeClr val="tx2"/>
            </a:solidFill>
          </a:endParaRPr>
        </a:p>
      </dgm:t>
    </dgm:pt>
    <dgm:pt modelId="{084F8475-0D05-45C3-AE9C-47ECAE5250E7}" type="sibTrans" cxnId="{E4033D22-D134-49A1-AEDB-965B14482738}">
      <dgm:prSet/>
      <dgm:spPr/>
      <dgm:t>
        <a:bodyPr/>
        <a:lstStyle/>
        <a:p>
          <a:endParaRPr lang="en-US"/>
        </a:p>
      </dgm:t>
    </dgm:pt>
    <dgm:pt modelId="{17814D2F-AAA0-4F21-BA4D-9A4CBDD39AFC}" type="parTrans" cxnId="{E4033D22-D134-49A1-AEDB-965B14482738}">
      <dgm:prSet/>
      <dgm:spPr/>
      <dgm:t>
        <a:bodyPr/>
        <a:lstStyle/>
        <a:p>
          <a:endParaRPr lang="en-US"/>
        </a:p>
      </dgm:t>
    </dgm:pt>
    <dgm:pt modelId="{F6B42A18-720E-4E60-ACB3-F6435ED47A83}">
      <dgm:prSet custT="1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endParaRPr lang="en-US" sz="1400" b="1" dirty="0">
            <a:solidFill>
              <a:schemeClr val="tx2"/>
            </a:solidFill>
          </a:endParaRPr>
        </a:p>
      </dgm:t>
    </dgm:pt>
    <dgm:pt modelId="{2F7FBC3B-EDCE-4DF4-9AA8-39FC3560335D}" type="parTrans" cxnId="{B2CE3867-EAA6-41BB-8CC6-16493CC22451}">
      <dgm:prSet/>
      <dgm:spPr/>
      <dgm:t>
        <a:bodyPr/>
        <a:lstStyle/>
        <a:p>
          <a:endParaRPr lang="en-US"/>
        </a:p>
      </dgm:t>
    </dgm:pt>
    <dgm:pt modelId="{C7EAC933-AB57-4B28-AD47-917003041B53}" type="sibTrans" cxnId="{B2CE3867-EAA6-41BB-8CC6-16493CC22451}">
      <dgm:prSet/>
      <dgm:spPr/>
      <dgm:t>
        <a:bodyPr/>
        <a:lstStyle/>
        <a:p>
          <a:endParaRPr lang="en-US"/>
        </a:p>
      </dgm:t>
    </dgm:pt>
    <dgm:pt modelId="{1449FA92-29CA-4DDE-B218-A5230C5E5D63}">
      <dgm:prSet phldrT="[Text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400" b="1" dirty="0" smtClean="0">
              <a:solidFill>
                <a:schemeClr val="tx2"/>
              </a:solidFill>
            </a:rPr>
            <a:t>Изготвяне на рекламни материали</a:t>
          </a:r>
          <a:endParaRPr lang="en-US" sz="2400" b="1" dirty="0">
            <a:solidFill>
              <a:schemeClr val="tx2"/>
            </a:solidFill>
          </a:endParaRPr>
        </a:p>
      </dgm:t>
    </dgm:pt>
    <dgm:pt modelId="{65C945AC-1298-451C-A638-A18CFD30A9A0}" type="sibTrans" cxnId="{D1C2AA7E-C085-4D80-AE0B-AC046B262898}">
      <dgm:prSet/>
      <dgm:spPr/>
      <dgm:t>
        <a:bodyPr/>
        <a:lstStyle/>
        <a:p>
          <a:endParaRPr lang="en-US"/>
        </a:p>
      </dgm:t>
    </dgm:pt>
    <dgm:pt modelId="{D6DF5428-43BD-4EED-9B61-7BA3FB308B43}" type="parTrans" cxnId="{D1C2AA7E-C085-4D80-AE0B-AC046B262898}">
      <dgm:prSet/>
      <dgm:spPr/>
      <dgm:t>
        <a:bodyPr/>
        <a:lstStyle/>
        <a:p>
          <a:endParaRPr lang="en-US"/>
        </a:p>
      </dgm:t>
    </dgm:pt>
    <dgm:pt modelId="{868438B1-D9EB-4672-8606-8DF0B8B2AB34}">
      <dgm:prSet phldrT="[Text]" custT="1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endParaRPr lang="en-US" sz="2000" b="1" dirty="0">
            <a:solidFill>
              <a:schemeClr val="tx2"/>
            </a:solidFill>
          </a:endParaRPr>
        </a:p>
      </dgm:t>
    </dgm:pt>
    <dgm:pt modelId="{6CBE3A87-5A2D-4221-8421-19F4284BD5C8}" type="parTrans" cxnId="{1AC00098-DF46-450E-B752-100F28E20A8F}">
      <dgm:prSet/>
      <dgm:spPr/>
      <dgm:t>
        <a:bodyPr/>
        <a:lstStyle/>
        <a:p>
          <a:endParaRPr lang="en-US"/>
        </a:p>
      </dgm:t>
    </dgm:pt>
    <dgm:pt modelId="{D728F588-47BD-44CD-9EA6-E022064B1928}" type="sibTrans" cxnId="{1AC00098-DF46-450E-B752-100F28E20A8F}">
      <dgm:prSet/>
      <dgm:spPr/>
      <dgm:t>
        <a:bodyPr/>
        <a:lstStyle/>
        <a:p>
          <a:endParaRPr lang="en-US"/>
        </a:p>
      </dgm:t>
    </dgm:pt>
    <dgm:pt modelId="{A044E605-CCAA-4790-A739-B6D5A5C87A36}">
      <dgm:prSet custT="1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endParaRPr lang="en-US" sz="2000" b="1" dirty="0" smtClean="0">
            <a:solidFill>
              <a:schemeClr val="tx2"/>
            </a:solidFill>
          </a:endParaRPr>
        </a:p>
      </dgm:t>
    </dgm:pt>
    <dgm:pt modelId="{5BD232FB-F10E-438C-B2D0-2ADABB7F2D9A}" type="parTrans" cxnId="{BC3738AD-2770-48EA-A078-FB52F59A7CE3}">
      <dgm:prSet/>
      <dgm:spPr/>
    </dgm:pt>
    <dgm:pt modelId="{9E895CCF-EEE8-4793-A64F-7A1FACCD8574}" type="sibTrans" cxnId="{BC3738AD-2770-48EA-A078-FB52F59A7CE3}">
      <dgm:prSet/>
      <dgm:spPr/>
    </dgm:pt>
    <dgm:pt modelId="{3C87D53E-1BFF-41E6-A042-3EE51F44675B}" type="pres">
      <dgm:prSet presAssocID="{4DDB98EB-A1D4-4C1D-9A0A-CACBCAC5CFD2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A6B5E091-DA34-47EC-B63A-8BC212B41734}" type="pres">
      <dgm:prSet presAssocID="{B765AFAB-A6E2-4D8D-8562-D8429918EC94}" presName="linNode" presStyleCnt="0"/>
      <dgm:spPr/>
    </dgm:pt>
    <dgm:pt modelId="{59D1803F-C76C-4F67-B11E-D8A8CA5D0133}" type="pres">
      <dgm:prSet presAssocID="{B765AFAB-A6E2-4D8D-8562-D8429918EC94}" presName="parentShp" presStyleLbl="node1" presStyleIdx="0" presStyleCnt="2" custScaleX="116275" custScaleY="174469" custLinFactNeighborX="-6092" custLinFactNeighborY="71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66FA4F-CBBB-4899-996E-8D07594D8DBD}" type="pres">
      <dgm:prSet presAssocID="{B765AFAB-A6E2-4D8D-8562-D8429918EC94}" presName="childShp" presStyleLbl="bgAccFollowNode1" presStyleIdx="0" presStyleCnt="2" custScaleX="98581" custScaleY="192931" custLinFactNeighborX="2737" custLinFactNeighborY="1577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DCC8F0-9BA5-4B10-BC94-15AEAE0598BC}" type="pres">
      <dgm:prSet presAssocID="{084F8475-0D05-45C3-AE9C-47ECAE5250E7}" presName="spacing" presStyleCnt="0"/>
      <dgm:spPr/>
    </dgm:pt>
    <dgm:pt modelId="{9E0E6298-7541-4457-BA5E-E51701CDEDC0}" type="pres">
      <dgm:prSet presAssocID="{1449FA92-29CA-4DDE-B218-A5230C5E5D63}" presName="linNode" presStyleCnt="0"/>
      <dgm:spPr/>
    </dgm:pt>
    <dgm:pt modelId="{9BE5445D-064A-4842-881D-B49F3F72E948}" type="pres">
      <dgm:prSet presAssocID="{1449FA92-29CA-4DDE-B218-A5230C5E5D63}" presName="parentShp" presStyleLbl="node1" presStyleIdx="1" presStyleCnt="2" custScaleX="116275" custScaleY="124882" custLinFactNeighborX="-6092" custLinFactNeighborY="27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F68278-5071-4CBC-A1D4-389E075A9CFF}" type="pres">
      <dgm:prSet presAssocID="{1449FA92-29CA-4DDE-B218-A5230C5E5D63}" presName="childShp" presStyleLbl="bgAccFollowNode1" presStyleIdx="1" presStyleCnt="2" custScaleY="138955" custLinFactNeighborX="2484" custLinFactNeighborY="27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B2919B8-1A58-4CA1-B1AE-EC4708D3F23A}" type="presOf" srcId="{F6B42A18-720E-4E60-ACB3-F6435ED47A83}" destId="{6B66FA4F-CBBB-4899-996E-8D07594D8DBD}" srcOrd="0" destOrd="0" presId="urn:microsoft.com/office/officeart/2005/8/layout/vList6"/>
    <dgm:cxn modelId="{B8DF317C-81FC-41A8-8AC6-0B064986819C}" type="presOf" srcId="{1449FA92-29CA-4DDE-B218-A5230C5E5D63}" destId="{9BE5445D-064A-4842-881D-B49F3F72E948}" srcOrd="0" destOrd="0" presId="urn:microsoft.com/office/officeart/2005/8/layout/vList6"/>
    <dgm:cxn modelId="{B8662092-74D1-4575-B7CB-F5E7FD733102}" srcId="{1449FA92-29CA-4DDE-B218-A5230C5E5D63}" destId="{A7B0DCF1-51D5-41BC-BF96-F912C53D16E8}" srcOrd="1" destOrd="0" parTransId="{97B77367-EFE2-4666-80A9-4967572231B5}" sibTransId="{26AC6F34-05F3-4394-B220-EEF2FFE4E28D}"/>
    <dgm:cxn modelId="{8B6AB418-0D26-488D-8965-994880620AA2}" srcId="{B765AFAB-A6E2-4D8D-8562-D8429918EC94}" destId="{578FBDFE-BD88-46F4-AFB7-88F1DFBA215B}" srcOrd="2" destOrd="0" parTransId="{35A17E9C-FF3F-4FC4-B096-A9F2C65FC265}" sibTransId="{B573E262-76CE-4002-8ACC-71770C35C8F6}"/>
    <dgm:cxn modelId="{D1C2AA7E-C085-4D80-AE0B-AC046B262898}" srcId="{4DDB98EB-A1D4-4C1D-9A0A-CACBCAC5CFD2}" destId="{1449FA92-29CA-4DDE-B218-A5230C5E5D63}" srcOrd="1" destOrd="0" parTransId="{D6DF5428-43BD-4EED-9B61-7BA3FB308B43}" sibTransId="{65C945AC-1298-451C-A638-A18CFD30A9A0}"/>
    <dgm:cxn modelId="{03232E49-7207-4087-9ABC-463184192BF1}" type="presOf" srcId="{A044E605-CCAA-4790-A739-B6D5A5C87A36}" destId="{6B66FA4F-CBBB-4899-996E-8D07594D8DBD}" srcOrd="0" destOrd="1" presId="urn:microsoft.com/office/officeart/2005/8/layout/vList6"/>
    <dgm:cxn modelId="{53D0FBDB-2622-47D4-9328-48A8C36AEA63}" type="presOf" srcId="{A7B0DCF1-51D5-41BC-BF96-F912C53D16E8}" destId="{B4F68278-5071-4CBC-A1D4-389E075A9CFF}" srcOrd="0" destOrd="1" presId="urn:microsoft.com/office/officeart/2005/8/layout/vList6"/>
    <dgm:cxn modelId="{1CC70439-1113-4FD6-8002-140B95279EA3}" type="presOf" srcId="{4DDB98EB-A1D4-4C1D-9A0A-CACBCAC5CFD2}" destId="{3C87D53E-1BFF-41E6-A042-3EE51F44675B}" srcOrd="0" destOrd="0" presId="urn:microsoft.com/office/officeart/2005/8/layout/vList6"/>
    <dgm:cxn modelId="{1A8BBC07-0B00-4E6E-939F-49BF08F58945}" type="presOf" srcId="{578FBDFE-BD88-46F4-AFB7-88F1DFBA215B}" destId="{6B66FA4F-CBBB-4899-996E-8D07594D8DBD}" srcOrd="0" destOrd="2" presId="urn:microsoft.com/office/officeart/2005/8/layout/vList6"/>
    <dgm:cxn modelId="{AAE2E9D7-2CE7-4F5F-9609-4BB8165C7A05}" type="presOf" srcId="{868438B1-D9EB-4672-8606-8DF0B8B2AB34}" destId="{B4F68278-5071-4CBC-A1D4-389E075A9CFF}" srcOrd="0" destOrd="0" presId="urn:microsoft.com/office/officeart/2005/8/layout/vList6"/>
    <dgm:cxn modelId="{1AC00098-DF46-450E-B752-100F28E20A8F}" srcId="{1449FA92-29CA-4DDE-B218-A5230C5E5D63}" destId="{868438B1-D9EB-4672-8606-8DF0B8B2AB34}" srcOrd="0" destOrd="0" parTransId="{6CBE3A87-5A2D-4221-8421-19F4284BD5C8}" sibTransId="{D728F588-47BD-44CD-9EA6-E022064B1928}"/>
    <dgm:cxn modelId="{BC3738AD-2770-48EA-A078-FB52F59A7CE3}" srcId="{B765AFAB-A6E2-4D8D-8562-D8429918EC94}" destId="{A044E605-CCAA-4790-A739-B6D5A5C87A36}" srcOrd="1" destOrd="0" parTransId="{5BD232FB-F10E-438C-B2D0-2ADABB7F2D9A}" sibTransId="{9E895CCF-EEE8-4793-A64F-7A1FACCD8574}"/>
    <dgm:cxn modelId="{E4033D22-D134-49A1-AEDB-965B14482738}" srcId="{4DDB98EB-A1D4-4C1D-9A0A-CACBCAC5CFD2}" destId="{B765AFAB-A6E2-4D8D-8562-D8429918EC94}" srcOrd="0" destOrd="0" parTransId="{17814D2F-AAA0-4F21-BA4D-9A4CBDD39AFC}" sibTransId="{084F8475-0D05-45C3-AE9C-47ECAE5250E7}"/>
    <dgm:cxn modelId="{B2CE3867-EAA6-41BB-8CC6-16493CC22451}" srcId="{B765AFAB-A6E2-4D8D-8562-D8429918EC94}" destId="{F6B42A18-720E-4E60-ACB3-F6435ED47A83}" srcOrd="0" destOrd="0" parTransId="{2F7FBC3B-EDCE-4DF4-9AA8-39FC3560335D}" sibTransId="{C7EAC933-AB57-4B28-AD47-917003041B53}"/>
    <dgm:cxn modelId="{10BE5A65-9588-4AF9-B175-B66128207887}" type="presOf" srcId="{B765AFAB-A6E2-4D8D-8562-D8429918EC94}" destId="{59D1803F-C76C-4F67-B11E-D8A8CA5D0133}" srcOrd="0" destOrd="0" presId="urn:microsoft.com/office/officeart/2005/8/layout/vList6"/>
    <dgm:cxn modelId="{3751FB61-4DC3-41DA-BA4A-05A3DEAD1E5C}" type="presParOf" srcId="{3C87D53E-1BFF-41E6-A042-3EE51F44675B}" destId="{A6B5E091-DA34-47EC-B63A-8BC212B41734}" srcOrd="0" destOrd="0" presId="urn:microsoft.com/office/officeart/2005/8/layout/vList6"/>
    <dgm:cxn modelId="{F85EBC8A-851E-41A8-AC18-57490098F08F}" type="presParOf" srcId="{A6B5E091-DA34-47EC-B63A-8BC212B41734}" destId="{59D1803F-C76C-4F67-B11E-D8A8CA5D0133}" srcOrd="0" destOrd="0" presId="urn:microsoft.com/office/officeart/2005/8/layout/vList6"/>
    <dgm:cxn modelId="{A3FE79F9-9238-4A2C-A78A-BE9444B2B2AE}" type="presParOf" srcId="{A6B5E091-DA34-47EC-B63A-8BC212B41734}" destId="{6B66FA4F-CBBB-4899-996E-8D07594D8DBD}" srcOrd="1" destOrd="0" presId="urn:microsoft.com/office/officeart/2005/8/layout/vList6"/>
    <dgm:cxn modelId="{1E189E7A-0F24-4A58-A5A8-2E6FF3D4913C}" type="presParOf" srcId="{3C87D53E-1BFF-41E6-A042-3EE51F44675B}" destId="{7BDCC8F0-9BA5-4B10-BC94-15AEAE0598BC}" srcOrd="1" destOrd="0" presId="urn:microsoft.com/office/officeart/2005/8/layout/vList6"/>
    <dgm:cxn modelId="{660FE722-EC5C-48EB-8405-ABFE271B5168}" type="presParOf" srcId="{3C87D53E-1BFF-41E6-A042-3EE51F44675B}" destId="{9E0E6298-7541-4457-BA5E-E51701CDEDC0}" srcOrd="2" destOrd="0" presId="urn:microsoft.com/office/officeart/2005/8/layout/vList6"/>
    <dgm:cxn modelId="{C617AB9B-8A97-4682-B416-5188235E88A5}" type="presParOf" srcId="{9E0E6298-7541-4457-BA5E-E51701CDEDC0}" destId="{9BE5445D-064A-4842-881D-B49F3F72E948}" srcOrd="0" destOrd="0" presId="urn:microsoft.com/office/officeart/2005/8/layout/vList6"/>
    <dgm:cxn modelId="{F15B4056-00F6-4169-8295-DCFF07A61739}" type="presParOf" srcId="{9E0E6298-7541-4457-BA5E-E51701CDEDC0}" destId="{B4F68278-5071-4CBC-A1D4-389E075A9CFF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DDB98EB-A1D4-4C1D-9A0A-CACBCAC5CFD2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765AFAB-A6E2-4D8D-8562-D8429918EC94}">
      <dgm:prSet phldrT="[Text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ln>
          <a:solidFill>
            <a:srgbClr val="00B0F0"/>
          </a:solidFill>
        </a:ln>
      </dgm:spPr>
      <dgm:t>
        <a:bodyPr/>
        <a:lstStyle/>
        <a:p>
          <a:r>
            <a:rPr lang="bg-BG" sz="2000" b="1" dirty="0" err="1" smtClean="0">
              <a:solidFill>
                <a:schemeClr val="tx2"/>
              </a:solidFill>
            </a:rPr>
            <a:t>Разпростране</a:t>
          </a:r>
          <a:r>
            <a:rPr lang="bg-BG" sz="2000" b="1" dirty="0" smtClean="0">
              <a:solidFill>
                <a:schemeClr val="tx2"/>
              </a:solidFill>
            </a:rPr>
            <a:t>-ние на информационни брошури във връзка с </a:t>
          </a:r>
          <a:r>
            <a:rPr lang="bg-BG" sz="2000" b="1" dirty="0" err="1" smtClean="0">
              <a:solidFill>
                <a:schemeClr val="tx2"/>
              </a:solidFill>
            </a:rPr>
            <a:t>Ковид</a:t>
          </a:r>
          <a:r>
            <a:rPr lang="bg-BG" sz="2000" b="1" dirty="0" smtClean="0">
              <a:solidFill>
                <a:schemeClr val="tx2"/>
              </a:solidFill>
            </a:rPr>
            <a:t>  мерките по ПМДР</a:t>
          </a:r>
          <a:endParaRPr lang="en-US" sz="2000" b="1" dirty="0">
            <a:solidFill>
              <a:schemeClr val="tx2"/>
            </a:solidFill>
          </a:endParaRPr>
        </a:p>
      </dgm:t>
    </dgm:pt>
    <dgm:pt modelId="{084F8475-0D05-45C3-AE9C-47ECAE5250E7}" type="sibTrans" cxnId="{E4033D22-D134-49A1-AEDB-965B14482738}">
      <dgm:prSet/>
      <dgm:spPr/>
      <dgm:t>
        <a:bodyPr/>
        <a:lstStyle/>
        <a:p>
          <a:endParaRPr lang="en-US"/>
        </a:p>
      </dgm:t>
    </dgm:pt>
    <dgm:pt modelId="{17814D2F-AAA0-4F21-BA4D-9A4CBDD39AFC}" type="parTrans" cxnId="{E4033D22-D134-49A1-AEDB-965B14482738}">
      <dgm:prSet/>
      <dgm:spPr/>
      <dgm:t>
        <a:bodyPr/>
        <a:lstStyle/>
        <a:p>
          <a:endParaRPr lang="en-US"/>
        </a:p>
      </dgm:t>
    </dgm:pt>
    <dgm:pt modelId="{A3900D38-E775-4CCD-BD61-CBF66C64007B}">
      <dgm:prSet custT="1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endParaRPr lang="en-US" sz="1400" b="1" dirty="0">
            <a:solidFill>
              <a:schemeClr val="tx2"/>
            </a:solidFill>
          </a:endParaRPr>
        </a:p>
      </dgm:t>
    </dgm:pt>
    <dgm:pt modelId="{EC19DCCA-3D09-4D92-BE6B-A60D339B0F28}" type="parTrans" cxnId="{220A2F35-1406-4B3E-AA1B-7ABADDA4514E}">
      <dgm:prSet/>
      <dgm:spPr/>
      <dgm:t>
        <a:bodyPr/>
        <a:lstStyle/>
        <a:p>
          <a:endParaRPr lang="en-US"/>
        </a:p>
      </dgm:t>
    </dgm:pt>
    <dgm:pt modelId="{3A7AB462-44DA-43A4-8EF1-DC60B30438E8}" type="sibTrans" cxnId="{220A2F35-1406-4B3E-AA1B-7ABADDA4514E}">
      <dgm:prSet/>
      <dgm:spPr/>
      <dgm:t>
        <a:bodyPr/>
        <a:lstStyle/>
        <a:p>
          <a:endParaRPr lang="en-US"/>
        </a:p>
      </dgm:t>
    </dgm:pt>
    <dgm:pt modelId="{F6B42A18-720E-4E60-ACB3-F6435ED47A83}">
      <dgm:prSet custT="1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endParaRPr lang="en-US" sz="1400" b="1" dirty="0">
            <a:solidFill>
              <a:schemeClr val="tx2"/>
            </a:solidFill>
          </a:endParaRPr>
        </a:p>
      </dgm:t>
    </dgm:pt>
    <dgm:pt modelId="{2F7FBC3B-EDCE-4DF4-9AA8-39FC3560335D}" type="parTrans" cxnId="{B2CE3867-EAA6-41BB-8CC6-16493CC22451}">
      <dgm:prSet/>
      <dgm:spPr/>
      <dgm:t>
        <a:bodyPr/>
        <a:lstStyle/>
        <a:p>
          <a:endParaRPr lang="en-US"/>
        </a:p>
      </dgm:t>
    </dgm:pt>
    <dgm:pt modelId="{C7EAC933-AB57-4B28-AD47-917003041B53}" type="sibTrans" cxnId="{B2CE3867-EAA6-41BB-8CC6-16493CC22451}">
      <dgm:prSet/>
      <dgm:spPr/>
      <dgm:t>
        <a:bodyPr/>
        <a:lstStyle/>
        <a:p>
          <a:endParaRPr lang="en-US"/>
        </a:p>
      </dgm:t>
    </dgm:pt>
    <dgm:pt modelId="{DD77583C-0D5C-4466-88ED-004367F9158D}">
      <dgm:prSet custT="1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r>
            <a:rPr lang="bg-BG" sz="2800" b="1" dirty="0" smtClean="0">
              <a:solidFill>
                <a:schemeClr val="tx2"/>
              </a:solidFill>
            </a:rPr>
            <a:t>Разпространени са 2000 бр. брошури от: ОИЦ, ИАРА, НССЗ, НРМ</a:t>
          </a:r>
          <a:endParaRPr lang="en-US" sz="2800" b="1" dirty="0">
            <a:solidFill>
              <a:schemeClr val="tx2"/>
            </a:solidFill>
          </a:endParaRPr>
        </a:p>
      </dgm:t>
    </dgm:pt>
    <dgm:pt modelId="{35556473-52FF-492B-81BE-DB436697083F}" type="parTrans" cxnId="{9D8063AD-466F-43DB-997A-C8B7CE304620}">
      <dgm:prSet/>
      <dgm:spPr/>
      <dgm:t>
        <a:bodyPr/>
        <a:lstStyle/>
        <a:p>
          <a:endParaRPr lang="en-US"/>
        </a:p>
      </dgm:t>
    </dgm:pt>
    <dgm:pt modelId="{31C2F817-0F07-43C6-8605-2FE554E28B60}" type="sibTrans" cxnId="{9D8063AD-466F-43DB-997A-C8B7CE304620}">
      <dgm:prSet/>
      <dgm:spPr/>
      <dgm:t>
        <a:bodyPr/>
        <a:lstStyle/>
        <a:p>
          <a:endParaRPr lang="en-US"/>
        </a:p>
      </dgm:t>
    </dgm:pt>
    <dgm:pt modelId="{3703E3C5-DF2C-4669-A70F-476C0D49A897}">
      <dgm:prSet custT="1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endParaRPr lang="en-US" sz="2400" b="1" dirty="0">
            <a:solidFill>
              <a:schemeClr val="tx2"/>
            </a:solidFill>
          </a:endParaRPr>
        </a:p>
      </dgm:t>
    </dgm:pt>
    <dgm:pt modelId="{04DBA367-84CF-4427-8D7F-55810596E277}" type="parTrans" cxnId="{6E5EBD72-9397-4D30-B328-45A5D27FB7E8}">
      <dgm:prSet/>
      <dgm:spPr/>
      <dgm:t>
        <a:bodyPr/>
        <a:lstStyle/>
        <a:p>
          <a:endParaRPr lang="en-US"/>
        </a:p>
      </dgm:t>
    </dgm:pt>
    <dgm:pt modelId="{2EB8631B-BB17-429A-BA5C-7AC014EBFF92}" type="sibTrans" cxnId="{6E5EBD72-9397-4D30-B328-45A5D27FB7E8}">
      <dgm:prSet/>
      <dgm:spPr/>
      <dgm:t>
        <a:bodyPr/>
        <a:lstStyle/>
        <a:p>
          <a:endParaRPr lang="en-US"/>
        </a:p>
      </dgm:t>
    </dgm:pt>
    <dgm:pt modelId="{3C87D53E-1BFF-41E6-A042-3EE51F44675B}" type="pres">
      <dgm:prSet presAssocID="{4DDB98EB-A1D4-4C1D-9A0A-CACBCAC5CFD2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A6B5E091-DA34-47EC-B63A-8BC212B41734}" type="pres">
      <dgm:prSet presAssocID="{B765AFAB-A6E2-4D8D-8562-D8429918EC94}" presName="linNode" presStyleCnt="0"/>
      <dgm:spPr/>
    </dgm:pt>
    <dgm:pt modelId="{59D1803F-C76C-4F67-B11E-D8A8CA5D0133}" type="pres">
      <dgm:prSet presAssocID="{B765AFAB-A6E2-4D8D-8562-D8429918EC94}" presName="parentShp" presStyleLbl="node1" presStyleIdx="0" presStyleCnt="1" custScaleX="89354" custScaleY="139055" custLinFactNeighborX="-4849" custLinFactNeighborY="59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66FA4F-CBBB-4899-996E-8D07594D8DBD}" type="pres">
      <dgm:prSet presAssocID="{B765AFAB-A6E2-4D8D-8562-D8429918EC94}" presName="childShp" presStyleLbl="bgAccFollowNode1" presStyleIdx="0" presStyleCnt="1" custScaleX="126649" custScaleY="157781" custLinFactNeighborX="14070" custLinFactNeighborY="9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B2919B8-1A58-4CA1-B1AE-EC4708D3F23A}" type="presOf" srcId="{F6B42A18-720E-4E60-ACB3-F6435ED47A83}" destId="{6B66FA4F-CBBB-4899-996E-8D07594D8DBD}" srcOrd="0" destOrd="0" presId="urn:microsoft.com/office/officeart/2005/8/layout/vList6"/>
    <dgm:cxn modelId="{1CC70439-1113-4FD6-8002-140B95279EA3}" type="presOf" srcId="{4DDB98EB-A1D4-4C1D-9A0A-CACBCAC5CFD2}" destId="{3C87D53E-1BFF-41E6-A042-3EE51F44675B}" srcOrd="0" destOrd="0" presId="urn:microsoft.com/office/officeart/2005/8/layout/vList6"/>
    <dgm:cxn modelId="{B2CE3867-EAA6-41BB-8CC6-16493CC22451}" srcId="{B765AFAB-A6E2-4D8D-8562-D8429918EC94}" destId="{F6B42A18-720E-4E60-ACB3-F6435ED47A83}" srcOrd="0" destOrd="0" parTransId="{2F7FBC3B-EDCE-4DF4-9AA8-39FC3560335D}" sibTransId="{C7EAC933-AB57-4B28-AD47-917003041B53}"/>
    <dgm:cxn modelId="{6E5EBD72-9397-4D30-B328-45A5D27FB7E8}" srcId="{B765AFAB-A6E2-4D8D-8562-D8429918EC94}" destId="{3703E3C5-DF2C-4669-A70F-476C0D49A897}" srcOrd="1" destOrd="0" parTransId="{04DBA367-84CF-4427-8D7F-55810596E277}" sibTransId="{2EB8631B-BB17-429A-BA5C-7AC014EBFF92}"/>
    <dgm:cxn modelId="{74CC2365-099E-4CBC-B4EF-AC72658A4054}" type="presOf" srcId="{DD77583C-0D5C-4466-88ED-004367F9158D}" destId="{6B66FA4F-CBBB-4899-996E-8D07594D8DBD}" srcOrd="0" destOrd="2" presId="urn:microsoft.com/office/officeart/2005/8/layout/vList6"/>
    <dgm:cxn modelId="{E4033D22-D134-49A1-AEDB-965B14482738}" srcId="{4DDB98EB-A1D4-4C1D-9A0A-CACBCAC5CFD2}" destId="{B765AFAB-A6E2-4D8D-8562-D8429918EC94}" srcOrd="0" destOrd="0" parTransId="{17814D2F-AAA0-4F21-BA4D-9A4CBDD39AFC}" sibTransId="{084F8475-0D05-45C3-AE9C-47ECAE5250E7}"/>
    <dgm:cxn modelId="{9131B5BC-EEF4-4FB4-8604-099C42767ABB}" type="presOf" srcId="{3703E3C5-DF2C-4669-A70F-476C0D49A897}" destId="{6B66FA4F-CBBB-4899-996E-8D07594D8DBD}" srcOrd="0" destOrd="1" presId="urn:microsoft.com/office/officeart/2005/8/layout/vList6"/>
    <dgm:cxn modelId="{9D8063AD-466F-43DB-997A-C8B7CE304620}" srcId="{B765AFAB-A6E2-4D8D-8562-D8429918EC94}" destId="{DD77583C-0D5C-4466-88ED-004367F9158D}" srcOrd="2" destOrd="0" parTransId="{35556473-52FF-492B-81BE-DB436697083F}" sibTransId="{31C2F817-0F07-43C6-8605-2FE554E28B60}"/>
    <dgm:cxn modelId="{9DA6884D-39EA-43F2-A7D0-7F3016FA7371}" type="presOf" srcId="{A3900D38-E775-4CCD-BD61-CBF66C64007B}" destId="{6B66FA4F-CBBB-4899-996E-8D07594D8DBD}" srcOrd="0" destOrd="3" presId="urn:microsoft.com/office/officeart/2005/8/layout/vList6"/>
    <dgm:cxn modelId="{220A2F35-1406-4B3E-AA1B-7ABADDA4514E}" srcId="{B765AFAB-A6E2-4D8D-8562-D8429918EC94}" destId="{A3900D38-E775-4CCD-BD61-CBF66C64007B}" srcOrd="3" destOrd="0" parTransId="{EC19DCCA-3D09-4D92-BE6B-A60D339B0F28}" sibTransId="{3A7AB462-44DA-43A4-8EF1-DC60B30438E8}"/>
    <dgm:cxn modelId="{10BE5A65-9588-4AF9-B175-B66128207887}" type="presOf" srcId="{B765AFAB-A6E2-4D8D-8562-D8429918EC94}" destId="{59D1803F-C76C-4F67-B11E-D8A8CA5D0133}" srcOrd="0" destOrd="0" presId="urn:microsoft.com/office/officeart/2005/8/layout/vList6"/>
    <dgm:cxn modelId="{3751FB61-4DC3-41DA-BA4A-05A3DEAD1E5C}" type="presParOf" srcId="{3C87D53E-1BFF-41E6-A042-3EE51F44675B}" destId="{A6B5E091-DA34-47EC-B63A-8BC212B41734}" srcOrd="0" destOrd="0" presId="urn:microsoft.com/office/officeart/2005/8/layout/vList6"/>
    <dgm:cxn modelId="{F85EBC8A-851E-41A8-AC18-57490098F08F}" type="presParOf" srcId="{A6B5E091-DA34-47EC-B63A-8BC212B41734}" destId="{59D1803F-C76C-4F67-B11E-D8A8CA5D0133}" srcOrd="0" destOrd="0" presId="urn:microsoft.com/office/officeart/2005/8/layout/vList6"/>
    <dgm:cxn modelId="{A3FE79F9-9238-4A2C-A78A-BE9444B2B2AE}" type="presParOf" srcId="{A6B5E091-DA34-47EC-B63A-8BC212B41734}" destId="{6B66FA4F-CBBB-4899-996E-8D07594D8DBD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DDB98EB-A1D4-4C1D-9A0A-CACBCAC5CFD2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765AFAB-A6E2-4D8D-8562-D8429918EC94}">
      <dgm:prSet phldrT="[Text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bg-BG" sz="2400" b="1" dirty="0" smtClean="0">
              <a:solidFill>
                <a:schemeClr val="tx2"/>
              </a:solidFill>
            </a:rPr>
            <a:t>Изразходвани средства за изпълнение на ГПД 2021 г.</a:t>
          </a:r>
          <a:endParaRPr lang="en-US" sz="2000" b="1" dirty="0">
            <a:solidFill>
              <a:schemeClr val="tx2"/>
            </a:solidFill>
          </a:endParaRPr>
        </a:p>
      </dgm:t>
    </dgm:pt>
    <dgm:pt modelId="{084F8475-0D05-45C3-AE9C-47ECAE5250E7}" type="sibTrans" cxnId="{E4033D22-D134-49A1-AEDB-965B14482738}">
      <dgm:prSet/>
      <dgm:spPr/>
      <dgm:t>
        <a:bodyPr/>
        <a:lstStyle/>
        <a:p>
          <a:endParaRPr lang="en-US"/>
        </a:p>
      </dgm:t>
    </dgm:pt>
    <dgm:pt modelId="{17814D2F-AAA0-4F21-BA4D-9A4CBDD39AFC}" type="parTrans" cxnId="{E4033D22-D134-49A1-AEDB-965B14482738}">
      <dgm:prSet/>
      <dgm:spPr/>
      <dgm:t>
        <a:bodyPr/>
        <a:lstStyle/>
        <a:p>
          <a:endParaRPr lang="en-US"/>
        </a:p>
      </dgm:t>
    </dgm:pt>
    <dgm:pt modelId="{36F71D1D-C353-45D1-986D-399DAD686271}">
      <dgm:prSet custT="1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pPr algn="l"/>
          <a:endParaRPr lang="en-US" sz="1400" b="1" dirty="0">
            <a:solidFill>
              <a:schemeClr val="tx2"/>
            </a:solidFill>
          </a:endParaRPr>
        </a:p>
      </dgm:t>
    </dgm:pt>
    <dgm:pt modelId="{B9EB51F4-260D-4043-8404-3DE4F11F4026}" type="parTrans" cxnId="{C8FDAADF-757F-4EE3-8E8F-0DD71C808179}">
      <dgm:prSet/>
      <dgm:spPr/>
      <dgm:t>
        <a:bodyPr/>
        <a:lstStyle/>
        <a:p>
          <a:endParaRPr lang="en-US"/>
        </a:p>
      </dgm:t>
    </dgm:pt>
    <dgm:pt modelId="{5CAA4A6A-651C-4D1D-A7F8-4AA44FFA811D}" type="sibTrans" cxnId="{C8FDAADF-757F-4EE3-8E8F-0DD71C808179}">
      <dgm:prSet/>
      <dgm:spPr/>
      <dgm:t>
        <a:bodyPr/>
        <a:lstStyle/>
        <a:p>
          <a:endParaRPr lang="en-US"/>
        </a:p>
      </dgm:t>
    </dgm:pt>
    <dgm:pt modelId="{BF471BC6-CD0A-4682-A41A-C543FFC58A1F}">
      <dgm:prSet custT="1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pPr algn="l"/>
          <a:endParaRPr lang="en-US" sz="1400" b="1" dirty="0">
            <a:solidFill>
              <a:schemeClr val="tx2"/>
            </a:solidFill>
          </a:endParaRPr>
        </a:p>
      </dgm:t>
    </dgm:pt>
    <dgm:pt modelId="{CEE1C638-C9ED-40A9-AAF8-843C1FECFA92}" type="parTrans" cxnId="{15AA007C-3C87-4084-96D9-7240305F314B}">
      <dgm:prSet/>
      <dgm:spPr/>
      <dgm:t>
        <a:bodyPr/>
        <a:lstStyle/>
        <a:p>
          <a:endParaRPr lang="en-US"/>
        </a:p>
      </dgm:t>
    </dgm:pt>
    <dgm:pt modelId="{8F1C24C0-FF98-4910-86F6-71D5C7292487}" type="sibTrans" cxnId="{15AA007C-3C87-4084-96D9-7240305F314B}">
      <dgm:prSet/>
      <dgm:spPr/>
      <dgm:t>
        <a:bodyPr/>
        <a:lstStyle/>
        <a:p>
          <a:endParaRPr lang="en-US"/>
        </a:p>
      </dgm:t>
    </dgm:pt>
    <dgm:pt modelId="{48334796-BD5A-4D4A-90BF-1961F38E050B}">
      <dgm:prSet custT="1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pPr algn="l"/>
          <a:endParaRPr lang="en-US" sz="1400" b="1" dirty="0">
            <a:solidFill>
              <a:schemeClr val="tx2"/>
            </a:solidFill>
          </a:endParaRPr>
        </a:p>
      </dgm:t>
    </dgm:pt>
    <dgm:pt modelId="{9A92D395-1D0E-4098-B076-DB68882EFEE0}" type="parTrans" cxnId="{CFFE3A28-08D1-4AFF-9931-CBF79BB813E8}">
      <dgm:prSet/>
      <dgm:spPr/>
      <dgm:t>
        <a:bodyPr/>
        <a:lstStyle/>
        <a:p>
          <a:endParaRPr lang="en-US"/>
        </a:p>
      </dgm:t>
    </dgm:pt>
    <dgm:pt modelId="{6D23B674-A68E-4CF9-90F1-ED56D45ABA45}" type="sibTrans" cxnId="{CFFE3A28-08D1-4AFF-9931-CBF79BB813E8}">
      <dgm:prSet/>
      <dgm:spPr/>
      <dgm:t>
        <a:bodyPr/>
        <a:lstStyle/>
        <a:p>
          <a:endParaRPr lang="en-US"/>
        </a:p>
      </dgm:t>
    </dgm:pt>
    <dgm:pt modelId="{65998A6F-C827-4B9C-B3D8-AE32F698D9C7}">
      <dgm:prSet custT="1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pPr algn="l"/>
          <a:endParaRPr lang="en-US" sz="1400" b="1" dirty="0">
            <a:solidFill>
              <a:schemeClr val="tx2"/>
            </a:solidFill>
          </a:endParaRPr>
        </a:p>
      </dgm:t>
    </dgm:pt>
    <dgm:pt modelId="{B668AD9E-15F1-4F6C-B2B6-3C611C2F7539}" type="parTrans" cxnId="{F55B5F5B-2C4B-41C9-A74A-796F4DCDCC48}">
      <dgm:prSet/>
      <dgm:spPr/>
      <dgm:t>
        <a:bodyPr/>
        <a:lstStyle/>
        <a:p>
          <a:endParaRPr lang="en-US"/>
        </a:p>
      </dgm:t>
    </dgm:pt>
    <dgm:pt modelId="{A12C7943-26CC-4C28-92FA-591A8736C856}" type="sibTrans" cxnId="{F55B5F5B-2C4B-41C9-A74A-796F4DCDCC48}">
      <dgm:prSet/>
      <dgm:spPr/>
      <dgm:t>
        <a:bodyPr/>
        <a:lstStyle/>
        <a:p>
          <a:endParaRPr lang="en-US"/>
        </a:p>
      </dgm:t>
    </dgm:pt>
    <dgm:pt modelId="{485114A2-07D0-4C13-B1C5-DC01FEE786E8}">
      <dgm:prSet custT="1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pPr algn="l"/>
          <a:r>
            <a:rPr lang="bg-BG" sz="2800" b="1" dirty="0" smtClean="0">
              <a:solidFill>
                <a:schemeClr val="tx1"/>
              </a:solidFill>
            </a:rPr>
            <a:t>38 хил. лв.</a:t>
          </a:r>
          <a:endParaRPr lang="en-US" sz="1400" b="1" dirty="0">
            <a:solidFill>
              <a:schemeClr val="tx1"/>
            </a:solidFill>
          </a:endParaRPr>
        </a:p>
      </dgm:t>
    </dgm:pt>
    <dgm:pt modelId="{06426993-18D7-4972-9923-A9579B6230DB}" type="parTrans" cxnId="{CCD57F93-349C-460B-B503-4BCCCC5C5C28}">
      <dgm:prSet/>
      <dgm:spPr/>
      <dgm:t>
        <a:bodyPr/>
        <a:lstStyle/>
        <a:p>
          <a:endParaRPr lang="en-US"/>
        </a:p>
      </dgm:t>
    </dgm:pt>
    <dgm:pt modelId="{BA1E80B6-4E5E-4FA3-AC62-175BFC50A24B}" type="sibTrans" cxnId="{CCD57F93-349C-460B-B503-4BCCCC5C5C28}">
      <dgm:prSet/>
      <dgm:spPr/>
      <dgm:t>
        <a:bodyPr/>
        <a:lstStyle/>
        <a:p>
          <a:endParaRPr lang="en-US"/>
        </a:p>
      </dgm:t>
    </dgm:pt>
    <dgm:pt modelId="{3C87D53E-1BFF-41E6-A042-3EE51F44675B}" type="pres">
      <dgm:prSet presAssocID="{4DDB98EB-A1D4-4C1D-9A0A-CACBCAC5CFD2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A6B5E091-DA34-47EC-B63A-8BC212B41734}" type="pres">
      <dgm:prSet presAssocID="{B765AFAB-A6E2-4D8D-8562-D8429918EC94}" presName="linNode" presStyleCnt="0"/>
      <dgm:spPr/>
    </dgm:pt>
    <dgm:pt modelId="{59D1803F-C76C-4F67-B11E-D8A8CA5D0133}" type="pres">
      <dgm:prSet presAssocID="{B765AFAB-A6E2-4D8D-8562-D8429918EC94}" presName="parentShp" presStyleLbl="node1" presStyleIdx="0" presStyleCnt="1" custScaleX="140298" custScaleY="139055" custLinFactNeighborX="-4849" custLinFactNeighborY="59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66FA4F-CBBB-4899-996E-8D07594D8DBD}" type="pres">
      <dgm:prSet presAssocID="{B765AFAB-A6E2-4D8D-8562-D8429918EC94}" presName="childShp" presStyleLbl="bgAccFollowNode1" presStyleIdx="0" presStyleCnt="1" custScaleX="126649" custScaleY="157781" custLinFactNeighborX="14070" custLinFactNeighborY="9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FFE3A28-08D1-4AFF-9931-CBF79BB813E8}" srcId="{B765AFAB-A6E2-4D8D-8562-D8429918EC94}" destId="{48334796-BD5A-4D4A-90BF-1961F38E050B}" srcOrd="2" destOrd="0" parTransId="{9A92D395-1D0E-4098-B076-DB68882EFEE0}" sibTransId="{6D23B674-A68E-4CF9-90F1-ED56D45ABA45}"/>
    <dgm:cxn modelId="{1CC70439-1113-4FD6-8002-140B95279EA3}" type="presOf" srcId="{4DDB98EB-A1D4-4C1D-9A0A-CACBCAC5CFD2}" destId="{3C87D53E-1BFF-41E6-A042-3EE51F44675B}" srcOrd="0" destOrd="0" presId="urn:microsoft.com/office/officeart/2005/8/layout/vList6"/>
    <dgm:cxn modelId="{3CA4C88E-EE94-461C-9924-73745B470AB8}" type="presOf" srcId="{36F71D1D-C353-45D1-986D-399DAD686271}" destId="{6B66FA4F-CBBB-4899-996E-8D07594D8DBD}" srcOrd="0" destOrd="0" presId="urn:microsoft.com/office/officeart/2005/8/layout/vList6"/>
    <dgm:cxn modelId="{F55B5F5B-2C4B-41C9-A74A-796F4DCDCC48}" srcId="{B765AFAB-A6E2-4D8D-8562-D8429918EC94}" destId="{65998A6F-C827-4B9C-B3D8-AE32F698D9C7}" srcOrd="3" destOrd="0" parTransId="{B668AD9E-15F1-4F6C-B2B6-3C611C2F7539}" sibTransId="{A12C7943-26CC-4C28-92FA-591A8736C856}"/>
    <dgm:cxn modelId="{15AA007C-3C87-4084-96D9-7240305F314B}" srcId="{B765AFAB-A6E2-4D8D-8562-D8429918EC94}" destId="{BF471BC6-CD0A-4682-A41A-C543FFC58A1F}" srcOrd="1" destOrd="0" parTransId="{CEE1C638-C9ED-40A9-AAF8-843C1FECFA92}" sibTransId="{8F1C24C0-FF98-4910-86F6-71D5C7292487}"/>
    <dgm:cxn modelId="{C8FDAADF-757F-4EE3-8E8F-0DD71C808179}" srcId="{B765AFAB-A6E2-4D8D-8562-D8429918EC94}" destId="{36F71D1D-C353-45D1-986D-399DAD686271}" srcOrd="0" destOrd="0" parTransId="{B9EB51F4-260D-4043-8404-3DE4F11F4026}" sibTransId="{5CAA4A6A-651C-4D1D-A7F8-4AA44FFA811D}"/>
    <dgm:cxn modelId="{E4033D22-D134-49A1-AEDB-965B14482738}" srcId="{4DDB98EB-A1D4-4C1D-9A0A-CACBCAC5CFD2}" destId="{B765AFAB-A6E2-4D8D-8562-D8429918EC94}" srcOrd="0" destOrd="0" parTransId="{17814D2F-AAA0-4F21-BA4D-9A4CBDD39AFC}" sibTransId="{084F8475-0D05-45C3-AE9C-47ECAE5250E7}"/>
    <dgm:cxn modelId="{CCD57F93-349C-460B-B503-4BCCCC5C5C28}" srcId="{B765AFAB-A6E2-4D8D-8562-D8429918EC94}" destId="{485114A2-07D0-4C13-B1C5-DC01FEE786E8}" srcOrd="4" destOrd="0" parTransId="{06426993-18D7-4972-9923-A9579B6230DB}" sibTransId="{BA1E80B6-4E5E-4FA3-AC62-175BFC50A24B}"/>
    <dgm:cxn modelId="{67C90DD7-70ED-4BA8-9D7E-4DFDBD2DABD5}" type="presOf" srcId="{65998A6F-C827-4B9C-B3D8-AE32F698D9C7}" destId="{6B66FA4F-CBBB-4899-996E-8D07594D8DBD}" srcOrd="0" destOrd="3" presId="urn:microsoft.com/office/officeart/2005/8/layout/vList6"/>
    <dgm:cxn modelId="{9351816B-4DCA-4EAE-A7DD-A32AF5C15EC7}" type="presOf" srcId="{BF471BC6-CD0A-4682-A41A-C543FFC58A1F}" destId="{6B66FA4F-CBBB-4899-996E-8D07594D8DBD}" srcOrd="0" destOrd="1" presId="urn:microsoft.com/office/officeart/2005/8/layout/vList6"/>
    <dgm:cxn modelId="{B822EA71-326A-47E6-B13A-FE30E5601F6A}" type="presOf" srcId="{485114A2-07D0-4C13-B1C5-DC01FEE786E8}" destId="{6B66FA4F-CBBB-4899-996E-8D07594D8DBD}" srcOrd="0" destOrd="4" presId="urn:microsoft.com/office/officeart/2005/8/layout/vList6"/>
    <dgm:cxn modelId="{10BE5A65-9588-4AF9-B175-B66128207887}" type="presOf" srcId="{B765AFAB-A6E2-4D8D-8562-D8429918EC94}" destId="{59D1803F-C76C-4F67-B11E-D8A8CA5D0133}" srcOrd="0" destOrd="0" presId="urn:microsoft.com/office/officeart/2005/8/layout/vList6"/>
    <dgm:cxn modelId="{F2B0F324-E4D2-4F02-A6E2-365D205EAE6B}" type="presOf" srcId="{48334796-BD5A-4D4A-90BF-1961F38E050B}" destId="{6B66FA4F-CBBB-4899-996E-8D07594D8DBD}" srcOrd="0" destOrd="2" presId="urn:microsoft.com/office/officeart/2005/8/layout/vList6"/>
    <dgm:cxn modelId="{3751FB61-4DC3-41DA-BA4A-05A3DEAD1E5C}" type="presParOf" srcId="{3C87D53E-1BFF-41E6-A042-3EE51F44675B}" destId="{A6B5E091-DA34-47EC-B63A-8BC212B41734}" srcOrd="0" destOrd="0" presId="urn:microsoft.com/office/officeart/2005/8/layout/vList6"/>
    <dgm:cxn modelId="{F85EBC8A-851E-41A8-AC18-57490098F08F}" type="presParOf" srcId="{A6B5E091-DA34-47EC-B63A-8BC212B41734}" destId="{59D1803F-C76C-4F67-B11E-D8A8CA5D0133}" srcOrd="0" destOrd="0" presId="urn:microsoft.com/office/officeart/2005/8/layout/vList6"/>
    <dgm:cxn modelId="{A3FE79F9-9238-4A2C-A78A-BE9444B2B2AE}" type="presParOf" srcId="{A6B5E091-DA34-47EC-B63A-8BC212B41734}" destId="{6B66FA4F-CBBB-4899-996E-8D07594D8DBD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DDB98EB-A1D4-4C1D-9A0A-CACBCAC5CFD2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765AFAB-A6E2-4D8D-8562-D8429918EC94}">
      <dgm:prSet phldrT="[Text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ln>
          <a:solidFill>
            <a:srgbClr val="00B0F0"/>
          </a:solidFill>
        </a:ln>
      </dgm:spPr>
      <dgm:t>
        <a:bodyPr/>
        <a:lstStyle/>
        <a:p>
          <a:r>
            <a:rPr lang="ru-RU" sz="2400" b="1" dirty="0" smtClean="0">
              <a:solidFill>
                <a:schemeClr val="tx2"/>
              </a:solidFill>
            </a:rPr>
            <a:t>Заседания на Комитета за наблюдение на ПМДР 2014-2020 г. </a:t>
          </a:r>
          <a:endParaRPr lang="en-US" sz="2400" b="1" dirty="0">
            <a:solidFill>
              <a:schemeClr val="tx2"/>
            </a:solidFill>
          </a:endParaRPr>
        </a:p>
      </dgm:t>
    </dgm:pt>
    <dgm:pt modelId="{17814D2F-AAA0-4F21-BA4D-9A4CBDD39AFC}" type="parTrans" cxnId="{E4033D22-D134-49A1-AEDB-965B14482738}">
      <dgm:prSet/>
      <dgm:spPr/>
      <dgm:t>
        <a:bodyPr/>
        <a:lstStyle/>
        <a:p>
          <a:endParaRPr lang="en-US"/>
        </a:p>
      </dgm:t>
    </dgm:pt>
    <dgm:pt modelId="{084F8475-0D05-45C3-AE9C-47ECAE5250E7}" type="sibTrans" cxnId="{E4033D22-D134-49A1-AEDB-965B14482738}">
      <dgm:prSet/>
      <dgm:spPr/>
      <dgm:t>
        <a:bodyPr/>
        <a:lstStyle/>
        <a:p>
          <a:endParaRPr lang="en-US"/>
        </a:p>
      </dgm:t>
    </dgm:pt>
    <dgm:pt modelId="{53178276-FD47-4669-80D1-2E711F92CB43}">
      <dgm:prSet phldrT="[Text]" custT="1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endParaRPr lang="en-US" sz="2000" b="1" dirty="0">
            <a:solidFill>
              <a:schemeClr val="tx2"/>
            </a:solidFill>
          </a:endParaRPr>
        </a:p>
      </dgm:t>
    </dgm:pt>
    <dgm:pt modelId="{7AEFF3CE-8071-4AD8-B915-1C74C94481EB}" type="parTrans" cxnId="{A2C4B074-1027-480A-A4A9-009723FC1F4E}">
      <dgm:prSet/>
      <dgm:spPr/>
      <dgm:t>
        <a:bodyPr/>
        <a:lstStyle/>
        <a:p>
          <a:endParaRPr lang="en-US"/>
        </a:p>
      </dgm:t>
    </dgm:pt>
    <dgm:pt modelId="{E996F3D5-0886-4CD2-845D-FCE75A6FCDDD}" type="sibTrans" cxnId="{A2C4B074-1027-480A-A4A9-009723FC1F4E}">
      <dgm:prSet/>
      <dgm:spPr/>
      <dgm:t>
        <a:bodyPr/>
        <a:lstStyle/>
        <a:p>
          <a:endParaRPr lang="en-US"/>
        </a:p>
      </dgm:t>
    </dgm:pt>
    <dgm:pt modelId="{1449FA92-29CA-4DDE-B218-A5230C5E5D63}">
      <dgm:prSet phldrT="[Text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ln>
          <a:solidFill>
            <a:srgbClr val="00B0F0"/>
          </a:solidFill>
        </a:ln>
      </dgm:spPr>
      <dgm:t>
        <a:bodyPr/>
        <a:lstStyle/>
        <a:p>
          <a:r>
            <a:rPr lang="ru-RU" sz="2400" b="1" dirty="0" smtClean="0">
              <a:solidFill>
                <a:schemeClr val="tx2"/>
              </a:solidFill>
            </a:rPr>
            <a:t>Годишно информационно събитие на ПМДР</a:t>
          </a:r>
          <a:endParaRPr lang="en-US" sz="2400" b="1" dirty="0">
            <a:solidFill>
              <a:schemeClr val="tx2"/>
            </a:solidFill>
          </a:endParaRPr>
        </a:p>
      </dgm:t>
    </dgm:pt>
    <dgm:pt modelId="{D6DF5428-43BD-4EED-9B61-7BA3FB308B43}" type="parTrans" cxnId="{D1C2AA7E-C085-4D80-AE0B-AC046B262898}">
      <dgm:prSet/>
      <dgm:spPr/>
      <dgm:t>
        <a:bodyPr/>
        <a:lstStyle/>
        <a:p>
          <a:endParaRPr lang="en-US"/>
        </a:p>
      </dgm:t>
    </dgm:pt>
    <dgm:pt modelId="{65C945AC-1298-451C-A638-A18CFD30A9A0}" type="sibTrans" cxnId="{D1C2AA7E-C085-4D80-AE0B-AC046B262898}">
      <dgm:prSet/>
      <dgm:spPr/>
      <dgm:t>
        <a:bodyPr/>
        <a:lstStyle/>
        <a:p>
          <a:endParaRPr lang="en-US"/>
        </a:p>
      </dgm:t>
    </dgm:pt>
    <dgm:pt modelId="{7E54742C-01A7-44CB-AE48-D67EADD5DD3D}">
      <dgm:prSet phldrT="[Text]" custT="1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pPr marL="228600" lvl="1" indent="0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bg-BG" sz="2400" b="1" dirty="0" smtClean="0">
              <a:solidFill>
                <a:schemeClr val="tx2"/>
              </a:solidFill>
            </a:rPr>
            <a:t>Октомври – Декември 2022 г.</a:t>
          </a:r>
          <a:endParaRPr lang="en-US" sz="2400" b="1" dirty="0">
            <a:solidFill>
              <a:schemeClr val="tx2"/>
            </a:solidFill>
          </a:endParaRPr>
        </a:p>
      </dgm:t>
    </dgm:pt>
    <dgm:pt modelId="{E2306EB9-4E5E-4252-99B8-82F5563DC776}" type="parTrans" cxnId="{AE21955D-D833-4B49-A281-DA2AAF0BD43A}">
      <dgm:prSet/>
      <dgm:spPr/>
      <dgm:t>
        <a:bodyPr/>
        <a:lstStyle/>
        <a:p>
          <a:endParaRPr lang="en-US"/>
        </a:p>
      </dgm:t>
    </dgm:pt>
    <dgm:pt modelId="{6B63CD05-936A-4280-914F-02168BA63DA1}" type="sibTrans" cxnId="{AE21955D-D833-4B49-A281-DA2AAF0BD43A}">
      <dgm:prSet/>
      <dgm:spPr/>
      <dgm:t>
        <a:bodyPr/>
        <a:lstStyle/>
        <a:p>
          <a:endParaRPr lang="en-US"/>
        </a:p>
      </dgm:t>
    </dgm:pt>
    <dgm:pt modelId="{3B798CCA-298C-484E-8D5F-A8C9D10EC93C}">
      <dgm:prSet phldrT="[Text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ln>
          <a:solidFill>
            <a:srgbClr val="00B0F0"/>
          </a:solidFill>
        </a:ln>
      </dgm:spPr>
      <dgm:t>
        <a:bodyPr/>
        <a:lstStyle/>
        <a:p>
          <a:r>
            <a:rPr lang="bg-BG" b="1" dirty="0" smtClean="0">
              <a:solidFill>
                <a:schemeClr val="tx2"/>
              </a:solidFill>
            </a:rPr>
            <a:t>Информационни събития</a:t>
          </a:r>
          <a:endParaRPr lang="en-US" b="1" dirty="0">
            <a:solidFill>
              <a:schemeClr val="tx2"/>
            </a:solidFill>
          </a:endParaRPr>
        </a:p>
      </dgm:t>
    </dgm:pt>
    <dgm:pt modelId="{678C9749-690C-4604-8DD0-928DDEB372C4}" type="parTrans" cxnId="{50F09249-A0B8-4CF2-B33E-B615A316DAF5}">
      <dgm:prSet/>
      <dgm:spPr/>
      <dgm:t>
        <a:bodyPr/>
        <a:lstStyle/>
        <a:p>
          <a:endParaRPr lang="en-US"/>
        </a:p>
      </dgm:t>
    </dgm:pt>
    <dgm:pt modelId="{3E0BB315-D987-4238-8187-D2CA76FBE1B5}" type="sibTrans" cxnId="{50F09249-A0B8-4CF2-B33E-B615A316DAF5}">
      <dgm:prSet/>
      <dgm:spPr/>
      <dgm:t>
        <a:bodyPr/>
        <a:lstStyle/>
        <a:p>
          <a:endParaRPr lang="en-US"/>
        </a:p>
      </dgm:t>
    </dgm:pt>
    <dgm:pt modelId="{578FBDFE-BD88-46F4-AFB7-88F1DFBA215B}">
      <dgm:prSet custT="1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r>
            <a:rPr lang="bg-BG" sz="2000" b="1" dirty="0" smtClean="0">
              <a:solidFill>
                <a:schemeClr val="tx2"/>
              </a:solidFill>
            </a:rPr>
            <a:t>2 бр. в периодите:</a:t>
          </a:r>
          <a:endParaRPr lang="en-US" sz="2000" b="1" dirty="0">
            <a:solidFill>
              <a:schemeClr val="tx2"/>
            </a:solidFill>
          </a:endParaRPr>
        </a:p>
      </dgm:t>
    </dgm:pt>
    <dgm:pt modelId="{35A17E9C-FF3F-4FC4-B096-A9F2C65FC265}" type="parTrans" cxnId="{8B6AB418-0D26-488D-8965-994880620AA2}">
      <dgm:prSet/>
      <dgm:spPr/>
      <dgm:t>
        <a:bodyPr/>
        <a:lstStyle/>
        <a:p>
          <a:endParaRPr lang="en-US"/>
        </a:p>
      </dgm:t>
    </dgm:pt>
    <dgm:pt modelId="{B573E262-76CE-4002-8ACC-71770C35C8F6}" type="sibTrans" cxnId="{8B6AB418-0D26-488D-8965-994880620AA2}">
      <dgm:prSet/>
      <dgm:spPr/>
      <dgm:t>
        <a:bodyPr/>
        <a:lstStyle/>
        <a:p>
          <a:endParaRPr lang="en-US"/>
        </a:p>
      </dgm:t>
    </dgm:pt>
    <dgm:pt modelId="{DE2D6F68-5D63-4949-97C0-21E845B4AF03}">
      <dgm:prSet custT="1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r>
            <a:rPr lang="bg-BG" sz="2400" b="1" dirty="0" smtClean="0">
              <a:solidFill>
                <a:schemeClr val="tx2"/>
              </a:solidFill>
            </a:rPr>
            <a:t>между 2 и 4 събития</a:t>
          </a:r>
          <a:r>
            <a:rPr lang="bg-BG" sz="2000" b="1" dirty="0" smtClean="0">
              <a:solidFill>
                <a:schemeClr val="tx2"/>
              </a:solidFill>
            </a:rPr>
            <a:t> и повече, ако обстановката позволява</a:t>
          </a:r>
          <a:endParaRPr lang="en-US" sz="2000" b="1" dirty="0">
            <a:solidFill>
              <a:schemeClr val="tx2"/>
            </a:solidFill>
          </a:endParaRPr>
        </a:p>
      </dgm:t>
    </dgm:pt>
    <dgm:pt modelId="{67E4E469-A223-4E0E-B6CD-1526FDDDCD05}" type="parTrans" cxnId="{E3D4005D-231E-4A90-8614-D76B2F474DF8}">
      <dgm:prSet/>
      <dgm:spPr/>
      <dgm:t>
        <a:bodyPr/>
        <a:lstStyle/>
        <a:p>
          <a:endParaRPr lang="en-US"/>
        </a:p>
      </dgm:t>
    </dgm:pt>
    <dgm:pt modelId="{BC4F135F-D60D-4104-BB5C-5D1B71E1A3E8}" type="sibTrans" cxnId="{E3D4005D-231E-4A90-8614-D76B2F474DF8}">
      <dgm:prSet/>
      <dgm:spPr/>
      <dgm:t>
        <a:bodyPr/>
        <a:lstStyle/>
        <a:p>
          <a:endParaRPr lang="en-US"/>
        </a:p>
      </dgm:t>
    </dgm:pt>
    <dgm:pt modelId="{A403887E-843C-46B1-B772-FAE717011784}">
      <dgm:prSet phldrT="[Text]" custT="1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pPr marL="228600" lvl="1" indent="0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1700" dirty="0"/>
        </a:p>
      </dgm:t>
    </dgm:pt>
    <dgm:pt modelId="{A850F02A-C719-4E2E-9485-715BC50F834E}" type="parTrans" cxnId="{0D2DA4D8-F39D-416C-A9D7-58A8087BCFE0}">
      <dgm:prSet/>
      <dgm:spPr/>
      <dgm:t>
        <a:bodyPr/>
        <a:lstStyle/>
        <a:p>
          <a:endParaRPr lang="en-US"/>
        </a:p>
      </dgm:t>
    </dgm:pt>
    <dgm:pt modelId="{FF388730-54B2-4B41-8A67-D7628502D0A7}" type="sibTrans" cxnId="{0D2DA4D8-F39D-416C-A9D7-58A8087BCFE0}">
      <dgm:prSet/>
      <dgm:spPr/>
      <dgm:t>
        <a:bodyPr/>
        <a:lstStyle/>
        <a:p>
          <a:endParaRPr lang="en-US"/>
        </a:p>
      </dgm:t>
    </dgm:pt>
    <dgm:pt modelId="{65A36D1D-C725-49CA-AD20-646B2020AA49}">
      <dgm:prSet custT="1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r>
            <a:rPr lang="bg-BG" sz="2000" b="1" dirty="0" smtClean="0">
              <a:solidFill>
                <a:schemeClr val="tx2"/>
              </a:solidFill>
            </a:rPr>
            <a:t>Март - Юни 2022 г.</a:t>
          </a:r>
          <a:endParaRPr lang="en-US" sz="2000" b="1" dirty="0">
            <a:solidFill>
              <a:schemeClr val="tx2"/>
            </a:solidFill>
          </a:endParaRPr>
        </a:p>
      </dgm:t>
    </dgm:pt>
    <dgm:pt modelId="{AF9E36F5-03E4-454E-B39F-1A490CFF4629}" type="parTrans" cxnId="{83B48AB7-F479-41CD-BD34-20BCD583D24A}">
      <dgm:prSet/>
      <dgm:spPr/>
      <dgm:t>
        <a:bodyPr/>
        <a:lstStyle/>
        <a:p>
          <a:endParaRPr lang="en-US"/>
        </a:p>
      </dgm:t>
    </dgm:pt>
    <dgm:pt modelId="{87527E91-79E5-449F-842C-7BC746307F12}" type="sibTrans" cxnId="{83B48AB7-F479-41CD-BD34-20BCD583D24A}">
      <dgm:prSet/>
      <dgm:spPr/>
      <dgm:t>
        <a:bodyPr/>
        <a:lstStyle/>
        <a:p>
          <a:endParaRPr lang="en-US"/>
        </a:p>
      </dgm:t>
    </dgm:pt>
    <dgm:pt modelId="{6440076C-E88A-4614-AFD2-345AA682E7FA}">
      <dgm:prSet custT="1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r>
            <a:rPr lang="bg-BG" sz="2000" b="1" dirty="0" smtClean="0">
              <a:solidFill>
                <a:schemeClr val="tx2"/>
              </a:solidFill>
            </a:rPr>
            <a:t>Октомври – декември 2022 г.</a:t>
          </a:r>
          <a:endParaRPr lang="en-US" sz="2000" b="1" dirty="0">
            <a:solidFill>
              <a:schemeClr val="tx2"/>
            </a:solidFill>
          </a:endParaRPr>
        </a:p>
      </dgm:t>
    </dgm:pt>
    <dgm:pt modelId="{AA448CF1-4EDB-4564-B852-4B5CDB5A0BBB}" type="parTrans" cxnId="{A7276097-14AF-4EB3-9A4A-5E283E3C876C}">
      <dgm:prSet/>
      <dgm:spPr/>
      <dgm:t>
        <a:bodyPr/>
        <a:lstStyle/>
        <a:p>
          <a:endParaRPr lang="en-US"/>
        </a:p>
      </dgm:t>
    </dgm:pt>
    <dgm:pt modelId="{3F6133B5-F369-497F-8EF7-E567B49B2025}" type="sibTrans" cxnId="{A7276097-14AF-4EB3-9A4A-5E283E3C876C}">
      <dgm:prSet/>
      <dgm:spPr/>
      <dgm:t>
        <a:bodyPr/>
        <a:lstStyle/>
        <a:p>
          <a:endParaRPr lang="en-US"/>
        </a:p>
      </dgm:t>
    </dgm:pt>
    <dgm:pt modelId="{3C87D53E-1BFF-41E6-A042-3EE51F44675B}" type="pres">
      <dgm:prSet presAssocID="{4DDB98EB-A1D4-4C1D-9A0A-CACBCAC5CFD2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A6B5E091-DA34-47EC-B63A-8BC212B41734}" type="pres">
      <dgm:prSet presAssocID="{B765AFAB-A6E2-4D8D-8562-D8429918EC94}" presName="linNode" presStyleCnt="0"/>
      <dgm:spPr/>
    </dgm:pt>
    <dgm:pt modelId="{59D1803F-C76C-4F67-B11E-D8A8CA5D0133}" type="pres">
      <dgm:prSet presAssocID="{B765AFAB-A6E2-4D8D-8562-D8429918EC94}" presName="parentShp" presStyleLbl="node1" presStyleIdx="0" presStyleCnt="3" custScaleX="116275" custScaleY="113866" custLinFactNeighborX="369" custLinFactNeighborY="-549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66FA4F-CBBB-4899-996E-8D07594D8DBD}" type="pres">
      <dgm:prSet presAssocID="{B765AFAB-A6E2-4D8D-8562-D8429918EC94}" presName="childShp" presStyleLbl="bgAccFollowNode1" presStyleIdx="0" presStyleCnt="3" custScaleY="139551" custLinFactNeighborX="135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DCC8F0-9BA5-4B10-BC94-15AEAE0598BC}" type="pres">
      <dgm:prSet presAssocID="{084F8475-0D05-45C3-AE9C-47ECAE5250E7}" presName="spacing" presStyleCnt="0"/>
      <dgm:spPr/>
    </dgm:pt>
    <dgm:pt modelId="{9E0E6298-7541-4457-BA5E-E51701CDEDC0}" type="pres">
      <dgm:prSet presAssocID="{1449FA92-29CA-4DDE-B218-A5230C5E5D63}" presName="linNode" presStyleCnt="0"/>
      <dgm:spPr/>
    </dgm:pt>
    <dgm:pt modelId="{9BE5445D-064A-4842-881D-B49F3F72E948}" type="pres">
      <dgm:prSet presAssocID="{1449FA92-29CA-4DDE-B218-A5230C5E5D63}" presName="parentShp" presStyleLbl="node1" presStyleIdx="1" presStyleCnt="3" custScaleX="116275" custScaleY="11727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F68278-5071-4CBC-A1D4-389E075A9CFF}" type="pres">
      <dgm:prSet presAssocID="{1449FA92-29CA-4DDE-B218-A5230C5E5D63}" presName="childShp" presStyleLbl="bgAccFollowNode1" presStyleIdx="1" presStyleCnt="3" custScaleY="128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8D246E-10B7-4B68-8778-4DA0E4876950}" type="pres">
      <dgm:prSet presAssocID="{65C945AC-1298-451C-A638-A18CFD30A9A0}" presName="spacing" presStyleCnt="0"/>
      <dgm:spPr/>
    </dgm:pt>
    <dgm:pt modelId="{1E5E92DD-EFEA-4BB9-AAFD-C94B85736DA6}" type="pres">
      <dgm:prSet presAssocID="{3B798CCA-298C-484E-8D5F-A8C9D10EC93C}" presName="linNode" presStyleCnt="0"/>
      <dgm:spPr/>
    </dgm:pt>
    <dgm:pt modelId="{E8FD3A77-1F77-4FCD-8662-6FEE68273835}" type="pres">
      <dgm:prSet presAssocID="{3B798CCA-298C-484E-8D5F-A8C9D10EC93C}" presName="parentShp" presStyleLbl="node1" presStyleIdx="2" presStyleCnt="3" custScaleX="116275" custLinFactNeighborX="-311" custLinFactNeighborY="129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24264D-1402-42AA-BFBB-6FD59E0015B4}" type="pres">
      <dgm:prSet presAssocID="{3B798CCA-298C-484E-8D5F-A8C9D10EC93C}" presName="childShp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0F09249-A0B8-4CF2-B33E-B615A316DAF5}" srcId="{4DDB98EB-A1D4-4C1D-9A0A-CACBCAC5CFD2}" destId="{3B798CCA-298C-484E-8D5F-A8C9D10EC93C}" srcOrd="2" destOrd="0" parTransId="{678C9749-690C-4604-8DD0-928DDEB372C4}" sibTransId="{3E0BB315-D987-4238-8187-D2CA76FBE1B5}"/>
    <dgm:cxn modelId="{1A8BBC07-0B00-4E6E-939F-49BF08F58945}" type="presOf" srcId="{578FBDFE-BD88-46F4-AFB7-88F1DFBA215B}" destId="{6B66FA4F-CBBB-4899-996E-8D07594D8DBD}" srcOrd="0" destOrd="1" presId="urn:microsoft.com/office/officeart/2005/8/layout/vList6"/>
    <dgm:cxn modelId="{A7276097-14AF-4EB3-9A4A-5E283E3C876C}" srcId="{B765AFAB-A6E2-4D8D-8562-D8429918EC94}" destId="{6440076C-E88A-4614-AFD2-345AA682E7FA}" srcOrd="3" destOrd="0" parTransId="{AA448CF1-4EDB-4564-B852-4B5CDB5A0BBB}" sibTransId="{3F6133B5-F369-497F-8EF7-E567B49B2025}"/>
    <dgm:cxn modelId="{0D2DA4D8-F39D-416C-A9D7-58A8087BCFE0}" srcId="{1449FA92-29CA-4DDE-B218-A5230C5E5D63}" destId="{A403887E-843C-46B1-B772-FAE717011784}" srcOrd="0" destOrd="0" parTransId="{A850F02A-C719-4E2E-9485-715BC50F834E}" sibTransId="{FF388730-54B2-4B41-8A67-D7628502D0A7}"/>
    <dgm:cxn modelId="{83B48AB7-F479-41CD-BD34-20BCD583D24A}" srcId="{B765AFAB-A6E2-4D8D-8562-D8429918EC94}" destId="{65A36D1D-C725-49CA-AD20-646B2020AA49}" srcOrd="2" destOrd="0" parTransId="{AF9E36F5-03E4-454E-B39F-1A490CFF4629}" sibTransId="{87527E91-79E5-449F-842C-7BC746307F12}"/>
    <dgm:cxn modelId="{D261AC8F-AAD7-482A-8D0A-822EA77AB638}" type="presOf" srcId="{6440076C-E88A-4614-AFD2-345AA682E7FA}" destId="{6B66FA4F-CBBB-4899-996E-8D07594D8DBD}" srcOrd="0" destOrd="3" presId="urn:microsoft.com/office/officeart/2005/8/layout/vList6"/>
    <dgm:cxn modelId="{3D5E302A-B5B1-43F5-93F6-48291684F772}" type="presOf" srcId="{65A36D1D-C725-49CA-AD20-646B2020AA49}" destId="{6B66FA4F-CBBB-4899-996E-8D07594D8DBD}" srcOrd="0" destOrd="2" presId="urn:microsoft.com/office/officeart/2005/8/layout/vList6"/>
    <dgm:cxn modelId="{D1C2AA7E-C085-4D80-AE0B-AC046B262898}" srcId="{4DDB98EB-A1D4-4C1D-9A0A-CACBCAC5CFD2}" destId="{1449FA92-29CA-4DDE-B218-A5230C5E5D63}" srcOrd="1" destOrd="0" parTransId="{D6DF5428-43BD-4EED-9B61-7BA3FB308B43}" sibTransId="{65C945AC-1298-451C-A638-A18CFD30A9A0}"/>
    <dgm:cxn modelId="{8596D23A-7E3A-47BE-B6EA-C2DD57927EAB}" type="presOf" srcId="{A403887E-843C-46B1-B772-FAE717011784}" destId="{B4F68278-5071-4CBC-A1D4-389E075A9CFF}" srcOrd="0" destOrd="0" presId="urn:microsoft.com/office/officeart/2005/8/layout/vList6"/>
    <dgm:cxn modelId="{1CC70439-1113-4FD6-8002-140B95279EA3}" type="presOf" srcId="{4DDB98EB-A1D4-4C1D-9A0A-CACBCAC5CFD2}" destId="{3C87D53E-1BFF-41E6-A042-3EE51F44675B}" srcOrd="0" destOrd="0" presId="urn:microsoft.com/office/officeart/2005/8/layout/vList6"/>
    <dgm:cxn modelId="{E3D4005D-231E-4A90-8614-D76B2F474DF8}" srcId="{3B798CCA-298C-484E-8D5F-A8C9D10EC93C}" destId="{DE2D6F68-5D63-4949-97C0-21E845B4AF03}" srcOrd="0" destOrd="0" parTransId="{67E4E469-A223-4E0E-B6CD-1526FDDDCD05}" sibTransId="{BC4F135F-D60D-4104-BB5C-5D1B71E1A3E8}"/>
    <dgm:cxn modelId="{AE21955D-D833-4B49-A281-DA2AAF0BD43A}" srcId="{1449FA92-29CA-4DDE-B218-A5230C5E5D63}" destId="{7E54742C-01A7-44CB-AE48-D67EADD5DD3D}" srcOrd="1" destOrd="0" parTransId="{E2306EB9-4E5E-4252-99B8-82F5563DC776}" sibTransId="{6B63CD05-936A-4280-914F-02168BA63DA1}"/>
    <dgm:cxn modelId="{A2C4B074-1027-480A-A4A9-009723FC1F4E}" srcId="{B765AFAB-A6E2-4D8D-8562-D8429918EC94}" destId="{53178276-FD47-4669-80D1-2E711F92CB43}" srcOrd="0" destOrd="0" parTransId="{7AEFF3CE-8071-4AD8-B915-1C74C94481EB}" sibTransId="{E996F3D5-0886-4CD2-845D-FCE75A6FCDDD}"/>
    <dgm:cxn modelId="{DCF417F6-1934-4EB9-A53B-971913CFE832}" type="presOf" srcId="{53178276-FD47-4669-80D1-2E711F92CB43}" destId="{6B66FA4F-CBBB-4899-996E-8D07594D8DBD}" srcOrd="0" destOrd="0" presId="urn:microsoft.com/office/officeart/2005/8/layout/vList6"/>
    <dgm:cxn modelId="{E4033D22-D134-49A1-AEDB-965B14482738}" srcId="{4DDB98EB-A1D4-4C1D-9A0A-CACBCAC5CFD2}" destId="{B765AFAB-A6E2-4D8D-8562-D8429918EC94}" srcOrd="0" destOrd="0" parTransId="{17814D2F-AAA0-4F21-BA4D-9A4CBDD39AFC}" sibTransId="{084F8475-0D05-45C3-AE9C-47ECAE5250E7}"/>
    <dgm:cxn modelId="{AE654F40-52F3-4AF4-91EA-46FB199BF94B}" type="presOf" srcId="{7E54742C-01A7-44CB-AE48-D67EADD5DD3D}" destId="{B4F68278-5071-4CBC-A1D4-389E075A9CFF}" srcOrd="0" destOrd="1" presId="urn:microsoft.com/office/officeart/2005/8/layout/vList6"/>
    <dgm:cxn modelId="{10BE5A65-9588-4AF9-B175-B66128207887}" type="presOf" srcId="{B765AFAB-A6E2-4D8D-8562-D8429918EC94}" destId="{59D1803F-C76C-4F67-B11E-D8A8CA5D0133}" srcOrd="0" destOrd="0" presId="urn:microsoft.com/office/officeart/2005/8/layout/vList6"/>
    <dgm:cxn modelId="{B0289A94-194F-4C15-A9B8-1794DD8E5CF9}" type="presOf" srcId="{DE2D6F68-5D63-4949-97C0-21E845B4AF03}" destId="{B724264D-1402-42AA-BFBB-6FD59E0015B4}" srcOrd="0" destOrd="0" presId="urn:microsoft.com/office/officeart/2005/8/layout/vList6"/>
    <dgm:cxn modelId="{22DE5F4E-4A09-49D2-BB43-20B40FAE913F}" type="presOf" srcId="{3B798CCA-298C-484E-8D5F-A8C9D10EC93C}" destId="{E8FD3A77-1F77-4FCD-8662-6FEE68273835}" srcOrd="0" destOrd="0" presId="urn:microsoft.com/office/officeart/2005/8/layout/vList6"/>
    <dgm:cxn modelId="{B8DF317C-81FC-41A8-8AC6-0B064986819C}" type="presOf" srcId="{1449FA92-29CA-4DDE-B218-A5230C5E5D63}" destId="{9BE5445D-064A-4842-881D-B49F3F72E948}" srcOrd="0" destOrd="0" presId="urn:microsoft.com/office/officeart/2005/8/layout/vList6"/>
    <dgm:cxn modelId="{8B6AB418-0D26-488D-8965-994880620AA2}" srcId="{B765AFAB-A6E2-4D8D-8562-D8429918EC94}" destId="{578FBDFE-BD88-46F4-AFB7-88F1DFBA215B}" srcOrd="1" destOrd="0" parTransId="{35A17E9C-FF3F-4FC4-B096-A9F2C65FC265}" sibTransId="{B573E262-76CE-4002-8ACC-71770C35C8F6}"/>
    <dgm:cxn modelId="{3751FB61-4DC3-41DA-BA4A-05A3DEAD1E5C}" type="presParOf" srcId="{3C87D53E-1BFF-41E6-A042-3EE51F44675B}" destId="{A6B5E091-DA34-47EC-B63A-8BC212B41734}" srcOrd="0" destOrd="0" presId="urn:microsoft.com/office/officeart/2005/8/layout/vList6"/>
    <dgm:cxn modelId="{F85EBC8A-851E-41A8-AC18-57490098F08F}" type="presParOf" srcId="{A6B5E091-DA34-47EC-B63A-8BC212B41734}" destId="{59D1803F-C76C-4F67-B11E-D8A8CA5D0133}" srcOrd="0" destOrd="0" presId="urn:microsoft.com/office/officeart/2005/8/layout/vList6"/>
    <dgm:cxn modelId="{A3FE79F9-9238-4A2C-A78A-BE9444B2B2AE}" type="presParOf" srcId="{A6B5E091-DA34-47EC-B63A-8BC212B41734}" destId="{6B66FA4F-CBBB-4899-996E-8D07594D8DBD}" srcOrd="1" destOrd="0" presId="urn:microsoft.com/office/officeart/2005/8/layout/vList6"/>
    <dgm:cxn modelId="{1E189E7A-0F24-4A58-A5A8-2E6FF3D4913C}" type="presParOf" srcId="{3C87D53E-1BFF-41E6-A042-3EE51F44675B}" destId="{7BDCC8F0-9BA5-4B10-BC94-15AEAE0598BC}" srcOrd="1" destOrd="0" presId="urn:microsoft.com/office/officeart/2005/8/layout/vList6"/>
    <dgm:cxn modelId="{660FE722-EC5C-48EB-8405-ABFE271B5168}" type="presParOf" srcId="{3C87D53E-1BFF-41E6-A042-3EE51F44675B}" destId="{9E0E6298-7541-4457-BA5E-E51701CDEDC0}" srcOrd="2" destOrd="0" presId="urn:microsoft.com/office/officeart/2005/8/layout/vList6"/>
    <dgm:cxn modelId="{C617AB9B-8A97-4682-B416-5188235E88A5}" type="presParOf" srcId="{9E0E6298-7541-4457-BA5E-E51701CDEDC0}" destId="{9BE5445D-064A-4842-881D-B49F3F72E948}" srcOrd="0" destOrd="0" presId="urn:microsoft.com/office/officeart/2005/8/layout/vList6"/>
    <dgm:cxn modelId="{F15B4056-00F6-4169-8295-DCFF07A61739}" type="presParOf" srcId="{9E0E6298-7541-4457-BA5E-E51701CDEDC0}" destId="{B4F68278-5071-4CBC-A1D4-389E075A9CFF}" srcOrd="1" destOrd="0" presId="urn:microsoft.com/office/officeart/2005/8/layout/vList6"/>
    <dgm:cxn modelId="{273B0EFA-9135-43E2-A019-3593418F974F}" type="presParOf" srcId="{3C87D53E-1BFF-41E6-A042-3EE51F44675B}" destId="{218D246E-10B7-4B68-8778-4DA0E4876950}" srcOrd="3" destOrd="0" presId="urn:microsoft.com/office/officeart/2005/8/layout/vList6"/>
    <dgm:cxn modelId="{581405D3-F385-4EE4-B884-66690EB8900B}" type="presParOf" srcId="{3C87D53E-1BFF-41E6-A042-3EE51F44675B}" destId="{1E5E92DD-EFEA-4BB9-AAFD-C94B85736DA6}" srcOrd="4" destOrd="0" presId="urn:microsoft.com/office/officeart/2005/8/layout/vList6"/>
    <dgm:cxn modelId="{21876D7E-03F0-417D-9717-A66C8FE05C16}" type="presParOf" srcId="{1E5E92DD-EFEA-4BB9-AAFD-C94B85736DA6}" destId="{E8FD3A77-1F77-4FCD-8662-6FEE68273835}" srcOrd="0" destOrd="0" presId="urn:microsoft.com/office/officeart/2005/8/layout/vList6"/>
    <dgm:cxn modelId="{0A104DA6-2B68-41DF-AB47-B37C47CC3D44}" type="presParOf" srcId="{1E5E92DD-EFEA-4BB9-AAFD-C94B85736DA6}" destId="{B724264D-1402-42AA-BFBB-6FD59E0015B4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66FA4F-CBBB-4899-996E-8D07594D8DBD}">
      <dsp:nvSpPr>
        <dsp:cNvPr id="0" name=""/>
        <dsp:cNvSpPr/>
      </dsp:nvSpPr>
      <dsp:spPr>
        <a:xfrm>
          <a:off x="3262699" y="111502"/>
          <a:ext cx="4204900" cy="2259887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B0F0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000" b="1" kern="1200" dirty="0">
            <a:solidFill>
              <a:schemeClr val="tx2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000" b="1" kern="1200" dirty="0">
            <a:solidFill>
              <a:schemeClr val="tx2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 smtClean="0">
              <a:solidFill>
                <a:schemeClr val="tx2"/>
              </a:solidFill>
            </a:rPr>
            <a:t>10</a:t>
          </a:r>
          <a:r>
            <a:rPr lang="bg-BG" sz="2000" b="1" kern="1200" dirty="0" smtClean="0">
              <a:solidFill>
                <a:schemeClr val="tx2"/>
              </a:solidFill>
            </a:rPr>
            <a:t> заседание - </a:t>
          </a:r>
          <a:r>
            <a:rPr lang="en-US" sz="2000" b="1" kern="1200" dirty="0" smtClean="0">
              <a:solidFill>
                <a:schemeClr val="tx2"/>
              </a:solidFill>
            </a:rPr>
            <a:t>4</a:t>
          </a:r>
          <a:r>
            <a:rPr lang="bg-BG" sz="2000" b="1" kern="1200" dirty="0" smtClean="0">
              <a:solidFill>
                <a:schemeClr val="tx2"/>
              </a:solidFill>
            </a:rPr>
            <a:t> ноември 20</a:t>
          </a:r>
          <a:r>
            <a:rPr lang="en-US" sz="2000" b="1" kern="1200" dirty="0" smtClean="0">
              <a:solidFill>
                <a:schemeClr val="tx2"/>
              </a:solidFill>
            </a:rPr>
            <a:t>21</a:t>
          </a:r>
          <a:r>
            <a:rPr lang="bg-BG" sz="2000" b="1" kern="1200" dirty="0" smtClean="0">
              <a:solidFill>
                <a:schemeClr val="tx2"/>
              </a:solidFill>
            </a:rPr>
            <a:t> г.,</a:t>
          </a:r>
          <a:r>
            <a:rPr lang="en-US" sz="2000" b="1" kern="1200" dirty="0" smtClean="0">
              <a:solidFill>
                <a:schemeClr val="tx2"/>
              </a:solidFill>
            </a:rPr>
            <a:t> ONLINE</a:t>
          </a:r>
          <a:endParaRPr lang="en-US" sz="2000" b="1" kern="1200" dirty="0">
            <a:solidFill>
              <a:schemeClr val="tx2"/>
            </a:solidFill>
          </a:endParaRPr>
        </a:p>
      </dsp:txBody>
      <dsp:txXfrm>
        <a:off x="3262699" y="393988"/>
        <a:ext cx="3357442" cy="1694915"/>
      </dsp:txXfrm>
    </dsp:sp>
    <dsp:sp modelId="{59D1803F-C76C-4F67-B11E-D8A8CA5D0133}">
      <dsp:nvSpPr>
        <dsp:cNvPr id="0" name=""/>
        <dsp:cNvSpPr/>
      </dsp:nvSpPr>
      <dsp:spPr>
        <a:xfrm>
          <a:off x="1600" y="1375"/>
          <a:ext cx="3259498" cy="2480141"/>
        </a:xfrm>
        <a:prstGeom prst="round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rgbClr val="00B0F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2"/>
              </a:solidFill>
            </a:rPr>
            <a:t>Заседания на Комитета за наблюдение на ПМДР 2014-2020 г. </a:t>
          </a:r>
          <a:endParaRPr lang="en-US" sz="2400" b="1" kern="1200" dirty="0">
            <a:solidFill>
              <a:schemeClr val="tx2"/>
            </a:solidFill>
          </a:endParaRPr>
        </a:p>
      </dsp:txBody>
      <dsp:txXfrm>
        <a:off x="122671" y="122446"/>
        <a:ext cx="3017356" cy="2237999"/>
      </dsp:txXfrm>
    </dsp:sp>
    <dsp:sp modelId="{B4F68278-5071-4CBC-A1D4-389E075A9CFF}">
      <dsp:nvSpPr>
        <dsp:cNvPr id="0" name=""/>
        <dsp:cNvSpPr/>
      </dsp:nvSpPr>
      <dsp:spPr>
        <a:xfrm>
          <a:off x="3261099" y="2643457"/>
          <a:ext cx="4204900" cy="2079567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B0F0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95" tIns="10795" rIns="10795" bIns="10795" numCol="1" spcCol="1270" anchor="t" anchorCtr="0">
          <a:noAutofit/>
        </a:bodyPr>
        <a:lstStyle/>
        <a:p>
          <a:pPr marL="228600" lvl="1" indent="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700" kern="1200" dirty="0"/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bg-BG" sz="2000" b="1" kern="1200" dirty="0" smtClean="0">
              <a:solidFill>
                <a:srgbClr val="FF0000"/>
              </a:solidFill>
            </a:rPr>
            <a:t>Предвижда се провеждането му през м. декември 2021 г.</a:t>
          </a:r>
          <a:endParaRPr lang="en-US" sz="2000" b="1" kern="1200" dirty="0" smtClean="0">
            <a:solidFill>
              <a:srgbClr val="FF0000"/>
            </a:solidFill>
          </a:endParaRPr>
        </a:p>
        <a:p>
          <a:pPr marL="228600" lvl="1" indent="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700" kern="1200" dirty="0"/>
        </a:p>
        <a:p>
          <a:pPr marL="228600" lvl="1" indent="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b="1" kern="1200" dirty="0">
            <a:solidFill>
              <a:schemeClr val="tx2"/>
            </a:solidFill>
          </a:endParaRPr>
        </a:p>
        <a:p>
          <a:pPr marL="228600" lvl="1" indent="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000" b="1" kern="1200" dirty="0" smtClean="0">
            <a:solidFill>
              <a:schemeClr val="tx2"/>
            </a:solidFill>
          </a:endParaRPr>
        </a:p>
      </dsp:txBody>
      <dsp:txXfrm>
        <a:off x="3261099" y="2903403"/>
        <a:ext cx="3425062" cy="1559675"/>
      </dsp:txXfrm>
    </dsp:sp>
    <dsp:sp modelId="{9BE5445D-064A-4842-881D-B49F3F72E948}">
      <dsp:nvSpPr>
        <dsp:cNvPr id="0" name=""/>
        <dsp:cNvSpPr/>
      </dsp:nvSpPr>
      <dsp:spPr>
        <a:xfrm>
          <a:off x="1600" y="2733673"/>
          <a:ext cx="3259498" cy="1899133"/>
        </a:xfrm>
        <a:prstGeom prst="round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rgbClr val="00B0F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2"/>
              </a:solidFill>
            </a:rPr>
            <a:t>Годишно информационно събитие на ПМДР</a:t>
          </a:r>
          <a:endParaRPr lang="en-US" sz="2400" b="1" kern="1200" dirty="0">
            <a:solidFill>
              <a:schemeClr val="tx2"/>
            </a:solidFill>
          </a:endParaRPr>
        </a:p>
      </dsp:txBody>
      <dsp:txXfrm>
        <a:off x="94308" y="2826381"/>
        <a:ext cx="3074082" cy="171371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66FA4F-CBBB-4899-996E-8D07594D8DBD}">
      <dsp:nvSpPr>
        <dsp:cNvPr id="0" name=""/>
        <dsp:cNvSpPr/>
      </dsp:nvSpPr>
      <dsp:spPr>
        <a:xfrm>
          <a:off x="2929770" y="180353"/>
          <a:ext cx="3775829" cy="2496987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B0F0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b="1" kern="1200" dirty="0">
            <a:solidFill>
              <a:schemeClr val="tx2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000" b="1" kern="1200" dirty="0">
            <a:solidFill>
              <a:schemeClr val="tx2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000" b="1" kern="1200" dirty="0">
            <a:solidFill>
              <a:schemeClr val="tx2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chemeClr val="tx2"/>
              </a:solidFill>
            </a:rPr>
            <a:t>5 март 2021 г. онлайн</a:t>
          </a:r>
          <a:endParaRPr lang="en-US" sz="2000" b="1" kern="1200" dirty="0">
            <a:solidFill>
              <a:schemeClr val="tx2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b="1" kern="1200" dirty="0">
            <a:solidFill>
              <a:schemeClr val="tx2"/>
            </a:solidFill>
          </a:endParaRPr>
        </a:p>
      </dsp:txBody>
      <dsp:txXfrm>
        <a:off x="2929770" y="492476"/>
        <a:ext cx="2839459" cy="1872741"/>
      </dsp:txXfrm>
    </dsp:sp>
    <dsp:sp modelId="{59D1803F-C76C-4F67-B11E-D8A8CA5D0133}">
      <dsp:nvSpPr>
        <dsp:cNvPr id="0" name=""/>
        <dsp:cNvSpPr/>
      </dsp:nvSpPr>
      <dsp:spPr>
        <a:xfrm>
          <a:off x="0" y="192876"/>
          <a:ext cx="2926896" cy="2354223"/>
        </a:xfrm>
        <a:prstGeom prst="round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2400" b="1" kern="1200" dirty="0" smtClean="0">
              <a:solidFill>
                <a:schemeClr val="tx2"/>
              </a:solidFill>
            </a:rPr>
            <a:t>Обучение на експерти от Национална служба за съвети в земеделието</a:t>
          </a:r>
          <a:endParaRPr lang="en-US" sz="2000" b="1" kern="1200" dirty="0">
            <a:solidFill>
              <a:schemeClr val="tx2"/>
            </a:solidFill>
          </a:endParaRPr>
        </a:p>
      </dsp:txBody>
      <dsp:txXfrm>
        <a:off x="114924" y="307800"/>
        <a:ext cx="2697048" cy="2124375"/>
      </dsp:txXfrm>
    </dsp:sp>
    <dsp:sp modelId="{B4F68278-5071-4CBC-A1D4-389E075A9CFF}">
      <dsp:nvSpPr>
        <dsp:cNvPr id="0" name=""/>
        <dsp:cNvSpPr/>
      </dsp:nvSpPr>
      <dsp:spPr>
        <a:xfrm>
          <a:off x="2929770" y="2667814"/>
          <a:ext cx="3775829" cy="2285185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B0F0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000" b="1" kern="1200" dirty="0">
            <a:solidFill>
              <a:schemeClr val="tx2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g-BG" sz="2000" b="1" kern="1200" dirty="0" smtClean="0">
              <a:solidFill>
                <a:schemeClr val="tx2"/>
              </a:solidFill>
            </a:rPr>
            <a:t>01.01.2021 г. -</a:t>
          </a:r>
          <a:endParaRPr lang="en-US" sz="2000" b="1" kern="1200" dirty="0">
            <a:solidFill>
              <a:schemeClr val="tx2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g-BG" sz="2000" b="1" kern="1200" dirty="0" smtClean="0">
              <a:solidFill>
                <a:schemeClr val="tx2"/>
              </a:solidFill>
            </a:rPr>
            <a:t>31.12.2021 г.</a:t>
          </a:r>
          <a:endParaRPr lang="en-US" sz="2000" b="1" kern="1200" dirty="0">
            <a:solidFill>
              <a:schemeClr val="tx2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700" kern="1200" dirty="0" smtClean="0">
            <a:solidFill>
              <a:schemeClr val="tx2"/>
            </a:solidFill>
          </a:endParaRPr>
        </a:p>
      </dsp:txBody>
      <dsp:txXfrm>
        <a:off x="2929770" y="2953462"/>
        <a:ext cx="2918885" cy="1713889"/>
      </dsp:txXfrm>
    </dsp:sp>
    <dsp:sp modelId="{9BE5445D-064A-4842-881D-B49F3F72E948}">
      <dsp:nvSpPr>
        <dsp:cNvPr id="0" name=""/>
        <dsp:cNvSpPr/>
      </dsp:nvSpPr>
      <dsp:spPr>
        <a:xfrm>
          <a:off x="0" y="2673932"/>
          <a:ext cx="2926896" cy="2279067"/>
        </a:xfrm>
        <a:prstGeom prst="round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2"/>
              </a:solidFill>
            </a:rPr>
            <a:t>Поддържане на секция за ПМДР на www.eufunds.bg</a:t>
          </a:r>
          <a:endParaRPr lang="en-US" sz="2400" b="1" kern="1200" dirty="0">
            <a:solidFill>
              <a:schemeClr val="tx2"/>
            </a:solidFill>
          </a:endParaRPr>
        </a:p>
      </dsp:txBody>
      <dsp:txXfrm>
        <a:off x="111255" y="2785187"/>
        <a:ext cx="2704386" cy="205655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66FA4F-CBBB-4899-996E-8D07594D8DBD}">
      <dsp:nvSpPr>
        <dsp:cNvPr id="0" name=""/>
        <dsp:cNvSpPr/>
      </dsp:nvSpPr>
      <dsp:spPr>
        <a:xfrm>
          <a:off x="2952363" y="228606"/>
          <a:ext cx="3753236" cy="2794906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B0F0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b="1" kern="1200" dirty="0">
            <a:solidFill>
              <a:schemeClr val="tx2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000" b="1" kern="1200" dirty="0" smtClean="0">
            <a:solidFill>
              <a:schemeClr val="tx2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g-BG" sz="2400" b="1" kern="1200" dirty="0" smtClean="0">
              <a:solidFill>
                <a:schemeClr val="tx2"/>
              </a:solidFill>
            </a:rPr>
            <a:t>8 публикации:</a:t>
          </a:r>
          <a:endParaRPr lang="en-US" sz="5600" b="1" kern="1200" dirty="0" smtClean="0">
            <a:solidFill>
              <a:schemeClr val="tx2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g-BG" sz="2000" b="1" kern="1200" dirty="0" smtClean="0">
              <a:solidFill>
                <a:schemeClr val="tx2"/>
              </a:solidFill>
            </a:rPr>
            <a:t>6 бр. в </a:t>
          </a:r>
          <a:r>
            <a:rPr lang="en-US" sz="2000" b="1" kern="1200" dirty="0" smtClean="0">
              <a:solidFill>
                <a:schemeClr val="tx2"/>
              </a:solidFill>
            </a:rPr>
            <a:t>Meritime.bg</a:t>
          </a:r>
          <a:endParaRPr lang="en-US" sz="5600" b="1" kern="1200" dirty="0" smtClean="0">
            <a:solidFill>
              <a:schemeClr val="tx2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g-BG" sz="2000" b="1" kern="1200" dirty="0" smtClean="0">
              <a:solidFill>
                <a:schemeClr val="tx2"/>
              </a:solidFill>
            </a:rPr>
            <a:t>2  бр. в Банкер</a:t>
          </a:r>
          <a:endParaRPr lang="en-US" sz="2000" b="1" kern="1200" dirty="0" smtClean="0">
            <a:solidFill>
              <a:schemeClr val="tx2"/>
            </a:solidFill>
          </a:endParaRPr>
        </a:p>
      </dsp:txBody>
      <dsp:txXfrm>
        <a:off x="2952363" y="577969"/>
        <a:ext cx="2705146" cy="2096180"/>
      </dsp:txXfrm>
    </dsp:sp>
    <dsp:sp modelId="{59D1803F-C76C-4F67-B11E-D8A8CA5D0133}">
      <dsp:nvSpPr>
        <dsp:cNvPr id="0" name=""/>
        <dsp:cNvSpPr/>
      </dsp:nvSpPr>
      <dsp:spPr>
        <a:xfrm>
          <a:off x="0" y="238066"/>
          <a:ext cx="2951262" cy="2527455"/>
        </a:xfrm>
        <a:prstGeom prst="round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bg-BG" sz="2400" b="1" kern="1200" dirty="0" smtClean="0">
              <a:solidFill>
                <a:schemeClr val="tx2"/>
              </a:solidFill>
            </a:rPr>
            <a:t>Публикации в онлайн медии на добри практики по ПМДР</a:t>
          </a:r>
          <a:endParaRPr lang="en-US" sz="5600" b="1" kern="1200" dirty="0" smtClean="0">
            <a:solidFill>
              <a:schemeClr val="tx2"/>
            </a:solidFill>
          </a:endParaRPr>
        </a:p>
      </dsp:txBody>
      <dsp:txXfrm>
        <a:off x="123380" y="361446"/>
        <a:ext cx="2704502" cy="2280695"/>
      </dsp:txXfrm>
    </dsp:sp>
    <dsp:sp modelId="{B4F68278-5071-4CBC-A1D4-389E075A9CFF}">
      <dsp:nvSpPr>
        <dsp:cNvPr id="0" name=""/>
        <dsp:cNvSpPr/>
      </dsp:nvSpPr>
      <dsp:spPr>
        <a:xfrm>
          <a:off x="2929770" y="2940020"/>
          <a:ext cx="3775829" cy="201297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B0F0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000" b="1" kern="1200" dirty="0">
            <a:solidFill>
              <a:schemeClr val="tx2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solidFill>
                <a:schemeClr val="tx2"/>
              </a:solidFill>
            </a:rPr>
            <a:t>тефтери, календари, флашки и др. на стойност приблизително 26 хил. лв</a:t>
          </a:r>
          <a:endParaRPr lang="en-US" sz="1800" b="1" kern="1200" dirty="0" smtClean="0">
            <a:solidFill>
              <a:schemeClr val="tx2"/>
            </a:solidFill>
          </a:endParaRPr>
        </a:p>
      </dsp:txBody>
      <dsp:txXfrm>
        <a:off x="2929770" y="3191642"/>
        <a:ext cx="3020962" cy="1509735"/>
      </dsp:txXfrm>
    </dsp:sp>
    <dsp:sp modelId="{9BE5445D-064A-4842-881D-B49F3F72E948}">
      <dsp:nvSpPr>
        <dsp:cNvPr id="0" name=""/>
        <dsp:cNvSpPr/>
      </dsp:nvSpPr>
      <dsp:spPr>
        <a:xfrm>
          <a:off x="0" y="3081335"/>
          <a:ext cx="2926896" cy="1809110"/>
        </a:xfrm>
        <a:prstGeom prst="round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2"/>
              </a:solidFill>
            </a:rPr>
            <a:t>Изготвяне на рекламни материали</a:t>
          </a:r>
          <a:endParaRPr lang="en-US" sz="2400" b="1" kern="1200" dirty="0">
            <a:solidFill>
              <a:schemeClr val="tx2"/>
            </a:solidFill>
          </a:endParaRPr>
        </a:p>
      </dsp:txBody>
      <dsp:txXfrm>
        <a:off x="88313" y="3169648"/>
        <a:ext cx="2750270" cy="163248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66FA4F-CBBB-4899-996E-8D07594D8DBD}">
      <dsp:nvSpPr>
        <dsp:cNvPr id="0" name=""/>
        <dsp:cNvSpPr/>
      </dsp:nvSpPr>
      <dsp:spPr>
        <a:xfrm>
          <a:off x="2283864" y="4"/>
          <a:ext cx="4847615" cy="3415912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B0F0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b="1" kern="1200" dirty="0">
            <a:solidFill>
              <a:schemeClr val="tx2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b="1" kern="1200" dirty="0">
            <a:solidFill>
              <a:schemeClr val="tx2"/>
            </a:solidFill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g-BG" sz="2800" b="1" kern="1200" dirty="0" smtClean="0">
              <a:solidFill>
                <a:schemeClr val="tx2"/>
              </a:solidFill>
            </a:rPr>
            <a:t>Разпространени са 2000 бр. брошури от: ОИЦ, ИАРА, НССЗ, НРМ</a:t>
          </a:r>
          <a:endParaRPr lang="en-US" sz="2800" b="1" kern="1200" dirty="0">
            <a:solidFill>
              <a:schemeClr val="tx2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b="1" kern="1200" dirty="0">
            <a:solidFill>
              <a:schemeClr val="tx2"/>
            </a:solidFill>
          </a:endParaRPr>
        </a:p>
      </dsp:txBody>
      <dsp:txXfrm>
        <a:off x="2283864" y="426993"/>
        <a:ext cx="3566648" cy="2561934"/>
      </dsp:txXfrm>
    </dsp:sp>
    <dsp:sp modelId="{59D1803F-C76C-4F67-B11E-D8A8CA5D0133}">
      <dsp:nvSpPr>
        <dsp:cNvPr id="0" name=""/>
        <dsp:cNvSpPr/>
      </dsp:nvSpPr>
      <dsp:spPr>
        <a:xfrm>
          <a:off x="0" y="215525"/>
          <a:ext cx="2280075" cy="3010500"/>
        </a:xfrm>
        <a:prstGeom prst="round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rgbClr val="00B0F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2000" b="1" kern="1200" dirty="0" err="1" smtClean="0">
              <a:solidFill>
                <a:schemeClr val="tx2"/>
              </a:solidFill>
            </a:rPr>
            <a:t>Разпростране</a:t>
          </a:r>
          <a:r>
            <a:rPr lang="bg-BG" sz="2000" b="1" kern="1200" dirty="0" smtClean="0">
              <a:solidFill>
                <a:schemeClr val="tx2"/>
              </a:solidFill>
            </a:rPr>
            <a:t>-ние на информационни брошури във връзка с </a:t>
          </a:r>
          <a:r>
            <a:rPr lang="bg-BG" sz="2000" b="1" kern="1200" dirty="0" err="1" smtClean="0">
              <a:solidFill>
                <a:schemeClr val="tx2"/>
              </a:solidFill>
            </a:rPr>
            <a:t>Ковид</a:t>
          </a:r>
          <a:r>
            <a:rPr lang="bg-BG" sz="2000" b="1" kern="1200" dirty="0" smtClean="0">
              <a:solidFill>
                <a:schemeClr val="tx2"/>
              </a:solidFill>
            </a:rPr>
            <a:t>  мерките по ПМДР</a:t>
          </a:r>
          <a:endParaRPr lang="en-US" sz="2000" b="1" kern="1200" dirty="0">
            <a:solidFill>
              <a:schemeClr val="tx2"/>
            </a:solidFill>
          </a:endParaRPr>
        </a:p>
      </dsp:txBody>
      <dsp:txXfrm>
        <a:off x="111304" y="326829"/>
        <a:ext cx="2057467" cy="278789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66FA4F-CBBB-4899-996E-8D07594D8DBD}">
      <dsp:nvSpPr>
        <dsp:cNvPr id="0" name=""/>
        <dsp:cNvSpPr/>
      </dsp:nvSpPr>
      <dsp:spPr>
        <a:xfrm>
          <a:off x="2836826" y="4"/>
          <a:ext cx="3839868" cy="3339712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B0F0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b="1" kern="1200" dirty="0">
            <a:solidFill>
              <a:schemeClr val="tx2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b="1" kern="1200" dirty="0">
            <a:solidFill>
              <a:schemeClr val="tx2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b="1" kern="1200" dirty="0">
            <a:solidFill>
              <a:schemeClr val="tx2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b="1" kern="1200" dirty="0">
            <a:solidFill>
              <a:schemeClr val="tx2"/>
            </a:solidFill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g-BG" sz="2800" b="1" kern="1200" dirty="0" smtClean="0">
              <a:solidFill>
                <a:schemeClr val="tx1"/>
              </a:solidFill>
            </a:rPr>
            <a:t>38 хил. лв.</a:t>
          </a:r>
          <a:endParaRPr lang="en-US" sz="1400" b="1" kern="1200" dirty="0">
            <a:solidFill>
              <a:schemeClr val="tx1"/>
            </a:solidFill>
          </a:endParaRPr>
        </a:p>
      </dsp:txBody>
      <dsp:txXfrm>
        <a:off x="2836826" y="417468"/>
        <a:ext cx="2587476" cy="2504784"/>
      </dsp:txXfrm>
    </dsp:sp>
    <dsp:sp modelId="{59D1803F-C76C-4F67-B11E-D8A8CA5D0133}">
      <dsp:nvSpPr>
        <dsp:cNvPr id="0" name=""/>
        <dsp:cNvSpPr/>
      </dsp:nvSpPr>
      <dsp:spPr>
        <a:xfrm>
          <a:off x="0" y="210717"/>
          <a:ext cx="2835794" cy="2943343"/>
        </a:xfrm>
        <a:prstGeom prst="round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2400" b="1" kern="1200" dirty="0" smtClean="0">
              <a:solidFill>
                <a:schemeClr val="tx2"/>
              </a:solidFill>
            </a:rPr>
            <a:t>Изразходвани средства за изпълнение на ГПД 2021 г.</a:t>
          </a:r>
          <a:endParaRPr lang="en-US" sz="2000" b="1" kern="1200" dirty="0">
            <a:solidFill>
              <a:schemeClr val="tx2"/>
            </a:solidFill>
          </a:endParaRPr>
        </a:p>
      </dsp:txBody>
      <dsp:txXfrm>
        <a:off x="138432" y="349149"/>
        <a:ext cx="2558930" cy="266647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66FA4F-CBBB-4899-996E-8D07594D8DBD}">
      <dsp:nvSpPr>
        <dsp:cNvPr id="0" name=""/>
        <dsp:cNvSpPr/>
      </dsp:nvSpPr>
      <dsp:spPr>
        <a:xfrm>
          <a:off x="3262699" y="4202"/>
          <a:ext cx="4204900" cy="1810676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B0F0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000" b="1" kern="1200" dirty="0">
            <a:solidFill>
              <a:schemeClr val="tx2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g-BG" sz="2000" b="1" kern="1200" dirty="0" smtClean="0">
              <a:solidFill>
                <a:schemeClr val="tx2"/>
              </a:solidFill>
            </a:rPr>
            <a:t>2 бр. в периодите:</a:t>
          </a:r>
          <a:endParaRPr lang="en-US" sz="2000" b="1" kern="1200" dirty="0">
            <a:solidFill>
              <a:schemeClr val="tx2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g-BG" sz="2000" b="1" kern="1200" dirty="0" smtClean="0">
              <a:solidFill>
                <a:schemeClr val="tx2"/>
              </a:solidFill>
            </a:rPr>
            <a:t>Март - Юни 2022 г.</a:t>
          </a:r>
          <a:endParaRPr lang="en-US" sz="2000" b="1" kern="1200" dirty="0">
            <a:solidFill>
              <a:schemeClr val="tx2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g-BG" sz="2000" b="1" kern="1200" dirty="0" smtClean="0">
              <a:solidFill>
                <a:schemeClr val="tx2"/>
              </a:solidFill>
            </a:rPr>
            <a:t>Октомври – декември 2022 г.</a:t>
          </a:r>
          <a:endParaRPr lang="en-US" sz="2000" b="1" kern="1200" dirty="0">
            <a:solidFill>
              <a:schemeClr val="tx2"/>
            </a:solidFill>
          </a:endParaRPr>
        </a:p>
      </dsp:txBody>
      <dsp:txXfrm>
        <a:off x="3262699" y="230537"/>
        <a:ext cx="3525897" cy="1358007"/>
      </dsp:txXfrm>
    </dsp:sp>
    <dsp:sp modelId="{59D1803F-C76C-4F67-B11E-D8A8CA5D0133}">
      <dsp:nvSpPr>
        <dsp:cNvPr id="0" name=""/>
        <dsp:cNvSpPr/>
      </dsp:nvSpPr>
      <dsp:spPr>
        <a:xfrm>
          <a:off x="17116" y="99562"/>
          <a:ext cx="3259498" cy="1477413"/>
        </a:xfrm>
        <a:prstGeom prst="round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rgbClr val="00B0F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2"/>
              </a:solidFill>
            </a:rPr>
            <a:t>Заседания на Комитета за наблюдение на ПМДР 2014-2020 г. </a:t>
          </a:r>
          <a:endParaRPr lang="en-US" sz="2400" b="1" kern="1200" dirty="0">
            <a:solidFill>
              <a:schemeClr val="tx2"/>
            </a:solidFill>
          </a:endParaRPr>
        </a:p>
      </dsp:txBody>
      <dsp:txXfrm>
        <a:off x="89237" y="171683"/>
        <a:ext cx="3115256" cy="1333171"/>
      </dsp:txXfrm>
    </dsp:sp>
    <dsp:sp modelId="{B4F68278-5071-4CBC-A1D4-389E075A9CFF}">
      <dsp:nvSpPr>
        <dsp:cNvPr id="0" name=""/>
        <dsp:cNvSpPr/>
      </dsp:nvSpPr>
      <dsp:spPr>
        <a:xfrm>
          <a:off x="3261099" y="1944629"/>
          <a:ext cx="4204900" cy="166619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B0F0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95" tIns="10795" rIns="10795" bIns="10795" numCol="1" spcCol="1270" anchor="t" anchorCtr="0">
          <a:noAutofit/>
        </a:bodyPr>
        <a:lstStyle/>
        <a:p>
          <a:pPr marL="228600" lvl="1" indent="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700" kern="1200" dirty="0"/>
        </a:p>
        <a:p>
          <a:pPr marL="228600" lvl="1" indent="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g-BG" sz="2400" b="1" kern="1200" dirty="0" smtClean="0">
              <a:solidFill>
                <a:schemeClr val="tx2"/>
              </a:solidFill>
            </a:rPr>
            <a:t>Октомври – Декември 2022 г.</a:t>
          </a:r>
          <a:endParaRPr lang="en-US" sz="2400" b="1" kern="1200" dirty="0">
            <a:solidFill>
              <a:schemeClr val="tx2"/>
            </a:solidFill>
          </a:endParaRPr>
        </a:p>
      </dsp:txBody>
      <dsp:txXfrm>
        <a:off x="3261099" y="2152904"/>
        <a:ext cx="3580075" cy="1249649"/>
      </dsp:txXfrm>
    </dsp:sp>
    <dsp:sp modelId="{9BE5445D-064A-4842-881D-B49F3F72E948}">
      <dsp:nvSpPr>
        <dsp:cNvPr id="0" name=""/>
        <dsp:cNvSpPr/>
      </dsp:nvSpPr>
      <dsp:spPr>
        <a:xfrm>
          <a:off x="1600" y="2016912"/>
          <a:ext cx="3259498" cy="1521631"/>
        </a:xfrm>
        <a:prstGeom prst="round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rgbClr val="00B0F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2"/>
              </a:solidFill>
            </a:rPr>
            <a:t>Годишно информационно събитие на ПМДР</a:t>
          </a:r>
          <a:endParaRPr lang="en-US" sz="2400" b="1" kern="1200" dirty="0">
            <a:solidFill>
              <a:schemeClr val="tx2"/>
            </a:solidFill>
          </a:endParaRPr>
        </a:p>
      </dsp:txBody>
      <dsp:txXfrm>
        <a:off x="75880" y="2091192"/>
        <a:ext cx="3110938" cy="1373071"/>
      </dsp:txXfrm>
    </dsp:sp>
    <dsp:sp modelId="{B724264D-1402-42AA-BFBB-6FD59E0015B4}">
      <dsp:nvSpPr>
        <dsp:cNvPr id="0" name=""/>
        <dsp:cNvSpPr/>
      </dsp:nvSpPr>
      <dsp:spPr>
        <a:xfrm>
          <a:off x="3261099" y="3740578"/>
          <a:ext cx="4204900" cy="1297501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B0F0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g-BG" sz="2400" b="1" kern="1200" dirty="0" smtClean="0">
              <a:solidFill>
                <a:schemeClr val="tx2"/>
              </a:solidFill>
            </a:rPr>
            <a:t>между 2 и 4 събития</a:t>
          </a:r>
          <a:r>
            <a:rPr lang="bg-BG" sz="2000" b="1" kern="1200" dirty="0" smtClean="0">
              <a:solidFill>
                <a:schemeClr val="tx2"/>
              </a:solidFill>
            </a:rPr>
            <a:t> и повече, ако обстановката позволява</a:t>
          </a:r>
          <a:endParaRPr lang="en-US" sz="2000" b="1" kern="1200" dirty="0">
            <a:solidFill>
              <a:schemeClr val="tx2"/>
            </a:solidFill>
          </a:endParaRPr>
        </a:p>
      </dsp:txBody>
      <dsp:txXfrm>
        <a:off x="3261099" y="3902766"/>
        <a:ext cx="3718337" cy="973125"/>
      </dsp:txXfrm>
    </dsp:sp>
    <dsp:sp modelId="{E8FD3A77-1F77-4FCD-8662-6FEE68273835}">
      <dsp:nvSpPr>
        <dsp:cNvPr id="0" name=""/>
        <dsp:cNvSpPr/>
      </dsp:nvSpPr>
      <dsp:spPr>
        <a:xfrm>
          <a:off x="0" y="3744781"/>
          <a:ext cx="3259498" cy="1297501"/>
        </a:xfrm>
        <a:prstGeom prst="round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rgbClr val="00B0F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2800" b="1" kern="1200" dirty="0" smtClean="0">
              <a:solidFill>
                <a:schemeClr val="tx2"/>
              </a:solidFill>
            </a:rPr>
            <a:t>Информационни събития</a:t>
          </a:r>
          <a:endParaRPr lang="en-US" sz="2800" b="1" kern="1200" dirty="0">
            <a:solidFill>
              <a:schemeClr val="tx2"/>
            </a:solidFill>
          </a:endParaRPr>
        </a:p>
      </dsp:txBody>
      <dsp:txXfrm>
        <a:off x="63339" y="3808120"/>
        <a:ext cx="3132820" cy="11708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43343" cy="4670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75F606E-90DF-4E5E-981B-65D896F86000}" type="datetimeFigureOut">
              <a:rPr lang="en-US"/>
              <a:pPr>
                <a:defRPr/>
              </a:pPr>
              <a:t>11/4/2021</a:t>
            </a:fld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8842031"/>
            <a:ext cx="3043343" cy="46707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132" y="8842031"/>
            <a:ext cx="3043343" cy="46707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C19AD15E-0751-4746-996B-AD8A43771B2D}" type="slidenum">
              <a:rPr lang="bg-BG" altLang="bg-BG"/>
              <a:pPr>
                <a:defRPr/>
              </a:pPr>
              <a:t>‹#›</a:t>
            </a:fld>
            <a:endParaRPr lang="bg-BG" altLang="bg-BG"/>
          </a:p>
        </p:txBody>
      </p:sp>
    </p:spTree>
    <p:extLst>
      <p:ext uri="{BB962C8B-B14F-4D97-AF65-F5344CB8AC3E}">
        <p14:creationId xmlns:p14="http://schemas.microsoft.com/office/powerpoint/2010/main" val="28954006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43343" cy="4654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6E09B38-711C-4572-8ADD-1783B87B4CD0}" type="datetimeFigureOut">
              <a:rPr lang="en-US"/>
              <a:pPr>
                <a:defRPr/>
              </a:pPr>
              <a:t>11/4/2021</a:t>
            </a:fld>
            <a:endParaRPr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5863" y="698500"/>
            <a:ext cx="4652962" cy="3489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1" y="4421824"/>
            <a:ext cx="5618480" cy="418909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noProof="0"/>
              <a:t>Click to edit Master text styles</a:t>
            </a:r>
          </a:p>
          <a:p>
            <a:pPr lvl="1"/>
            <a:r>
              <a:rPr noProof="0"/>
              <a:t>Second level</a:t>
            </a:r>
          </a:p>
          <a:p>
            <a:pPr lvl="2"/>
            <a:r>
              <a:rPr noProof="0"/>
              <a:t>Third level</a:t>
            </a:r>
          </a:p>
          <a:p>
            <a:pPr lvl="3"/>
            <a:r>
              <a:rPr noProof="0"/>
              <a:t>Fourth level</a:t>
            </a:r>
          </a:p>
          <a:p>
            <a:pPr lvl="4"/>
            <a:r>
              <a:rPr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8842030"/>
            <a:ext cx="3043343" cy="4654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545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ED1D231C-F067-4B81-82BF-4D6D280B457D}" type="slidenum">
              <a:rPr lang="bg-BG" altLang="bg-BG"/>
              <a:pPr>
                <a:defRPr/>
              </a:pPr>
              <a:t>‹#›</a:t>
            </a:fld>
            <a:endParaRPr lang="bg-BG" altLang="bg-BG"/>
          </a:p>
        </p:txBody>
      </p:sp>
    </p:spTree>
    <p:extLst>
      <p:ext uri="{BB962C8B-B14F-4D97-AF65-F5344CB8AC3E}">
        <p14:creationId xmlns:p14="http://schemas.microsoft.com/office/powerpoint/2010/main" val="6813029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98588" y="642938"/>
            <a:ext cx="4287837" cy="3216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p:notes"/>
          <p:cNvSpPr txBox="1">
            <a:spLocks noGrp="1"/>
          </p:cNvSpPr>
          <p:nvPr>
            <p:ph type="body" idx="1"/>
          </p:nvPr>
        </p:nvSpPr>
        <p:spPr>
          <a:xfrm>
            <a:off x="708543" y="4073196"/>
            <a:ext cx="5668340" cy="385881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165170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85863" y="698500"/>
            <a:ext cx="4652962" cy="34893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g-BG" dirty="0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F5768AE-EC08-4353-BE85-711A137A3AF7}" type="slidenum">
              <a:rPr kumimoji="0" lang="bg-BG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bg-BG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75520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85863" y="698500"/>
            <a:ext cx="4652962" cy="34893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g-BG" dirty="0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F5768AE-EC08-4353-BE85-711A137A3AF7}" type="slidenum">
              <a:rPr kumimoji="0" lang="bg-BG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bg-BG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803961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85863" y="698500"/>
            <a:ext cx="4652962" cy="34893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g-BG" dirty="0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F5768AE-EC08-4353-BE85-711A137A3AF7}" type="slidenum">
              <a:rPr kumimoji="0" lang="bg-BG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bg-BG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62224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98588" y="642938"/>
            <a:ext cx="4287837" cy="3216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p:notes"/>
          <p:cNvSpPr txBox="1">
            <a:spLocks noGrp="1"/>
          </p:cNvSpPr>
          <p:nvPr>
            <p:ph type="body" idx="1"/>
          </p:nvPr>
        </p:nvSpPr>
        <p:spPr>
          <a:xfrm>
            <a:off x="708543" y="4073196"/>
            <a:ext cx="5668340" cy="385881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010482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85863" y="698500"/>
            <a:ext cx="4652962" cy="34893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g-BG" dirty="0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F5768AE-EC08-4353-BE85-711A137A3AF7}" type="slidenum">
              <a:rPr kumimoji="0" lang="bg-BG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bg-BG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118603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85863" y="698500"/>
            <a:ext cx="4652962" cy="34893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g-BG" dirty="0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F5768AE-EC08-4353-BE85-711A137A3AF7}" type="slidenum">
              <a:rPr kumimoji="0" lang="bg-BG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bg-BG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52805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98588" y="642938"/>
            <a:ext cx="4287837" cy="3216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p:notes"/>
          <p:cNvSpPr txBox="1">
            <a:spLocks noGrp="1"/>
          </p:cNvSpPr>
          <p:nvPr>
            <p:ph type="body" idx="1"/>
          </p:nvPr>
        </p:nvSpPr>
        <p:spPr>
          <a:xfrm>
            <a:off x="708543" y="4073196"/>
            <a:ext cx="5668340" cy="385881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441800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85863" y="698500"/>
            <a:ext cx="4652962" cy="34893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g-BG" dirty="0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F5768AE-EC08-4353-BE85-711A137A3AF7}" type="slidenum">
              <a:rPr kumimoji="0" lang="bg-BG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bg-BG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406411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85863" y="698500"/>
            <a:ext cx="4652962" cy="34893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g-BG" dirty="0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F5768AE-EC08-4353-BE85-711A137A3AF7}" type="slidenum">
              <a:rPr kumimoji="0" lang="bg-BG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bg-BG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16164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85863" y="698500"/>
            <a:ext cx="4652962" cy="34893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g-BG" dirty="0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F5768AE-EC08-4353-BE85-711A137A3AF7}" type="slidenum">
              <a:rPr kumimoji="0" lang="bg-BG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bg-BG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74430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85863" y="698500"/>
            <a:ext cx="4652962" cy="34893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g-BG" dirty="0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F5768AE-EC08-4353-BE85-711A137A3AF7}" type="slidenum">
              <a:rPr kumimoji="0" lang="bg-BG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bg-BG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40914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85863" y="698500"/>
            <a:ext cx="4652962" cy="34893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g-BG" dirty="0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F5768AE-EC08-4353-BE85-711A137A3AF7}" type="slidenum">
              <a:rPr kumimoji="0" lang="bg-BG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bg-BG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84061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85863" y="698500"/>
            <a:ext cx="4652962" cy="34893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g-BG" dirty="0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F5768AE-EC08-4353-BE85-711A137A3AF7}" type="slidenum">
              <a:rPr kumimoji="0" lang="bg-BG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bg-BG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100284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85863" y="698500"/>
            <a:ext cx="4652962" cy="34893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g-BG" dirty="0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F5768AE-EC08-4353-BE85-711A137A3AF7}" type="slidenum">
              <a:rPr kumimoji="0" lang="bg-BG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bg-BG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448115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3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7ABECBF6-9238-49C5-922F-100E27AACBEB}" type="datetimeFigureOut">
              <a:rPr lang="bg-BG"/>
              <a:pPr>
                <a:defRPr/>
              </a:pPr>
              <a:t>4.11.2021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C2839365-C8D8-4E0A-A912-6362734CBB08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330854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D3C4A743-1EED-456B-82B2-9AC3C1B70CC6}" type="datetimeFigureOut">
              <a:rPr lang="bg-BG"/>
              <a:pPr>
                <a:defRPr/>
              </a:pPr>
              <a:t>4.11.2021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343B44CF-8EB2-4D93-AB05-09483F1D5BDD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399464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6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6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84CD7D80-EC10-410C-AA03-056165B83CA8}" type="datetimeFigureOut">
              <a:rPr lang="bg-BG"/>
              <a:pPr>
                <a:defRPr/>
              </a:pPr>
              <a:t>4.11.2021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B9C01E20-5443-4AD3-81CF-125CD9E12D95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9382418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 + 1 column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oogle Shape;22;p5" descr="paint_transparent1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5"/>
          <p:cNvSpPr txBox="1">
            <a:spLocks noGrp="1"/>
          </p:cNvSpPr>
          <p:nvPr>
            <p:ph type="title"/>
          </p:nvPr>
        </p:nvSpPr>
        <p:spPr>
          <a:xfrm>
            <a:off x="457200" y="1798633"/>
            <a:ext cx="5511300" cy="114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1"/>
          </p:nvPr>
        </p:nvSpPr>
        <p:spPr>
          <a:xfrm>
            <a:off x="457200" y="2992533"/>
            <a:ext cx="5511300" cy="347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×"/>
              <a:defRPr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×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×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×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sldNum" idx="12"/>
          </p:nvPr>
        </p:nvSpPr>
        <p:spPr>
          <a:xfrm>
            <a:off x="8480584" y="6231535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211025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" descr="paint_transparent1.png"/>
          <p:cNvPicPr preferRelativeResize="0"/>
          <p:nvPr/>
        </p:nvPicPr>
        <p:blipFill rotWithShape="1">
          <a:blip r:embed="rId3">
            <a:alphaModFix/>
          </a:blip>
          <a:srcRect l="55211"/>
          <a:stretch/>
        </p:blipFill>
        <p:spPr>
          <a:xfrm>
            <a:off x="2" y="0"/>
            <a:ext cx="409567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3208125" y="4382967"/>
            <a:ext cx="5250300" cy="154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Lato Light"/>
              <a:buNone/>
              <a:defRPr sz="50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Lato Light"/>
              <a:buNone/>
              <a:defRPr sz="50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Lato Light"/>
              <a:buNone/>
              <a:defRPr sz="50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Lato Light"/>
              <a:buNone/>
              <a:defRPr sz="50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Lato Light"/>
              <a:buNone/>
              <a:defRPr sz="50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Lato Light"/>
              <a:buNone/>
              <a:defRPr sz="50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Lato Light"/>
              <a:buNone/>
              <a:defRPr sz="50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Lato Light"/>
              <a:buNone/>
              <a:defRPr sz="50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Lato Light"/>
              <a:buNone/>
              <a:defRPr sz="50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6317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Sub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3" descr="paint_transparent4.png"/>
          <p:cNvPicPr preferRelativeResize="0"/>
          <p:nvPr/>
        </p:nvPicPr>
        <p:blipFill rotWithShape="1">
          <a:blip r:embed="rId3">
            <a:alphaModFix/>
          </a:blip>
          <a:srcRect r="49954"/>
          <a:stretch/>
        </p:blipFill>
        <p:spPr>
          <a:xfrm>
            <a:off x="4567926" y="0"/>
            <a:ext cx="4576075" cy="6858032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3"/>
          <p:cNvSpPr/>
          <p:nvPr/>
        </p:nvSpPr>
        <p:spPr>
          <a:xfrm>
            <a:off x="0" y="-200"/>
            <a:ext cx="53007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14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5" name="Google Shape;15;p3"/>
          <p:cNvSpPr txBox="1">
            <a:spLocks noGrp="1"/>
          </p:cNvSpPr>
          <p:nvPr>
            <p:ph type="ctrTitle"/>
          </p:nvPr>
        </p:nvSpPr>
        <p:spPr>
          <a:xfrm>
            <a:off x="685800" y="3838333"/>
            <a:ext cx="3914700" cy="154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ubTitle" idx="1"/>
          </p:nvPr>
        </p:nvSpPr>
        <p:spPr>
          <a:xfrm>
            <a:off x="685800" y="5513939"/>
            <a:ext cx="3914700" cy="104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456528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oogle Shape;18;p4" descr="paint_transparent4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15"/>
            <a:ext cx="9144000" cy="6858017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2483350" y="1114833"/>
            <a:ext cx="4177200" cy="462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81000" algn="ctr" rtl="0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2400"/>
              <a:buChar char="×"/>
              <a:defRPr sz="2400" i="1">
                <a:solidFill>
                  <a:srgbClr val="FFFFFF"/>
                </a:solidFill>
              </a:defRPr>
            </a:lvl1pPr>
            <a:lvl2pPr marL="914400" lvl="1" indent="-38100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×"/>
              <a:defRPr sz="2400" i="1">
                <a:solidFill>
                  <a:srgbClr val="FFFFFF"/>
                </a:solidFill>
              </a:defRPr>
            </a:lvl2pPr>
            <a:lvl3pPr marL="1371600" lvl="2" indent="-38100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×"/>
              <a:defRPr sz="2400" i="1">
                <a:solidFill>
                  <a:srgbClr val="FFFFFF"/>
                </a:solidFill>
              </a:defRPr>
            </a:lvl3pPr>
            <a:lvl4pPr marL="1828800" lvl="3" indent="-38100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×"/>
              <a:defRPr sz="2400" i="1">
                <a:solidFill>
                  <a:srgbClr val="FFFFFF"/>
                </a:solidFill>
              </a:defRPr>
            </a:lvl4pPr>
            <a:lvl5pPr marL="2286000" lvl="4" indent="-38100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○"/>
              <a:defRPr sz="2400" i="1">
                <a:solidFill>
                  <a:srgbClr val="FFFFFF"/>
                </a:solidFill>
              </a:defRPr>
            </a:lvl5pPr>
            <a:lvl6pPr marL="2743200" lvl="5" indent="-38100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■"/>
              <a:defRPr sz="2400" i="1">
                <a:solidFill>
                  <a:srgbClr val="FFFFFF"/>
                </a:solidFill>
              </a:defRPr>
            </a:lvl6pPr>
            <a:lvl7pPr marL="3200400" lvl="6" indent="-38100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●"/>
              <a:defRPr sz="2400" i="1">
                <a:solidFill>
                  <a:srgbClr val="FFFFFF"/>
                </a:solidFill>
              </a:defRPr>
            </a:lvl7pPr>
            <a:lvl8pPr marL="3657600" lvl="7" indent="-38100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○"/>
              <a:defRPr sz="2400" i="1">
                <a:solidFill>
                  <a:srgbClr val="FFFFFF"/>
                </a:solidFill>
              </a:defRPr>
            </a:lvl8pPr>
            <a:lvl9pPr marL="4114800" lvl="8" indent="-38100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■"/>
              <a:defRPr sz="2400" i="1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sldNum" idx="12"/>
          </p:nvPr>
        </p:nvSpPr>
        <p:spPr>
          <a:xfrm>
            <a:off x="4297650" y="6231535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buNone/>
              <a:defRPr/>
            </a:lvl1pPr>
            <a:lvl2pPr lvl="1" algn="ctr">
              <a:buNone/>
              <a:defRPr/>
            </a:lvl2pPr>
            <a:lvl3pPr lvl="2" algn="ctr">
              <a:buNone/>
              <a:defRPr/>
            </a:lvl3pPr>
            <a:lvl4pPr lvl="3" algn="ctr">
              <a:buNone/>
              <a:defRPr/>
            </a:lvl4pPr>
            <a:lvl5pPr lvl="4" algn="ctr">
              <a:buNone/>
              <a:defRPr/>
            </a:lvl5pPr>
            <a:lvl6pPr lvl="5" algn="ctr">
              <a:buNone/>
              <a:defRPr/>
            </a:lvl6pPr>
            <a:lvl7pPr lvl="6" algn="ctr">
              <a:buNone/>
              <a:defRPr/>
            </a:lvl7pPr>
            <a:lvl8pPr lvl="7" algn="ctr">
              <a:buNone/>
              <a:defRPr/>
            </a:lvl8pPr>
            <a:lvl9pPr lvl="8" algn="ctr">
              <a:buNone/>
              <a:defRPr/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223010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 + 1 column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oogle Shape;22;p5" descr="paint_transparent1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5"/>
          <p:cNvSpPr txBox="1">
            <a:spLocks noGrp="1"/>
          </p:cNvSpPr>
          <p:nvPr>
            <p:ph type="title"/>
          </p:nvPr>
        </p:nvSpPr>
        <p:spPr>
          <a:xfrm>
            <a:off x="457200" y="1798633"/>
            <a:ext cx="5511300" cy="114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1"/>
          </p:nvPr>
        </p:nvSpPr>
        <p:spPr>
          <a:xfrm>
            <a:off x="457200" y="2992533"/>
            <a:ext cx="5511300" cy="347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×"/>
              <a:defRPr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×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×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×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sldNum" idx="12"/>
          </p:nvPr>
        </p:nvSpPr>
        <p:spPr>
          <a:xfrm>
            <a:off x="8480584" y="6231535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665477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 + 2 columns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6" descr="paint_transparent1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457200" y="1798633"/>
            <a:ext cx="5511300" cy="114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body" idx="1"/>
          </p:nvPr>
        </p:nvSpPr>
        <p:spPr>
          <a:xfrm>
            <a:off x="457200" y="2949100"/>
            <a:ext cx="2675100" cy="351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>
              <a:spcBef>
                <a:spcPts val="600"/>
              </a:spcBef>
              <a:spcAft>
                <a:spcPts val="0"/>
              </a:spcAft>
              <a:buSzPts val="1600"/>
              <a:buChar char="×"/>
              <a:defRPr sz="16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×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×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×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body" idx="2"/>
          </p:nvPr>
        </p:nvSpPr>
        <p:spPr>
          <a:xfrm>
            <a:off x="3293406" y="2949100"/>
            <a:ext cx="2675100" cy="351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>
              <a:spcBef>
                <a:spcPts val="600"/>
              </a:spcBef>
              <a:spcAft>
                <a:spcPts val="0"/>
              </a:spcAft>
              <a:buSzPts val="1600"/>
              <a:buChar char="×"/>
              <a:defRPr sz="16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×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×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×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sldNum" idx="12"/>
          </p:nvPr>
        </p:nvSpPr>
        <p:spPr>
          <a:xfrm>
            <a:off x="8480584" y="6231535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386655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 + 3 columns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Google Shape;33;p7" descr="paint_transparent1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7"/>
          <p:cNvSpPr txBox="1">
            <a:spLocks noGrp="1"/>
          </p:cNvSpPr>
          <p:nvPr>
            <p:ph type="title"/>
          </p:nvPr>
        </p:nvSpPr>
        <p:spPr>
          <a:xfrm>
            <a:off x="457200" y="1798633"/>
            <a:ext cx="5511300" cy="114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body" idx="1"/>
          </p:nvPr>
        </p:nvSpPr>
        <p:spPr>
          <a:xfrm>
            <a:off x="489775" y="3083300"/>
            <a:ext cx="1831500" cy="348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600"/>
              </a:spcBef>
              <a:spcAft>
                <a:spcPts val="0"/>
              </a:spcAft>
              <a:buSzPts val="1200"/>
              <a:buChar char="×"/>
              <a:defRPr sz="12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body" idx="2"/>
          </p:nvPr>
        </p:nvSpPr>
        <p:spPr>
          <a:xfrm>
            <a:off x="2415136" y="3083300"/>
            <a:ext cx="1831500" cy="348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600"/>
              </a:spcBef>
              <a:spcAft>
                <a:spcPts val="0"/>
              </a:spcAft>
              <a:buSzPts val="1200"/>
              <a:buChar char="×"/>
              <a:defRPr sz="12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body" idx="3"/>
          </p:nvPr>
        </p:nvSpPr>
        <p:spPr>
          <a:xfrm>
            <a:off x="4340497" y="3083300"/>
            <a:ext cx="1831500" cy="348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600"/>
              </a:spcBef>
              <a:spcAft>
                <a:spcPts val="0"/>
              </a:spcAft>
              <a:buSzPts val="1200"/>
              <a:buChar char="×"/>
              <a:defRPr sz="12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sldNum" idx="12"/>
          </p:nvPr>
        </p:nvSpPr>
        <p:spPr>
          <a:xfrm>
            <a:off x="8480584" y="6231535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868608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Google Shape;40;p8" descr="paint_transparent1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p8"/>
          <p:cNvSpPr txBox="1">
            <a:spLocks noGrp="1"/>
          </p:cNvSpPr>
          <p:nvPr>
            <p:ph type="title"/>
          </p:nvPr>
        </p:nvSpPr>
        <p:spPr>
          <a:xfrm>
            <a:off x="457200" y="1798633"/>
            <a:ext cx="5511300" cy="114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sldNum" idx="12"/>
          </p:nvPr>
        </p:nvSpPr>
        <p:spPr>
          <a:xfrm>
            <a:off x="8480584" y="6231535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20251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D5602621-E74C-4A78-9E0E-8668483216AC}" type="datetimeFigureOut">
              <a:rPr lang="bg-BG"/>
              <a:pPr>
                <a:defRPr/>
              </a:pPr>
              <a:t>4.11.2021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445CA5D2-8273-4CE5-8ABA-FC7E71A89A4E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2158964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oogle Shape;44;p9" descr="paint_transparent1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p9"/>
          <p:cNvSpPr txBox="1">
            <a:spLocks noGrp="1"/>
          </p:cNvSpPr>
          <p:nvPr>
            <p:ph type="body" idx="1"/>
          </p:nvPr>
        </p:nvSpPr>
        <p:spPr>
          <a:xfrm>
            <a:off x="457200" y="5875079"/>
            <a:ext cx="8229600" cy="69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28600">
              <a:spcBef>
                <a:spcPts val="360"/>
              </a:spcBef>
              <a:spcAft>
                <a:spcPts val="0"/>
              </a:spcAft>
              <a:buSzPts val="1400"/>
              <a:buNone/>
              <a:defRPr sz="1400"/>
            </a:lvl1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sldNum" idx="12"/>
          </p:nvPr>
        </p:nvSpPr>
        <p:spPr>
          <a:xfrm>
            <a:off x="8480584" y="6231535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010584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circle" type="blank">
  <p:cSld name="Blank circ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Google Shape;48;p10" descr="paint_transparent4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"/>
            <a:ext cx="9144000" cy="6858017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49;p10"/>
          <p:cNvSpPr txBox="1">
            <a:spLocks noGrp="1"/>
          </p:cNvSpPr>
          <p:nvPr>
            <p:ph type="sldNum" idx="12"/>
          </p:nvPr>
        </p:nvSpPr>
        <p:spPr>
          <a:xfrm>
            <a:off x="4297650" y="6231535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buNone/>
              <a:defRPr/>
            </a:lvl1pPr>
            <a:lvl2pPr lvl="1" algn="ctr">
              <a:buNone/>
              <a:defRPr/>
            </a:lvl2pPr>
            <a:lvl3pPr lvl="2" algn="ctr">
              <a:buNone/>
              <a:defRPr/>
            </a:lvl3pPr>
            <a:lvl4pPr lvl="3" algn="ctr">
              <a:buNone/>
              <a:defRPr/>
            </a:lvl4pPr>
            <a:lvl5pPr lvl="4" algn="ctr">
              <a:buNone/>
              <a:defRPr/>
            </a:lvl5pPr>
            <a:lvl6pPr lvl="5" algn="ctr">
              <a:buNone/>
              <a:defRPr/>
            </a:lvl6pPr>
            <a:lvl7pPr lvl="6" algn="ctr">
              <a:buNone/>
              <a:defRPr/>
            </a:lvl7pPr>
            <a:lvl8pPr lvl="7" algn="ctr">
              <a:buNone/>
              <a:defRPr/>
            </a:lvl8pPr>
            <a:lvl9pPr lvl="8" algn="ctr">
              <a:buNone/>
              <a:defRPr/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646442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rectangle">
  <p:cSld name="Blank rectang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1" descr="paint_transparent3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"/>
            <a:ext cx="9144000" cy="6858004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11"/>
          <p:cNvSpPr txBox="1">
            <a:spLocks noGrp="1"/>
          </p:cNvSpPr>
          <p:nvPr>
            <p:ph type="sldNum" idx="12"/>
          </p:nvPr>
        </p:nvSpPr>
        <p:spPr>
          <a:xfrm>
            <a:off x="4297650" y="5930631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buNone/>
              <a:defRPr>
                <a:solidFill>
                  <a:srgbClr val="999999"/>
                </a:solidFill>
              </a:defRPr>
            </a:lvl1pPr>
            <a:lvl2pPr lvl="1" algn="ctr" rtl="0">
              <a:buNone/>
              <a:defRPr>
                <a:solidFill>
                  <a:srgbClr val="999999"/>
                </a:solidFill>
              </a:defRPr>
            </a:lvl2pPr>
            <a:lvl3pPr lvl="2" algn="ctr" rtl="0">
              <a:buNone/>
              <a:defRPr>
                <a:solidFill>
                  <a:srgbClr val="999999"/>
                </a:solidFill>
              </a:defRPr>
            </a:lvl3pPr>
            <a:lvl4pPr lvl="3" algn="ctr" rtl="0">
              <a:buNone/>
              <a:defRPr>
                <a:solidFill>
                  <a:srgbClr val="999999"/>
                </a:solidFill>
              </a:defRPr>
            </a:lvl4pPr>
            <a:lvl5pPr lvl="4" algn="ctr" rtl="0">
              <a:buNone/>
              <a:defRPr>
                <a:solidFill>
                  <a:srgbClr val="999999"/>
                </a:solidFill>
              </a:defRPr>
            </a:lvl5pPr>
            <a:lvl6pPr lvl="5" algn="ctr" rtl="0">
              <a:buNone/>
              <a:defRPr>
                <a:solidFill>
                  <a:srgbClr val="999999"/>
                </a:solidFill>
              </a:defRPr>
            </a:lvl6pPr>
            <a:lvl7pPr lvl="6" algn="ctr" rtl="0">
              <a:buNone/>
              <a:defRPr>
                <a:solidFill>
                  <a:srgbClr val="999999"/>
                </a:solidFill>
              </a:defRPr>
            </a:lvl7pPr>
            <a:lvl8pPr lvl="7" algn="ctr" rtl="0">
              <a:buNone/>
              <a:defRPr>
                <a:solidFill>
                  <a:srgbClr val="999999"/>
                </a:solidFill>
              </a:defRPr>
            </a:lvl8pPr>
            <a:lvl9pPr lvl="8" algn="ctr" rtl="0">
              <a:buNone/>
              <a:defRPr>
                <a:solidFill>
                  <a:srgbClr val="999999"/>
                </a:solidFill>
              </a:defRPr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9485622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half">
  <p:cSld name="Blank half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>
            <a:spLocks noGrp="1"/>
          </p:cNvSpPr>
          <p:nvPr>
            <p:ph type="sldNum" idx="12"/>
          </p:nvPr>
        </p:nvSpPr>
        <p:spPr>
          <a:xfrm>
            <a:off x="8480584" y="6231535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  <p:pic>
        <p:nvPicPr>
          <p:cNvPr id="55" name="Google Shape;55;p12" descr="paint_transparent1.png"/>
          <p:cNvPicPr preferRelativeResize="0"/>
          <p:nvPr/>
        </p:nvPicPr>
        <p:blipFill rotWithShape="1">
          <a:blip r:embed="rId3">
            <a:alphaModFix/>
          </a:blip>
          <a:srcRect l="27161"/>
          <a:stretch/>
        </p:blipFill>
        <p:spPr>
          <a:xfrm>
            <a:off x="0" y="0"/>
            <a:ext cx="6660552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81379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779EC14E-F206-42B9-9861-B3FB32D4B261}" type="datetimeFigureOut">
              <a:rPr lang="bg-BG"/>
              <a:pPr>
                <a:defRPr/>
              </a:pPr>
              <a:t>4.11.2021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74B3DB48-EDB9-4C04-8C2C-823D32CE3759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962734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3DCAFED4-DADF-4CA3-B6A5-47A015FEBD29}" type="datetimeFigureOut">
              <a:rPr lang="bg-BG"/>
              <a:pPr>
                <a:defRPr/>
              </a:pPr>
              <a:t>4.11.2021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AD4F47D4-A8EF-41F4-8139-A074B077AFFA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866901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C72E1D32-BDAE-4926-81DD-778C7ED467DA}" type="datetimeFigureOut">
              <a:rPr lang="bg-BG"/>
              <a:pPr>
                <a:defRPr/>
              </a:pPr>
              <a:t>4.11.2021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DE5F5B74-145B-4B0D-9852-E247D7F8AB38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592181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AA2D680C-FBD1-4ADD-AAE8-00909CEFCE7C}" type="datetimeFigureOut">
              <a:rPr lang="bg-BG"/>
              <a:pPr>
                <a:defRPr/>
              </a:pPr>
              <a:t>4.11.2021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79E6B53F-A76D-459D-8933-FC8FEFB6366A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066195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AF6309FD-75B6-429F-900C-EBF831555211}" type="datetimeFigureOut">
              <a:rPr lang="bg-BG"/>
              <a:pPr>
                <a:defRPr/>
              </a:pPr>
              <a:t>4.11.2021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69E952FC-5CED-45E9-BC50-5CEADFA6CBB3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63009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B3D6BFAE-10C4-4865-95F2-D36610EE0F4C}" type="datetimeFigureOut">
              <a:rPr lang="bg-BG"/>
              <a:pPr>
                <a:defRPr/>
              </a:pPr>
              <a:t>4.11.2021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E313FA29-C1B7-401F-8F4F-A8C4A4716A63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913777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bg-BG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ED363C6A-6A8B-457E-B9FF-302D76167B77}" type="datetimeFigureOut">
              <a:rPr lang="bg-BG"/>
              <a:pPr>
                <a:defRPr/>
              </a:pPr>
              <a:t>4.11.2021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25B55624-F32D-434A-A3DB-018D8AC9110D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906698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319" y="274638"/>
            <a:ext cx="822936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bg-BG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319" y="1600201"/>
            <a:ext cx="822936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320" y="6356351"/>
            <a:ext cx="21329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53F95570-351E-44AD-AB5C-2D2BD5220A50}" type="datetimeFigureOut">
              <a:rPr lang="bg-BG"/>
              <a:pPr>
                <a:defRPr/>
              </a:pPr>
              <a:t>4.11.2021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3823" y="6356351"/>
            <a:ext cx="28963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717" y="6356351"/>
            <a:ext cx="2132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420455A8-0B0D-483E-A4AE-AD5FCDC033AB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8" r:id="rId1"/>
    <p:sldLayoutId id="2147483899" r:id="rId2"/>
    <p:sldLayoutId id="2147483900" r:id="rId3"/>
    <p:sldLayoutId id="2147483901" r:id="rId4"/>
    <p:sldLayoutId id="2147483902" r:id="rId5"/>
    <p:sldLayoutId id="2147483903" r:id="rId6"/>
    <p:sldLayoutId id="2147483904" r:id="rId7"/>
    <p:sldLayoutId id="2147483905" r:id="rId8"/>
    <p:sldLayoutId id="2147483906" r:id="rId9"/>
    <p:sldLayoutId id="2147483907" r:id="rId10"/>
    <p:sldLayoutId id="2147483908" r:id="rId11"/>
    <p:sldLayoutId id="214748392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CC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1798633"/>
            <a:ext cx="5511300" cy="11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Lato Hairline"/>
              <a:buNone/>
              <a:defRPr sz="4800">
                <a:solidFill>
                  <a:srgbClr val="434343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Lato Hairline"/>
              <a:buNone/>
              <a:defRPr sz="4800">
                <a:solidFill>
                  <a:srgbClr val="434343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Lato Hairline"/>
              <a:buNone/>
              <a:defRPr sz="4800">
                <a:solidFill>
                  <a:srgbClr val="434343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Lato Hairline"/>
              <a:buNone/>
              <a:defRPr sz="4800">
                <a:solidFill>
                  <a:srgbClr val="434343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Lato Hairline"/>
              <a:buNone/>
              <a:defRPr sz="4800">
                <a:solidFill>
                  <a:srgbClr val="434343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Lato Hairline"/>
              <a:buNone/>
              <a:defRPr sz="4800">
                <a:solidFill>
                  <a:srgbClr val="434343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Lato Hairline"/>
              <a:buNone/>
              <a:defRPr sz="4800">
                <a:solidFill>
                  <a:srgbClr val="434343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Lato Hairline"/>
              <a:buNone/>
              <a:defRPr sz="4800">
                <a:solidFill>
                  <a:srgbClr val="434343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Lato Hairline"/>
              <a:buNone/>
              <a:defRPr sz="4800">
                <a:solidFill>
                  <a:srgbClr val="434343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2992533"/>
            <a:ext cx="5511300" cy="347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×"/>
              <a:defRPr sz="18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×"/>
              <a:defRPr sz="18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×"/>
              <a:defRPr sz="18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×"/>
              <a:defRPr sz="18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○"/>
              <a:defRPr sz="18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■"/>
              <a:defRPr sz="18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●"/>
              <a:defRPr sz="18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○"/>
              <a:defRPr sz="18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■"/>
              <a:defRPr sz="18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80584" y="6231535"/>
            <a:ext cx="5487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8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  <a:lvl2pPr lvl="1" algn="r">
              <a:buNone/>
              <a:defRPr sz="18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lvl="2" algn="r">
              <a:buNone/>
              <a:defRPr sz="18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lvl="3" algn="r">
              <a:buNone/>
              <a:defRPr sz="18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lvl="4" algn="r">
              <a:buNone/>
              <a:defRPr sz="18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lvl="5" algn="r">
              <a:buNone/>
              <a:defRPr sz="18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lvl="6" algn="r">
              <a:buNone/>
              <a:defRPr sz="18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lvl="7" algn="r">
              <a:buNone/>
              <a:defRPr sz="18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lvl="8" algn="r">
              <a:buNone/>
              <a:defRPr sz="18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>
            <a:pPr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 kern="0"/>
              <a:pPr>
                <a:buClr>
                  <a:srgbClr val="000000"/>
                </a:buClr>
                <a:buFont typeface="Arial"/>
                <a:buNone/>
              </a:pPr>
              <a:t>‹#›</a:t>
            </a:fld>
            <a:endParaRPr kern="0"/>
          </a:p>
        </p:txBody>
      </p:sp>
    </p:spTree>
    <p:extLst>
      <p:ext uri="{BB962C8B-B14F-4D97-AF65-F5344CB8AC3E}">
        <p14:creationId xmlns:p14="http://schemas.microsoft.com/office/powerpoint/2010/main" val="2180083107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910" r:id="rId1"/>
    <p:sldLayoutId id="2147483911" r:id="rId2"/>
    <p:sldLayoutId id="2147483912" r:id="rId3"/>
    <p:sldLayoutId id="2147483913" r:id="rId4"/>
    <p:sldLayoutId id="2147483914" r:id="rId5"/>
    <p:sldLayoutId id="2147483915" r:id="rId6"/>
    <p:sldLayoutId id="2147483916" r:id="rId7"/>
    <p:sldLayoutId id="2147483917" r:id="rId8"/>
    <p:sldLayoutId id="2147483918" r:id="rId9"/>
    <p:sldLayoutId id="2147483919" r:id="rId10"/>
    <p:sldLayoutId id="2147483920" r:id="rId11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g"/><Relationship Id="rId5" Type="http://schemas.openxmlformats.org/officeDocument/2006/relationships/image" Target="../media/image19.jpe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2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g"/><Relationship Id="rId5" Type="http://schemas.openxmlformats.org/officeDocument/2006/relationships/image" Target="../media/image21.jpe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image" Target="../media/image14.png"/><Relationship Id="rId7" Type="http://schemas.openxmlformats.org/officeDocument/2006/relationships/diagramColors" Target="../diagrams/colors6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3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14.png"/><Relationship Id="rId9" Type="http://schemas.microsoft.com/office/2007/relationships/diagramDrawing" Target="../diagrams/drawing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13.png"/><Relationship Id="rId7" Type="http://schemas.openxmlformats.org/officeDocument/2006/relationships/diagramQuickStyle" Target="../diagrams/quickStyl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14.png"/><Relationship Id="rId9" Type="http://schemas.microsoft.com/office/2007/relationships/diagramDrawing" Target="../diagrams/drawing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14.pn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3" Type="http://schemas.openxmlformats.org/officeDocument/2006/relationships/image" Target="../media/image13.png"/><Relationship Id="rId7" Type="http://schemas.openxmlformats.org/officeDocument/2006/relationships/diagramQuickStyle" Target="../diagrams/quickStyle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4.xml"/><Relationship Id="rId5" Type="http://schemas.openxmlformats.org/officeDocument/2006/relationships/diagramData" Target="../diagrams/data4.xml"/><Relationship Id="rId4" Type="http://schemas.openxmlformats.org/officeDocument/2006/relationships/image" Target="../media/image14.png"/><Relationship Id="rId9" Type="http://schemas.microsoft.com/office/2007/relationships/diagramDrawing" Target="../diagrams/drawing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5.xml"/><Relationship Id="rId3" Type="http://schemas.openxmlformats.org/officeDocument/2006/relationships/image" Target="../media/image13.png"/><Relationship Id="rId7" Type="http://schemas.openxmlformats.org/officeDocument/2006/relationships/diagramQuickStyle" Target="../diagrams/quickStyle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5.xml"/><Relationship Id="rId5" Type="http://schemas.openxmlformats.org/officeDocument/2006/relationships/diagramData" Target="../diagrams/data5.xml"/><Relationship Id="rId4" Type="http://schemas.openxmlformats.org/officeDocument/2006/relationships/image" Target="../media/image14.png"/><Relationship Id="rId9" Type="http://schemas.microsoft.com/office/2007/relationships/diagramDrawing" Target="../diagrams/drawing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g"/><Relationship Id="rId5" Type="http://schemas.openxmlformats.org/officeDocument/2006/relationships/image" Target="../media/image16.jp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8"/>
          <p:cNvSpPr txBox="1">
            <a:spLocks noGrp="1"/>
          </p:cNvSpPr>
          <p:nvPr>
            <p:ph type="title"/>
          </p:nvPr>
        </p:nvSpPr>
        <p:spPr>
          <a:xfrm>
            <a:off x="457200" y="2206225"/>
            <a:ext cx="55113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bg-BG" sz="4000" b="1" kern="12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/>
            </a:r>
            <a:br>
              <a:rPr lang="bg-BG" sz="4000" b="1" kern="12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</a:br>
            <a:r>
              <a:rPr lang="bg-BG" sz="4000" b="1" kern="12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/>
            </a:r>
            <a:br>
              <a:rPr lang="bg-BG" sz="4000" b="1" kern="12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</a:br>
            <a:endParaRPr dirty="0"/>
          </a:p>
        </p:txBody>
      </p:sp>
      <p:sp>
        <p:nvSpPr>
          <p:cNvPr id="95" name="Google Shape;95;p18"/>
          <p:cNvSpPr txBox="1">
            <a:spLocks noGrp="1"/>
          </p:cNvSpPr>
          <p:nvPr>
            <p:ph type="body" idx="1"/>
          </p:nvPr>
        </p:nvSpPr>
        <p:spPr>
          <a:xfrm>
            <a:off x="143839" y="1761025"/>
            <a:ext cx="7247561" cy="260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bg-BG" sz="3600" b="1" kern="1200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ДЕСЕТО </a:t>
            </a:r>
            <a:r>
              <a:rPr lang="bg-BG" sz="3600" b="1" kern="1200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ЗАСЕДАНИЕ НА </a:t>
            </a: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bg-BG" sz="3600" b="1" kern="1200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КОМИТЕТА ЗА НАБЛЮДЕНИЕ НА </a:t>
            </a: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bg-BG" sz="3600" b="1" kern="1200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ПРОГРАМАТА ЗА МОРСКО ДЕЛО И РИБАРСТВО 2014-2020 Г.</a:t>
            </a: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bg-BG" sz="3600" b="1" kern="1200" dirty="0"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+mn-ea"/>
              <a:cs typeface="+mn-cs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bg-BG" sz="3600" i="1" kern="1200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4 НОЕМВРИ 2021 </a:t>
            </a:r>
            <a:r>
              <a:rPr lang="bg-BG" sz="3600" i="1" kern="1200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г.</a:t>
            </a: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bg-BG" sz="3600" i="1" kern="1200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гр</a:t>
            </a:r>
            <a:r>
              <a:rPr lang="bg-BG" sz="3600" i="1" kern="1200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. </a:t>
            </a:r>
            <a:r>
              <a:rPr lang="bg-BG" sz="3600" i="1" kern="1200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София</a:t>
            </a: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n-US" sz="3600" i="1" kern="1200" dirty="0" smtClean="0"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+mn-ea"/>
              <a:cs typeface="+mn-cs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sz="3600" i="1" kern="1200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ONLINE</a:t>
            </a:r>
            <a:endParaRPr lang="en-US" sz="3600" i="1" kern="1200" dirty="0"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+mn-ea"/>
              <a:cs typeface="+mn-cs"/>
            </a:endParaRPr>
          </a:p>
          <a:p>
            <a:endParaRPr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0072" y="0"/>
            <a:ext cx="2365453" cy="11461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9132" y="84403"/>
            <a:ext cx="3090940" cy="9693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6225" y="16099"/>
            <a:ext cx="1646063" cy="1487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63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117798"/>
            <a:ext cx="3048000" cy="8771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7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ПРОГРАМА ЗА МОРСКО ДЕЛО И РИБАРСТВО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7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2014-2020 г.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4828" y="1447800"/>
            <a:ext cx="885698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Добри практики (2)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Проект: Модернизация и реконструкция на рибарско пристанище „Карантината“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Бенефициент: община Варна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6669915" y="0"/>
            <a:ext cx="2361897" cy="1219200"/>
            <a:chOff x="6466353" y="86880"/>
            <a:chExt cx="2843808" cy="1835115"/>
          </a:xfrm>
        </p:grpSpPr>
        <p:pic>
          <p:nvPicPr>
            <p:cNvPr id="8" name="Picture 7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675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bg-BG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МИНИСТЕРСТВО НА  ЗЕМЕДЕЛИЕТО, ХРАНИТЕ И ГОРИТЕ</a:t>
              </a:r>
              <a:endParaRPr kumimoji="0" lang="bg-BG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</a:endParaRPr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017460"/>
            <a:ext cx="8610600" cy="3764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202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117798"/>
            <a:ext cx="3048000" cy="8771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7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ПРОГРАМА ЗА МОРСКО ДЕЛО И РИБАРСТВО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7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2014-2020 г.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4828" y="1447800"/>
            <a:ext cx="885698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4400" b="1" i="0" u="none" strike="noStrike" kern="1200" cap="none" spc="0" normalizeH="0" baseline="0" noProof="0" dirty="0" smtClean="0">
              <a:ln>
                <a:noFill/>
              </a:ln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1" u="none" strike="noStrike" kern="1200" cap="none" spc="0" normalizeH="0" baseline="0" noProof="0" dirty="0" smtClean="0">
              <a:ln>
                <a:noFill/>
              </a:ln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669915" y="0"/>
            <a:ext cx="2361897" cy="1219200"/>
            <a:chOff x="6466353" y="86880"/>
            <a:chExt cx="2843808" cy="1835115"/>
          </a:xfrm>
        </p:grpSpPr>
        <p:pic>
          <p:nvPicPr>
            <p:cNvPr id="8" name="Picture 7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675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bg-BG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МИНИСТЕРСТВО НА  ЗЕМЕДЕЛИЕТО, ХРАНИТЕ И ГОРИТЕ</a:t>
              </a:r>
              <a:endParaRPr kumimoji="0" lang="bg-BG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</a:endParaRPr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28" y="1371600"/>
            <a:ext cx="4168572" cy="29718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3307616"/>
            <a:ext cx="5105400" cy="3202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6304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117798"/>
            <a:ext cx="3048000" cy="8771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7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ПРОГРАМА ЗА МОРСКО ДЕЛО И РИБАРСТВО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7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2014-2020 г.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4828" y="1447800"/>
            <a:ext cx="885698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4400" b="1" i="0" u="none" strike="noStrike" kern="1200" cap="none" spc="0" normalizeH="0" baseline="0" noProof="0" dirty="0" smtClean="0">
              <a:ln>
                <a:noFill/>
              </a:ln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1" u="none" strike="noStrike" kern="1200" cap="none" spc="0" normalizeH="0" baseline="0" noProof="0" dirty="0" smtClean="0">
              <a:ln>
                <a:noFill/>
              </a:ln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669915" y="0"/>
            <a:ext cx="2361897" cy="1219200"/>
            <a:chOff x="6466353" y="86880"/>
            <a:chExt cx="2843808" cy="1835115"/>
          </a:xfrm>
        </p:grpSpPr>
        <p:pic>
          <p:nvPicPr>
            <p:cNvPr id="8" name="Picture 7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675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bg-BG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МИНИСТЕРСТВО НА  ЗЕМЕДЕЛИЕТО, ХРАНИТЕ И ГОРИТЕ</a:t>
              </a:r>
              <a:endParaRPr kumimoji="0" lang="bg-BG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</a:endParaRP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199" y="1118884"/>
            <a:ext cx="4307715" cy="255422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3825606"/>
            <a:ext cx="4800600" cy="287464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878" y="3825606"/>
            <a:ext cx="3733800" cy="2874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3643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8"/>
          <p:cNvSpPr txBox="1">
            <a:spLocks noGrp="1"/>
          </p:cNvSpPr>
          <p:nvPr>
            <p:ph type="title"/>
          </p:nvPr>
        </p:nvSpPr>
        <p:spPr>
          <a:xfrm>
            <a:off x="457200" y="2206225"/>
            <a:ext cx="55113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bg-BG" sz="4000" b="1" kern="12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/>
            </a:r>
            <a:br>
              <a:rPr lang="bg-BG" sz="4000" b="1" kern="12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</a:br>
            <a:r>
              <a:rPr lang="bg-BG" sz="4000" b="1" kern="12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/>
            </a:r>
            <a:br>
              <a:rPr lang="bg-BG" sz="4000" b="1" kern="12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</a:br>
            <a:endParaRPr dirty="0"/>
          </a:p>
        </p:txBody>
      </p:sp>
      <p:sp>
        <p:nvSpPr>
          <p:cNvPr id="95" name="Google Shape;95;p18"/>
          <p:cNvSpPr txBox="1">
            <a:spLocks noGrp="1"/>
          </p:cNvSpPr>
          <p:nvPr>
            <p:ph type="body" idx="1"/>
          </p:nvPr>
        </p:nvSpPr>
        <p:spPr>
          <a:xfrm>
            <a:off x="143839" y="1761024"/>
            <a:ext cx="6866561" cy="41825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buClrTx/>
              <a:buSzTx/>
              <a:buNone/>
              <a:defRPr/>
            </a:pPr>
            <a:r>
              <a:rPr lang="ru-RU" sz="3600" b="1" kern="1200" dirty="0" smtClean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ГОДИШЕН </a:t>
            </a:r>
            <a:r>
              <a:rPr lang="ru-RU" sz="3600" b="1" kern="1200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ПЛАН ЗА ДЕЙСТВИЕ </a:t>
            </a:r>
            <a:r>
              <a:rPr lang="ru-RU" sz="3600" b="1" kern="1200" dirty="0" smtClean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ЗА</a:t>
            </a:r>
            <a:endParaRPr lang="ru-RU" sz="3600" b="1" kern="1200" dirty="0"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+mn-ea"/>
              <a:cs typeface="+mn-cs"/>
            </a:endParaRPr>
          </a:p>
          <a:p>
            <a:pPr marL="0" lvl="0" indent="0" algn="ctr">
              <a:spcBef>
                <a:spcPts val="0"/>
              </a:spcBef>
              <a:buClrTx/>
              <a:buSzTx/>
              <a:buNone/>
              <a:defRPr/>
            </a:pPr>
            <a:r>
              <a:rPr lang="ru-RU" sz="3600" i="1" kern="1200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в изпълнение на Националната комуникационна стратегия 2014-2020 г</a:t>
            </a:r>
            <a:r>
              <a:rPr lang="ru-RU" sz="3600" i="1" kern="1200" dirty="0" smtClean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. </a:t>
            </a:r>
          </a:p>
          <a:p>
            <a:pPr marL="0" lvl="0" indent="0" algn="ctr">
              <a:spcBef>
                <a:spcPts val="0"/>
              </a:spcBef>
              <a:buClrTx/>
              <a:buSzTx/>
              <a:buNone/>
              <a:defRPr/>
            </a:pPr>
            <a:endParaRPr lang="ru-RU" sz="3600" i="1" dirty="0" smtClean="0"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</a:endParaRPr>
          </a:p>
          <a:p>
            <a:pPr marL="0" lvl="0" indent="0" algn="ctr">
              <a:spcBef>
                <a:spcPts val="0"/>
              </a:spcBef>
              <a:buClrTx/>
              <a:buSzTx/>
              <a:buNone/>
              <a:defRPr/>
            </a:pPr>
            <a:r>
              <a:rPr lang="ru-RU" sz="3600" i="1" dirty="0" smtClean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за 20</a:t>
            </a:r>
            <a:r>
              <a:rPr lang="en-US" sz="3600" i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2</a:t>
            </a:r>
            <a:r>
              <a:rPr lang="bg-BG" sz="3600" i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2</a:t>
            </a:r>
            <a:r>
              <a:rPr lang="ru-RU" sz="3600" i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 г</a:t>
            </a:r>
            <a:r>
              <a:rPr lang="ru-RU" sz="3600" i="1" dirty="0" smtClean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. по ПМДР </a:t>
            </a:r>
            <a:r>
              <a:rPr lang="ru-RU" sz="3600" i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2014-2020 г.</a:t>
            </a:r>
            <a:endParaRPr lang="ru-RU" sz="3600" i="1" dirty="0"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</a:endParaRPr>
          </a:p>
          <a:p>
            <a:pPr marL="0" lvl="0" indent="0" algn="ctr">
              <a:spcBef>
                <a:spcPts val="0"/>
              </a:spcBef>
              <a:buClrTx/>
              <a:buSzTx/>
              <a:buNone/>
              <a:defRPr/>
            </a:pPr>
            <a:endParaRPr lang="ru-RU" sz="3600" i="1" kern="1200" dirty="0"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+mn-ea"/>
              <a:cs typeface="+mn-cs"/>
            </a:endParaRPr>
          </a:p>
          <a:p>
            <a:endParaRPr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0072" y="0"/>
            <a:ext cx="2365453" cy="11461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9132" y="84403"/>
            <a:ext cx="3090940" cy="9693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6225" y="16099"/>
            <a:ext cx="1646063" cy="1487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573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117798"/>
            <a:ext cx="3048000" cy="8771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7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ПРОГРАМА ЗА МОРСКО ДЕЛО И РИБАРСТВО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7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2014-2020 г.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4828" y="1447800"/>
            <a:ext cx="88569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4400" b="1" i="0" u="none" strike="noStrike" kern="1200" cap="none" spc="0" normalizeH="0" baseline="0" noProof="0" dirty="0" smtClean="0">
              <a:ln>
                <a:noFill/>
              </a:ln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1" u="none" strike="noStrike" kern="1200" cap="none" spc="0" normalizeH="0" baseline="0" noProof="0" dirty="0" smtClean="0">
              <a:ln>
                <a:noFill/>
              </a:ln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4400" b="1" i="0" u="none" strike="noStrike" kern="1200" cap="none" spc="0" normalizeH="0" baseline="0" noProof="0" dirty="0">
              <a:ln>
                <a:noFill/>
              </a:ln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669915" y="0"/>
            <a:ext cx="2361897" cy="1219200"/>
            <a:chOff x="6466353" y="86880"/>
            <a:chExt cx="2843808" cy="1835115"/>
          </a:xfrm>
        </p:grpSpPr>
        <p:pic>
          <p:nvPicPr>
            <p:cNvPr id="8" name="Picture 7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675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bg-BG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МИНИСТЕРСТВО НА  ЗЕМЕДЕЛИЕТО, ХРАНИТЕ И ГОРИТЕ</a:t>
              </a:r>
              <a:endParaRPr kumimoji="0" lang="bg-BG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</a:endParaRPr>
            </a:p>
          </p:txBody>
        </p:sp>
      </p:grp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464017114"/>
              </p:ext>
            </p:extLst>
          </p:nvPr>
        </p:nvGraphicFramePr>
        <p:xfrm>
          <a:off x="1066800" y="1447800"/>
          <a:ext cx="7467600" cy="50422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2181458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117798"/>
            <a:ext cx="3048000" cy="8771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7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ПРОГРАМА ЗА МОРСКО ДЕЛО И РИБАРСТВО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7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2014-2020 г.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6669915" y="0"/>
            <a:ext cx="2361897" cy="1219200"/>
            <a:chOff x="6466353" y="86880"/>
            <a:chExt cx="2843808" cy="1835115"/>
          </a:xfrm>
        </p:grpSpPr>
        <p:pic>
          <p:nvPicPr>
            <p:cNvPr id="8" name="Picture 7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675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bg-BG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МИНИСТЕРСТВО НА  ЗЕМЕДЕЛИЕТО, ХРАНИТЕ И ГОРИТЕ</a:t>
              </a:r>
              <a:endParaRPr kumimoji="0" lang="bg-BG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</a:endParaRPr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76400" y="1447800"/>
            <a:ext cx="5918199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4849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8"/>
          <p:cNvSpPr txBox="1">
            <a:spLocks noGrp="1"/>
          </p:cNvSpPr>
          <p:nvPr>
            <p:ph type="title"/>
          </p:nvPr>
        </p:nvSpPr>
        <p:spPr>
          <a:xfrm>
            <a:off x="457200" y="2206225"/>
            <a:ext cx="55113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bg-BG" sz="4000" b="1" kern="12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/>
            </a:r>
            <a:br>
              <a:rPr lang="bg-BG" sz="4000" b="1" kern="12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</a:br>
            <a:r>
              <a:rPr lang="bg-BG" sz="4000" b="1" kern="12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/>
            </a:r>
            <a:br>
              <a:rPr lang="bg-BG" sz="4000" b="1" kern="12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</a:br>
            <a:endParaRPr dirty="0"/>
          </a:p>
        </p:txBody>
      </p:sp>
      <p:sp>
        <p:nvSpPr>
          <p:cNvPr id="95" name="Google Shape;95;p18"/>
          <p:cNvSpPr txBox="1">
            <a:spLocks noGrp="1"/>
          </p:cNvSpPr>
          <p:nvPr>
            <p:ph type="body" idx="1"/>
          </p:nvPr>
        </p:nvSpPr>
        <p:spPr>
          <a:xfrm>
            <a:off x="143839" y="1761024"/>
            <a:ext cx="6866561" cy="43349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buClrTx/>
              <a:buSzTx/>
              <a:buNone/>
              <a:defRPr/>
            </a:pPr>
            <a:r>
              <a:rPr lang="ru-RU" sz="3600" b="1" kern="1200" dirty="0" smtClean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ОТЧИТАНЕ НА</a:t>
            </a:r>
          </a:p>
          <a:p>
            <a:pPr marL="0" lvl="0" indent="0" algn="ctr">
              <a:spcBef>
                <a:spcPts val="0"/>
              </a:spcBef>
              <a:buClrTx/>
              <a:buSzTx/>
              <a:buNone/>
              <a:defRPr/>
            </a:pPr>
            <a:r>
              <a:rPr lang="ru-RU" sz="3600" b="1" kern="1200" dirty="0" smtClean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ГОДИШНИЯ </a:t>
            </a:r>
            <a:r>
              <a:rPr lang="ru-RU" sz="3600" b="1" kern="1200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ПЛАН ЗА </a:t>
            </a:r>
            <a:r>
              <a:rPr lang="ru-RU" sz="3600" b="1" kern="1200" dirty="0" smtClean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ДЕЙСТВИЕ</a:t>
            </a:r>
            <a:endParaRPr lang="ru-RU" sz="3600" b="1" kern="1200" dirty="0"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+mn-ea"/>
              <a:cs typeface="+mn-cs"/>
            </a:endParaRPr>
          </a:p>
          <a:p>
            <a:pPr marL="0" indent="0" algn="ctr">
              <a:spcBef>
                <a:spcPts val="0"/>
              </a:spcBef>
              <a:buClrTx/>
              <a:buSzTx/>
              <a:buNone/>
              <a:defRPr/>
            </a:pPr>
            <a:r>
              <a:rPr lang="ru-RU" sz="3600" i="1" kern="1200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в изпълнение на Националната комуникационна стратегия 2014-2020 г</a:t>
            </a:r>
            <a:r>
              <a:rPr lang="ru-RU" sz="3600" i="1" kern="1200" dirty="0" smtClean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.</a:t>
            </a:r>
            <a:r>
              <a:rPr lang="ru-RU" sz="3600" i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 </a:t>
            </a:r>
            <a:endParaRPr lang="ru-RU" sz="3600" i="1" dirty="0" smtClean="0"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</a:endParaRPr>
          </a:p>
          <a:p>
            <a:pPr marL="0" indent="0" algn="ctr">
              <a:spcBef>
                <a:spcPts val="0"/>
              </a:spcBef>
              <a:buClrTx/>
              <a:buSzTx/>
              <a:buNone/>
              <a:defRPr/>
            </a:pPr>
            <a:r>
              <a:rPr lang="ru-RU" sz="3600" i="1" dirty="0" smtClean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за </a:t>
            </a:r>
            <a:r>
              <a:rPr lang="ru-RU" sz="3600" i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20</a:t>
            </a:r>
            <a:r>
              <a:rPr lang="en-US" sz="3600" i="1" dirty="0" smtClean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2</a:t>
            </a:r>
            <a:r>
              <a:rPr lang="bg-BG" sz="3600" i="1" dirty="0" smtClean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1</a:t>
            </a:r>
            <a:r>
              <a:rPr lang="ru-RU" sz="3600" i="1" dirty="0" smtClean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 </a:t>
            </a:r>
            <a:r>
              <a:rPr lang="ru-RU" sz="3600" i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г. по ПМДР </a:t>
            </a:r>
            <a:r>
              <a:rPr lang="ru-RU" sz="3600" i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2014-2020 г.</a:t>
            </a:r>
            <a:endParaRPr lang="ru-RU" sz="3600" i="1" dirty="0"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</a:endParaRPr>
          </a:p>
          <a:p>
            <a:pPr marL="0" lvl="0" indent="0" algn="ctr">
              <a:spcBef>
                <a:spcPts val="0"/>
              </a:spcBef>
              <a:buClrTx/>
              <a:buSzTx/>
              <a:buNone/>
              <a:defRPr/>
            </a:pPr>
            <a:endParaRPr lang="ru-RU" sz="3600" i="1" kern="1200" dirty="0"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+mn-ea"/>
              <a:cs typeface="+mn-cs"/>
            </a:endParaRPr>
          </a:p>
          <a:p>
            <a:endParaRPr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0072" y="0"/>
            <a:ext cx="2365453" cy="11461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9132" y="84403"/>
            <a:ext cx="3090940" cy="9693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6225" y="16099"/>
            <a:ext cx="1646063" cy="1487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9317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117798"/>
            <a:ext cx="3048000" cy="8771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7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ПРОГРАМА ЗА МОРСКО ДЕЛО И РИБАРСТВО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7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2014-2020 г.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4828" y="1447800"/>
            <a:ext cx="88569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4400" b="1" i="0" u="none" strike="noStrike" kern="1200" cap="none" spc="0" normalizeH="0" baseline="0" noProof="0" dirty="0" smtClean="0">
              <a:ln>
                <a:noFill/>
              </a:ln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1" u="none" strike="noStrike" kern="1200" cap="none" spc="0" normalizeH="0" baseline="0" noProof="0" dirty="0" smtClean="0">
              <a:ln>
                <a:noFill/>
              </a:ln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4400" b="1" i="0" u="none" strike="noStrike" kern="1200" cap="none" spc="0" normalizeH="0" baseline="0" noProof="0" dirty="0">
              <a:ln>
                <a:noFill/>
              </a:ln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669915" y="0"/>
            <a:ext cx="2361897" cy="1219200"/>
            <a:chOff x="6466353" y="86880"/>
            <a:chExt cx="2843808" cy="1835115"/>
          </a:xfrm>
        </p:grpSpPr>
        <p:pic>
          <p:nvPicPr>
            <p:cNvPr id="8" name="Picture 7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675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bg-BG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МИНИСТЕРСТВО НА  ЗЕМЕДЕЛИЕТО, ХРАНИТЕ И ГОРИТЕ</a:t>
              </a:r>
              <a:endParaRPr kumimoji="0" lang="bg-BG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</a:endParaRPr>
            </a:p>
          </p:txBody>
        </p:sp>
      </p:grp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278381229"/>
              </p:ext>
            </p:extLst>
          </p:nvPr>
        </p:nvGraphicFramePr>
        <p:xfrm>
          <a:off x="1066800" y="1524000"/>
          <a:ext cx="74676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41797655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10640" y="66448"/>
            <a:ext cx="2880360" cy="8808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7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ПРОГРАМА ЗА МОРСКО ДЕЛО И РИБАРСТВО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7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2014-2020 г.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4828" y="1447800"/>
            <a:ext cx="88569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4400" b="1" i="0" u="none" strike="noStrike" kern="1200" cap="none" spc="0" normalizeH="0" baseline="0" noProof="0" dirty="0" smtClean="0">
              <a:ln>
                <a:noFill/>
              </a:ln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1" u="none" strike="noStrike" kern="1200" cap="none" spc="0" normalizeH="0" baseline="0" noProof="0" dirty="0" smtClean="0">
              <a:ln>
                <a:noFill/>
              </a:ln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4400" b="1" i="0" u="none" strike="noStrike" kern="1200" cap="none" spc="0" normalizeH="0" baseline="0" noProof="0" dirty="0">
              <a:ln>
                <a:noFill/>
              </a:ln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669915" y="0"/>
            <a:ext cx="2361897" cy="1219200"/>
            <a:chOff x="6466353" y="86880"/>
            <a:chExt cx="2843808" cy="1835115"/>
          </a:xfrm>
        </p:grpSpPr>
        <p:pic>
          <p:nvPicPr>
            <p:cNvPr id="8" name="Picture 7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675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bg-BG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МИНИСТЕРСТВО НА  ЗЕМЕДЕЛИЕТО, ХРАНИТЕ И ГОРИТЕ</a:t>
              </a:r>
              <a:endParaRPr kumimoji="0" lang="bg-BG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</a:endParaRPr>
            </a:p>
          </p:txBody>
        </p:sp>
      </p:grp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2459773767"/>
              </p:ext>
            </p:extLst>
          </p:nvPr>
        </p:nvGraphicFramePr>
        <p:xfrm>
          <a:off x="1310640" y="1219200"/>
          <a:ext cx="67056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16320835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117798"/>
            <a:ext cx="3048000" cy="8771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7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ПРОГРАМА ЗА МОРСКО ДЕЛО И РИБАРСТВО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7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2014-2020 г.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4828" y="1447800"/>
            <a:ext cx="88569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4400" b="1" i="0" u="none" strike="noStrike" kern="1200" cap="none" spc="0" normalizeH="0" baseline="0" noProof="0" dirty="0" smtClean="0">
              <a:ln>
                <a:noFill/>
              </a:ln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1" u="none" strike="noStrike" kern="1200" cap="none" spc="0" normalizeH="0" baseline="0" noProof="0" dirty="0" smtClean="0">
              <a:ln>
                <a:noFill/>
              </a:ln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4400" b="1" i="0" u="none" strike="noStrike" kern="1200" cap="none" spc="0" normalizeH="0" baseline="0" noProof="0" dirty="0">
              <a:ln>
                <a:noFill/>
              </a:ln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669915" y="0"/>
            <a:ext cx="2361897" cy="1219200"/>
            <a:chOff x="6466353" y="86880"/>
            <a:chExt cx="2843808" cy="1835115"/>
          </a:xfrm>
        </p:grpSpPr>
        <p:pic>
          <p:nvPicPr>
            <p:cNvPr id="8" name="Picture 7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675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bg-BG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МИНИСТЕРСТВО НА  ЗЕМЕДЕЛИЕТО, ХРАНИТЕ И ГОРИТЕ</a:t>
              </a:r>
              <a:endParaRPr kumimoji="0" lang="bg-BG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</a:endParaRPr>
            </a:p>
          </p:txBody>
        </p:sp>
      </p:grp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4161936583"/>
              </p:ext>
            </p:extLst>
          </p:nvPr>
        </p:nvGraphicFramePr>
        <p:xfrm>
          <a:off x="1310640" y="1219200"/>
          <a:ext cx="67056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9814413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117798"/>
            <a:ext cx="3048000" cy="8771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7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ПРОГРАМА ЗА МОРСКО ДЕЛО И РИБАРСТВО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7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2014-2020 г.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4828" y="1447800"/>
            <a:ext cx="88569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4400" b="1" i="0" u="none" strike="noStrike" kern="1200" cap="none" spc="0" normalizeH="0" baseline="0" noProof="0" dirty="0" smtClean="0">
              <a:ln>
                <a:noFill/>
              </a:ln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1" u="none" strike="noStrike" kern="1200" cap="none" spc="0" normalizeH="0" baseline="0" noProof="0" dirty="0" smtClean="0">
              <a:ln>
                <a:noFill/>
              </a:ln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4400" b="1" i="0" u="none" strike="noStrike" kern="1200" cap="none" spc="0" normalizeH="0" baseline="0" noProof="0" dirty="0">
              <a:ln>
                <a:noFill/>
              </a:ln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669915" y="0"/>
            <a:ext cx="2361897" cy="1219200"/>
            <a:chOff x="6466353" y="86880"/>
            <a:chExt cx="2843808" cy="1835115"/>
          </a:xfrm>
        </p:grpSpPr>
        <p:pic>
          <p:nvPicPr>
            <p:cNvPr id="8" name="Picture 7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675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bg-BG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МИНИСТЕРСТВО НА  ЗЕМЕДЕЛИЕТО, ХРАНИТЕ И ГОРИТЕ</a:t>
              </a:r>
              <a:endParaRPr kumimoji="0" lang="bg-BG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</a:endParaRPr>
            </a:p>
          </p:txBody>
        </p:sp>
      </p:grp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4055410794"/>
              </p:ext>
            </p:extLst>
          </p:nvPr>
        </p:nvGraphicFramePr>
        <p:xfrm>
          <a:off x="1250520" y="1765683"/>
          <a:ext cx="7131480" cy="34159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12925426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117798"/>
            <a:ext cx="3048000" cy="8771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7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ПРОГРАМА ЗА МОРСКО ДЕЛО И РИБАРСТВО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7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2014-2020 г.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4828" y="1447800"/>
            <a:ext cx="88569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4400" b="1" i="0" u="none" strike="noStrike" kern="1200" cap="none" spc="0" normalizeH="0" baseline="0" noProof="0" dirty="0" smtClean="0">
              <a:ln>
                <a:noFill/>
              </a:ln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1" u="none" strike="noStrike" kern="1200" cap="none" spc="0" normalizeH="0" baseline="0" noProof="0" dirty="0" smtClean="0">
              <a:ln>
                <a:noFill/>
              </a:ln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4400" b="1" i="0" u="none" strike="noStrike" kern="1200" cap="none" spc="0" normalizeH="0" baseline="0" noProof="0" dirty="0">
              <a:ln>
                <a:noFill/>
              </a:ln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669915" y="0"/>
            <a:ext cx="2361897" cy="1219200"/>
            <a:chOff x="6466353" y="86880"/>
            <a:chExt cx="2843808" cy="1835115"/>
          </a:xfrm>
        </p:grpSpPr>
        <p:pic>
          <p:nvPicPr>
            <p:cNvPr id="8" name="Picture 7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675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bg-BG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МИНИСТЕРСТВО НА  ЗЕМЕДЕЛИЕТО, ХРАНИТЕ И ГОРИТЕ</a:t>
              </a:r>
              <a:endParaRPr kumimoji="0" lang="bg-BG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</a:endParaRPr>
            </a:p>
          </p:txBody>
        </p:sp>
      </p:grp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683099943"/>
              </p:ext>
            </p:extLst>
          </p:nvPr>
        </p:nvGraphicFramePr>
        <p:xfrm>
          <a:off x="1295400" y="1905000"/>
          <a:ext cx="6676695" cy="33397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160689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117798"/>
            <a:ext cx="3048000" cy="8771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7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ПРОГРАМА ЗА МОРСКО ДЕЛО И РИБАРСТВО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7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2014-2020 г.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4828" y="1447800"/>
            <a:ext cx="885698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bg-BG" sz="2800" b="1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Добри практики </a:t>
            </a:r>
            <a:r>
              <a:rPr lang="en-US" sz="2800" b="1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(</a:t>
            </a:r>
            <a:r>
              <a:rPr lang="bg-BG" sz="2800" b="1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1</a:t>
            </a:r>
            <a:r>
              <a:rPr lang="en-US" sz="2800" b="1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)</a:t>
            </a:r>
            <a:endParaRPr lang="bg-BG" sz="2800" b="1"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</a:endParaRP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bg-BG" sz="2800" b="1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Проект: Изграждане на лодкостоянка в акваторията западно от м. Рибарско пристанище </a:t>
            </a:r>
            <a:r>
              <a:rPr lang="en-US" sz="2800" b="1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(</a:t>
            </a:r>
            <a:r>
              <a:rPr lang="bg-BG" sz="2800" b="1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„Ченгене скеле“</a:t>
            </a:r>
            <a:r>
              <a:rPr lang="en-US" sz="2800" b="1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)</a:t>
            </a:r>
            <a:endParaRPr lang="bg-BG" sz="2800" b="1"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</a:endParaRP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bg-BG" sz="2800" b="1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Бенефициент: община Бургас</a:t>
            </a:r>
            <a:endParaRPr lang="bg-BG" sz="2800" b="1" dirty="0"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669915" y="0"/>
            <a:ext cx="2361897" cy="1219200"/>
            <a:chOff x="6466353" y="86880"/>
            <a:chExt cx="2843808" cy="1835115"/>
          </a:xfrm>
        </p:grpSpPr>
        <p:pic>
          <p:nvPicPr>
            <p:cNvPr id="8" name="Picture 7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675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bg-BG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МИНИСТЕРСТВО НА  ЗЕМЕДЕЛИЕТО, ХРАНИТЕ И ГОРИТЕ</a:t>
              </a:r>
              <a:endParaRPr kumimoji="0" lang="bg-BG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</a:endParaRPr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352800"/>
            <a:ext cx="79248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3758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117798"/>
            <a:ext cx="3048000" cy="8771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7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ПРОГРАМА ЗА МОРСКО ДЕЛО И РИБАРСТВО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7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2014-2020 г.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4828" y="1447800"/>
            <a:ext cx="885698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4400" b="1" i="0" u="none" strike="noStrike" kern="1200" cap="none" spc="0" normalizeH="0" baseline="0" noProof="0" dirty="0" smtClean="0">
              <a:ln>
                <a:noFill/>
              </a:ln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1" u="none" strike="noStrike" kern="1200" cap="none" spc="0" normalizeH="0" baseline="0" noProof="0" dirty="0" smtClean="0">
              <a:ln>
                <a:noFill/>
              </a:ln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669915" y="0"/>
            <a:ext cx="2361897" cy="1219200"/>
            <a:chOff x="6466353" y="86880"/>
            <a:chExt cx="2843808" cy="1835115"/>
          </a:xfrm>
        </p:grpSpPr>
        <p:pic>
          <p:nvPicPr>
            <p:cNvPr id="8" name="Picture 7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675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bg-BG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МИНИСТЕРСТВО НА  ЗЕМЕДЕЛИЕТО, ХРАНИТЕ И ГОРИТЕ</a:t>
              </a:r>
              <a:endParaRPr kumimoji="0" lang="bg-BG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</a:endParaRP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28" y="1447800"/>
            <a:ext cx="4876800" cy="29565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1244" y="3531855"/>
            <a:ext cx="4876800" cy="309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3049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Eglamour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lue Red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entury Gothic-Palatino Linotyp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Blue Red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entury Gothic-Palatino Linotyp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Business strategy presentation</Template>
  <TotalTime>0</TotalTime>
  <Words>533</Words>
  <Application>Microsoft Office PowerPoint</Application>
  <PresentationFormat>On-screen Show (4:3)</PresentationFormat>
  <Paragraphs>115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Lato Hairline</vt:lpstr>
      <vt:lpstr>Lato Light</vt:lpstr>
      <vt:lpstr>Palatino Linotype</vt:lpstr>
      <vt:lpstr>Office Theme</vt:lpstr>
      <vt:lpstr>Eglamour template</vt:lpstr>
      <vt:lpstr>  </vt:lpstr>
      <vt:lpstr>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2015-11-12T16:10:40Z</dcterms:created>
  <dcterms:modified xsi:type="dcterms:W3CDTF">2021-11-04T08:04:14Z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TC034606639991</vt:lpwstr>
  </property>
</Properties>
</file>