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ppt/charts/chart3.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3" r:id="rId1"/>
  </p:sldMasterIdLst>
  <p:notesMasterIdLst>
    <p:notesMasterId r:id="rId10"/>
  </p:notesMasterIdLst>
  <p:sldIdLst>
    <p:sldId id="256" r:id="rId2"/>
    <p:sldId id="261" r:id="rId3"/>
    <p:sldId id="267" r:id="rId4"/>
    <p:sldId id="281" r:id="rId5"/>
    <p:sldId id="282" r:id="rId6"/>
    <p:sldId id="283" r:id="rId7"/>
    <p:sldId id="284" r:id="rId8"/>
    <p:sldId id="279" r:id="rId9"/>
  </p:sldIdLst>
  <p:sldSz cx="9144000" cy="5143500" type="screen16x9"/>
  <p:notesSz cx="6858000" cy="9144000"/>
  <p:embeddedFontLst>
    <p:embeddedFont>
      <p:font typeface="Source Sans Pro" panose="020B0604020202020204" charset="0"/>
      <p:regular r:id="rId11"/>
      <p:bold r:id="rId12"/>
      <p:italic r:id="rId13"/>
      <p:boldItalic r:id="rId14"/>
    </p:embeddedFont>
    <p:embeddedFont>
      <p:font typeface="Permanent Marker" panose="020B0604020202020204" charset="0"/>
      <p:regular r:id="rId15"/>
    </p:embeddedFont>
    <p:embeddedFont>
      <p:font typeface="Calibri" panose="020F0502020204030204" pitchFamily="34"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3E3C8FF-8B87-4EE5-BC46-B188729109F7}">
  <a:tblStyle styleId="{03E3C8FF-8B87-4EE5-BC46-B188729109F7}"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AFFC4C59-DCFD-4FA4-B9E0-7F60744AF68A}"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4" d="100"/>
          <a:sy n="144" d="100"/>
        </p:scale>
        <p:origin x="654" y="10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tableStyles" Target="tableStyles.xml"/><Relationship Id="rId10" Type="http://schemas.openxmlformats.org/officeDocument/2006/relationships/notesMaster" Target="notesMasters/notes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oleObject" Target="file:///C:\Users\ZhAvramova\AppData\Local\Microsoft\Windows\Temporary%20Internet%20Files\Content.Outlook\GQM3NGTJ\Copy%20of%20char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1"/>
    </mc:Choice>
    <mc:Fallback>
      <c:style val="31"/>
    </mc:Fallback>
  </mc:AlternateContent>
  <c:chart>
    <c:autoTitleDeleted val="0"/>
    <c:view3D>
      <c:rotX val="20"/>
      <c:hPercent val="100"/>
      <c:rotY val="20"/>
      <c:depthPercent val="90"/>
      <c:rAngAx val="0"/>
      <c:perspective val="10"/>
    </c:view3D>
    <c:floor>
      <c:thickness val="0"/>
    </c:floor>
    <c:sideWall>
      <c:thickness val="0"/>
      <c:spPr>
        <a:noFill/>
        <a:ln w="25400">
          <a:noFill/>
        </a:ln>
      </c:spPr>
    </c:sideWall>
    <c:backWall>
      <c:thickness val="0"/>
      <c:spPr>
        <a:noFill/>
        <a:ln w="25400">
          <a:noFill/>
        </a:ln>
      </c:spPr>
    </c:backWall>
    <c:plotArea>
      <c:layout>
        <c:manualLayout>
          <c:layoutTarget val="inner"/>
          <c:xMode val="edge"/>
          <c:yMode val="edge"/>
          <c:x val="1.3276120721228491E-3"/>
          <c:y val="1.7772739303244099E-2"/>
          <c:w val="0.99095129442172403"/>
          <c:h val="0.6913525729351373"/>
        </c:manualLayout>
      </c:layout>
      <c:bar3DChart>
        <c:barDir val="col"/>
        <c:grouping val="standard"/>
        <c:varyColors val="0"/>
        <c:dLbls>
          <c:showLegendKey val="0"/>
          <c:showVal val="0"/>
          <c:showCatName val="0"/>
          <c:showSerName val="0"/>
          <c:showPercent val="0"/>
          <c:showBubbleSize val="0"/>
        </c:dLbls>
        <c:gapWidth val="56"/>
        <c:gapDepth val="0"/>
        <c:shape val="cylinder"/>
        <c:axId val="98718848"/>
        <c:axId val="98720384"/>
        <c:axId val="5908672"/>
      </c:bar3DChart>
      <c:catAx>
        <c:axId val="98718848"/>
        <c:scaling>
          <c:orientation val="minMax"/>
        </c:scaling>
        <c:delete val="1"/>
        <c:axPos val="b"/>
        <c:majorTickMark val="out"/>
        <c:minorTickMark val="in"/>
        <c:tickLblPos val="low"/>
        <c:crossAx val="98720384"/>
        <c:crosses val="autoZero"/>
        <c:auto val="0"/>
        <c:lblAlgn val="ctr"/>
        <c:lblOffset val="100"/>
        <c:noMultiLvlLbl val="0"/>
      </c:catAx>
      <c:valAx>
        <c:axId val="98720384"/>
        <c:scaling>
          <c:logBase val="10"/>
          <c:orientation val="minMax"/>
        </c:scaling>
        <c:delete val="1"/>
        <c:axPos val="l"/>
        <c:majorGridlines/>
        <c:numFmt formatCode="General" sourceLinked="0"/>
        <c:majorTickMark val="out"/>
        <c:minorTickMark val="none"/>
        <c:tickLblPos val="nextTo"/>
        <c:crossAx val="98718848"/>
        <c:crosses val="autoZero"/>
        <c:crossBetween val="between"/>
      </c:valAx>
      <c:serAx>
        <c:axId val="5908672"/>
        <c:scaling>
          <c:orientation val="minMax"/>
        </c:scaling>
        <c:delete val="1"/>
        <c:axPos val="b"/>
        <c:majorTickMark val="out"/>
        <c:minorTickMark val="none"/>
        <c:tickLblPos val="nextTo"/>
        <c:crossAx val="98720384"/>
        <c:crosses val="autoZero"/>
      </c:ser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1"/>
    </mc:Choice>
    <mc:Fallback>
      <c:style val="31"/>
    </mc:Fallback>
  </mc:AlternateContent>
  <c:chart>
    <c:autoTitleDeleted val="1"/>
    <c:view3D>
      <c:rotX val="20"/>
      <c:hPercent val="100"/>
      <c:rotY val="20"/>
      <c:depthPercent val="90"/>
      <c:rAngAx val="0"/>
      <c:perspective val="10"/>
    </c:view3D>
    <c:floor>
      <c:thickness val="0"/>
    </c:floor>
    <c:sideWall>
      <c:thickness val="0"/>
    </c:sideWall>
    <c:backWall>
      <c:thickness val="0"/>
    </c:backWall>
    <c:plotArea>
      <c:layout/>
      <c:bar3DChart>
        <c:barDir val="col"/>
        <c:grouping val="standard"/>
        <c:varyColors val="0"/>
        <c:ser>
          <c:idx val="0"/>
          <c:order val="0"/>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Sheet1!$A$5:$A$9</c:f>
              <c:strCache>
                <c:ptCount val="5"/>
                <c:pt idx="0">
                  <c:v>Бюджет ПМДР</c:v>
                </c:pt>
                <c:pt idx="1">
                  <c:v>Договорени</c:v>
                </c:pt>
                <c:pt idx="2">
                  <c:v>Изплатени</c:v>
                </c:pt>
                <c:pt idx="3">
                  <c:v>Проекти в оценка</c:v>
                </c:pt>
                <c:pt idx="4">
                  <c:v>Общо приеми</c:v>
                </c:pt>
              </c:strCache>
            </c:strRef>
          </c:cat>
          <c:val>
            <c:numRef>
              <c:f>Sheet1!$A$5:$A$10</c:f>
              <c:numCache>
                <c:formatCode>General</c:formatCode>
                <c:ptCount val="6"/>
                <c:pt idx="0">
                  <c:v>0</c:v>
                </c:pt>
                <c:pt idx="1">
                  <c:v>0</c:v>
                </c:pt>
                <c:pt idx="2">
                  <c:v>0</c:v>
                </c:pt>
                <c:pt idx="3">
                  <c:v>0</c:v>
                </c:pt>
                <c:pt idx="4">
                  <c:v>0</c:v>
                </c:pt>
              </c:numCache>
            </c:numRef>
          </c:val>
          <c:extLst>
            <c:ext xmlns:c16="http://schemas.microsoft.com/office/drawing/2014/chart" uri="{C3380CC4-5D6E-409C-BE32-E72D297353CC}">
              <c16:uniqueId val="{00000000-C6C7-4E24-8A4E-8F131125FF20}"/>
            </c:ext>
          </c:extLst>
        </c:ser>
        <c:ser>
          <c:idx val="1"/>
          <c:order val="1"/>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Sheet1!$A$5:$A$9</c:f>
              <c:strCache>
                <c:ptCount val="5"/>
                <c:pt idx="0">
                  <c:v>Бюджет ПМДР</c:v>
                </c:pt>
                <c:pt idx="1">
                  <c:v>Договорени</c:v>
                </c:pt>
                <c:pt idx="2">
                  <c:v>Изплатени</c:v>
                </c:pt>
                <c:pt idx="3">
                  <c:v>Проекти в оценка</c:v>
                </c:pt>
                <c:pt idx="4">
                  <c:v>Общо приеми</c:v>
                </c:pt>
              </c:strCache>
            </c:strRef>
          </c:cat>
          <c:val>
            <c:numRef>
              <c:f>Sheet1!$B$5:$B$9</c:f>
              <c:numCache>
                <c:formatCode>0,,\ "М"</c:formatCode>
                <c:ptCount val="5"/>
                <c:pt idx="0">
                  <c:v>203969300.11000001</c:v>
                </c:pt>
                <c:pt idx="1">
                  <c:v>164568542.90000001</c:v>
                </c:pt>
                <c:pt idx="2">
                  <c:v>124638068.89</c:v>
                </c:pt>
                <c:pt idx="3">
                  <c:v>18046198.300000001</c:v>
                </c:pt>
                <c:pt idx="4">
                  <c:v>338213627.69</c:v>
                </c:pt>
              </c:numCache>
            </c:numRef>
          </c:val>
          <c:extLst>
            <c:ext xmlns:c16="http://schemas.microsoft.com/office/drawing/2014/chart" uri="{C3380CC4-5D6E-409C-BE32-E72D297353CC}">
              <c16:uniqueId val="{00000001-C6C7-4E24-8A4E-8F131125FF20}"/>
            </c:ext>
          </c:extLst>
        </c:ser>
        <c:dLbls>
          <c:showLegendKey val="0"/>
          <c:showVal val="1"/>
          <c:showCatName val="0"/>
          <c:showSerName val="0"/>
          <c:showPercent val="0"/>
          <c:showBubbleSize val="0"/>
        </c:dLbls>
        <c:gapWidth val="150"/>
        <c:shape val="cylinder"/>
        <c:axId val="22861312"/>
        <c:axId val="22862848"/>
        <c:axId val="22816512"/>
      </c:bar3DChart>
      <c:catAx>
        <c:axId val="22861312"/>
        <c:scaling>
          <c:orientation val="minMax"/>
        </c:scaling>
        <c:delete val="0"/>
        <c:axPos val="b"/>
        <c:numFmt formatCode="General" sourceLinked="0"/>
        <c:majorTickMark val="none"/>
        <c:minorTickMark val="none"/>
        <c:tickLblPos val="low"/>
        <c:crossAx val="22862848"/>
        <c:crosses val="autoZero"/>
        <c:auto val="0"/>
        <c:lblAlgn val="ctr"/>
        <c:lblOffset val="100"/>
        <c:noMultiLvlLbl val="0"/>
      </c:catAx>
      <c:valAx>
        <c:axId val="22862848"/>
        <c:scaling>
          <c:logBase val="10"/>
          <c:orientation val="minMax"/>
        </c:scaling>
        <c:delete val="1"/>
        <c:axPos val="l"/>
        <c:numFmt formatCode="General" sourceLinked="0"/>
        <c:majorTickMark val="none"/>
        <c:minorTickMark val="none"/>
        <c:tickLblPos val="nextTo"/>
        <c:crossAx val="22861312"/>
        <c:crosses val="autoZero"/>
        <c:crossBetween val="between"/>
      </c:valAx>
      <c:serAx>
        <c:axId val="22816512"/>
        <c:scaling>
          <c:orientation val="minMax"/>
        </c:scaling>
        <c:delete val="1"/>
        <c:axPos val="b"/>
        <c:majorTickMark val="out"/>
        <c:minorTickMark val="none"/>
        <c:tickLblPos val="nextTo"/>
        <c:crossAx val="22862848"/>
        <c:crosses val="autoZero"/>
      </c:ser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0"/>
    <c:view3D>
      <c:rotX val="15"/>
      <c:rotY val="20"/>
      <c:rAngAx val="1"/>
    </c:view3D>
    <c:floor>
      <c:thickness val="0"/>
    </c:floor>
    <c:sideWall>
      <c:thickness val="0"/>
    </c:sideWall>
    <c:backWall>
      <c:thickness val="0"/>
    </c:backWall>
    <c:plotArea>
      <c:layout>
        <c:manualLayout>
          <c:layoutTarget val="inner"/>
          <c:xMode val="edge"/>
          <c:yMode val="edge"/>
          <c:x val="0"/>
          <c:y val="2.041742918661753E-3"/>
          <c:w val="0.9933263636751396"/>
          <c:h val="0.91377953633216069"/>
        </c:manualLayout>
      </c:layout>
      <c:bar3DChart>
        <c:barDir val="col"/>
        <c:grouping val="standard"/>
        <c:varyColors val="0"/>
        <c:ser>
          <c:idx val="0"/>
          <c:order val="0"/>
          <c:tx>
            <c:strRef>
              <c:f>Sheet2!$B$5</c:f>
              <c:strCache>
                <c:ptCount val="1"/>
                <c:pt idx="0">
                  <c:v>Изплатени средства по ПС</c:v>
                </c:pt>
              </c:strCache>
            </c:strRef>
          </c:tx>
          <c:invertIfNegative val="0"/>
          <c:cat>
            <c:strRef>
              <c:f>Sheet2!$A$6:$A$12</c:f>
              <c:strCache>
                <c:ptCount val="7"/>
                <c:pt idx="0">
                  <c:v>ПС 1</c:v>
                </c:pt>
                <c:pt idx="1">
                  <c:v>ПС 2</c:v>
                </c:pt>
                <c:pt idx="2">
                  <c:v>ПС 3</c:v>
                </c:pt>
                <c:pt idx="3">
                  <c:v>ПС 4</c:v>
                </c:pt>
                <c:pt idx="4">
                  <c:v>ПС 5</c:v>
                </c:pt>
                <c:pt idx="5">
                  <c:v>ПС 6</c:v>
                </c:pt>
                <c:pt idx="6">
                  <c:v>ПС 7</c:v>
                </c:pt>
              </c:strCache>
            </c:strRef>
          </c:cat>
          <c:val>
            <c:numRef>
              <c:f>Sheet2!$B$6:$B$12</c:f>
              <c:numCache>
                <c:formatCode>0,,\ "М"</c:formatCode>
                <c:ptCount val="7"/>
                <c:pt idx="0">
                  <c:v>29468498.73</c:v>
                </c:pt>
                <c:pt idx="1">
                  <c:v>28145935.880000003</c:v>
                </c:pt>
                <c:pt idx="2">
                  <c:v>15389762.589999998</c:v>
                </c:pt>
                <c:pt idx="3">
                  <c:v>17517216.510000002</c:v>
                </c:pt>
                <c:pt idx="4">
                  <c:v>19942353.030000001</c:v>
                </c:pt>
                <c:pt idx="5">
                  <c:v>3589309.8</c:v>
                </c:pt>
                <c:pt idx="6">
                  <c:v>10584992.350000001</c:v>
                </c:pt>
              </c:numCache>
            </c:numRef>
          </c:val>
          <c:extLst>
            <c:ext xmlns:c16="http://schemas.microsoft.com/office/drawing/2014/chart" uri="{C3380CC4-5D6E-409C-BE32-E72D297353CC}">
              <c16:uniqueId val="{00000000-5DC6-41D6-A6DC-9E5AFE52E9FE}"/>
            </c:ext>
          </c:extLst>
        </c:ser>
        <c:ser>
          <c:idx val="1"/>
          <c:order val="1"/>
          <c:tx>
            <c:strRef>
              <c:f>Sheet2!$C$5</c:f>
              <c:strCache>
                <c:ptCount val="1"/>
                <c:pt idx="0">
                  <c:v>Бюджет по ПС</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Sheet2!$A$6:$A$12</c:f>
              <c:strCache>
                <c:ptCount val="7"/>
                <c:pt idx="0">
                  <c:v>ПС 1</c:v>
                </c:pt>
                <c:pt idx="1">
                  <c:v>ПС 2</c:v>
                </c:pt>
                <c:pt idx="2">
                  <c:v>ПС 3</c:v>
                </c:pt>
                <c:pt idx="3">
                  <c:v>ПС 4</c:v>
                </c:pt>
                <c:pt idx="4">
                  <c:v>ПС 5</c:v>
                </c:pt>
                <c:pt idx="5">
                  <c:v>ПС 6</c:v>
                </c:pt>
                <c:pt idx="6">
                  <c:v>ПС 7</c:v>
                </c:pt>
              </c:strCache>
            </c:strRef>
          </c:cat>
          <c:val>
            <c:numRef>
              <c:f>Sheet2!$C$6:$C$12</c:f>
              <c:numCache>
                <c:formatCode>0,,\ "М"</c:formatCode>
                <c:ptCount val="7"/>
                <c:pt idx="0">
                  <c:v>35918704.079999998</c:v>
                </c:pt>
                <c:pt idx="1">
                  <c:v>60339827.100000001</c:v>
                </c:pt>
                <c:pt idx="2">
                  <c:v>22691856.77</c:v>
                </c:pt>
                <c:pt idx="3">
                  <c:v>36338246.229999997</c:v>
                </c:pt>
                <c:pt idx="4">
                  <c:v>31860785.93</c:v>
                </c:pt>
                <c:pt idx="5">
                  <c:v>6062980</c:v>
                </c:pt>
                <c:pt idx="6">
                  <c:v>10756900</c:v>
                </c:pt>
              </c:numCache>
            </c:numRef>
          </c:val>
          <c:extLst>
            <c:ext xmlns:c16="http://schemas.microsoft.com/office/drawing/2014/chart" uri="{C3380CC4-5D6E-409C-BE32-E72D297353CC}">
              <c16:uniqueId val="{00000001-5DC6-41D6-A6DC-9E5AFE52E9FE}"/>
            </c:ext>
          </c:extLst>
        </c:ser>
        <c:ser>
          <c:idx val="2"/>
          <c:order val="2"/>
          <c:tx>
            <c:strRef>
              <c:f>Sheet2!$D$5</c:f>
              <c:strCache>
                <c:ptCount val="1"/>
              </c:strCache>
            </c:strRef>
          </c:tx>
          <c:invertIfNegative val="0"/>
          <c:cat>
            <c:strRef>
              <c:f>Sheet2!$A$6:$A$12</c:f>
              <c:strCache>
                <c:ptCount val="7"/>
                <c:pt idx="0">
                  <c:v>ПС 1</c:v>
                </c:pt>
                <c:pt idx="1">
                  <c:v>ПС 2</c:v>
                </c:pt>
                <c:pt idx="2">
                  <c:v>ПС 3</c:v>
                </c:pt>
                <c:pt idx="3">
                  <c:v>ПС 4</c:v>
                </c:pt>
                <c:pt idx="4">
                  <c:v>ПС 5</c:v>
                </c:pt>
                <c:pt idx="5">
                  <c:v>ПС 6</c:v>
                </c:pt>
                <c:pt idx="6">
                  <c:v>ПС 7</c:v>
                </c:pt>
              </c:strCache>
            </c:strRef>
          </c:cat>
          <c:val>
            <c:numRef>
              <c:f>Sheet2!$D$6:$D$12</c:f>
              <c:numCache>
                <c:formatCode>0.00%</c:formatCode>
                <c:ptCount val="7"/>
                <c:pt idx="0">
                  <c:v>0.82042210276757854</c:v>
                </c:pt>
                <c:pt idx="1">
                  <c:v>0.46645701906560488</c:v>
                </c:pt>
                <c:pt idx="2">
                  <c:v>0.67820640443783298</c:v>
                </c:pt>
                <c:pt idx="3">
                  <c:v>0.48206004216951454</c:v>
                </c:pt>
                <c:pt idx="4">
                  <c:v>0.62592156621040396</c:v>
                </c:pt>
                <c:pt idx="5">
                  <c:v>0.59200422894352278</c:v>
                </c:pt>
                <c:pt idx="6">
                  <c:v>0.98401884836709475</c:v>
                </c:pt>
              </c:numCache>
            </c:numRef>
          </c:val>
          <c:extLst>
            <c:ext xmlns:c16="http://schemas.microsoft.com/office/drawing/2014/chart" uri="{C3380CC4-5D6E-409C-BE32-E72D297353CC}">
              <c16:uniqueId val="{00000002-5DC6-41D6-A6DC-9E5AFE52E9FE}"/>
            </c:ext>
          </c:extLst>
        </c:ser>
        <c:dLbls>
          <c:showLegendKey val="0"/>
          <c:showVal val="0"/>
          <c:showCatName val="0"/>
          <c:showSerName val="0"/>
          <c:showPercent val="0"/>
          <c:showBubbleSize val="0"/>
        </c:dLbls>
        <c:gapWidth val="68"/>
        <c:gapDepth val="102"/>
        <c:shape val="cylinder"/>
        <c:axId val="97633792"/>
        <c:axId val="97635328"/>
        <c:axId val="82558976"/>
      </c:bar3DChart>
      <c:catAx>
        <c:axId val="97633792"/>
        <c:scaling>
          <c:orientation val="minMax"/>
        </c:scaling>
        <c:delete val="0"/>
        <c:axPos val="b"/>
        <c:numFmt formatCode="General" sourceLinked="0"/>
        <c:majorTickMark val="out"/>
        <c:minorTickMark val="none"/>
        <c:tickLblPos val="nextTo"/>
        <c:crossAx val="97635328"/>
        <c:crosses val="autoZero"/>
        <c:auto val="1"/>
        <c:lblAlgn val="ctr"/>
        <c:lblOffset val="100"/>
        <c:noMultiLvlLbl val="0"/>
      </c:catAx>
      <c:valAx>
        <c:axId val="97635328"/>
        <c:scaling>
          <c:orientation val="minMax"/>
        </c:scaling>
        <c:delete val="1"/>
        <c:axPos val="l"/>
        <c:majorGridlines/>
        <c:numFmt formatCode="General" sourceLinked="0"/>
        <c:majorTickMark val="out"/>
        <c:minorTickMark val="none"/>
        <c:tickLblPos val="nextTo"/>
        <c:crossAx val="97633792"/>
        <c:crosses val="autoZero"/>
        <c:crossBetween val="between"/>
      </c:valAx>
      <c:serAx>
        <c:axId val="82558976"/>
        <c:scaling>
          <c:orientation val="minMax"/>
        </c:scaling>
        <c:delete val="1"/>
        <c:axPos val="b"/>
        <c:majorTickMark val="out"/>
        <c:minorTickMark val="none"/>
        <c:tickLblPos val="nextTo"/>
        <c:crossAx val="97635328"/>
        <c:crosses val="autoZero"/>
      </c:serAx>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c:spPr>
    </c:plotArea>
    <c:legend>
      <c:legendPos val="r"/>
      <c:legendEntry>
        <c:idx val="2"/>
        <c:delete val="1"/>
      </c:legendEntry>
      <c:layout/>
      <c:overlay val="0"/>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1C6525-6DAA-4B26-88EE-9C7F036D95E2}" type="doc">
      <dgm:prSet loTypeId="urn:microsoft.com/office/officeart/2005/8/layout/hProcess9" loCatId="process" qsTypeId="urn:microsoft.com/office/officeart/2005/8/quickstyle/simple3" qsCatId="simple" csTypeId="urn:microsoft.com/office/officeart/2005/8/colors/accent1_2" csCatId="accent1" phldr="1"/>
      <dgm:spPr/>
    </dgm:pt>
    <dgm:pt modelId="{4F4DD4AD-EE12-4FBE-AA2F-0CAA1EB6CD89}">
      <dgm:prSet phldrT="[Text]" custT="1"/>
      <dgm:spPr/>
      <dgm:t>
        <a:bodyPr/>
        <a:lstStyle/>
        <a:p>
          <a:r>
            <a:rPr lang="bg-BG" sz="1800" b="1" dirty="0" smtClean="0">
              <a:solidFill>
                <a:schemeClr val="accent1">
                  <a:lumMod val="75000"/>
                </a:schemeClr>
              </a:solidFill>
            </a:rPr>
            <a:t>Обявени са </a:t>
          </a:r>
          <a:r>
            <a:rPr lang="en-US" sz="1800" b="1" dirty="0" smtClean="0">
              <a:solidFill>
                <a:schemeClr val="accent1">
                  <a:lumMod val="75000"/>
                </a:schemeClr>
              </a:solidFill>
            </a:rPr>
            <a:t>119</a:t>
          </a:r>
          <a:r>
            <a:rPr lang="bg-BG" sz="1800" b="1" dirty="0" smtClean="0">
              <a:solidFill>
                <a:schemeClr val="accent1">
                  <a:lumMod val="75000"/>
                </a:schemeClr>
              </a:solidFill>
            </a:rPr>
            <a:t> процедури по стратегиите на МИРГ на обща стойност </a:t>
          </a:r>
          <a:r>
            <a:rPr lang="en-US" sz="1800" b="1" dirty="0" smtClean="0">
              <a:solidFill>
                <a:schemeClr val="accent1">
                  <a:lumMod val="75000"/>
                </a:schemeClr>
              </a:solidFill>
            </a:rPr>
            <a:t>48</a:t>
          </a:r>
          <a:r>
            <a:rPr lang="bg-BG" sz="1800" b="1" dirty="0" smtClean="0">
              <a:solidFill>
                <a:schemeClr val="accent1">
                  <a:lumMod val="75000"/>
                </a:schemeClr>
              </a:solidFill>
            </a:rPr>
            <a:t>,</a:t>
          </a:r>
          <a:r>
            <a:rPr lang="en-US" sz="1800" b="1" dirty="0" smtClean="0">
              <a:solidFill>
                <a:schemeClr val="accent1">
                  <a:lumMod val="75000"/>
                </a:schemeClr>
              </a:solidFill>
            </a:rPr>
            <a:t>60</a:t>
          </a:r>
          <a:r>
            <a:rPr lang="bg-BG" sz="1800" b="1" dirty="0" smtClean="0">
              <a:solidFill>
                <a:schemeClr val="accent1">
                  <a:lumMod val="75000"/>
                </a:schemeClr>
              </a:solidFill>
            </a:rPr>
            <a:t> млн.лв БФП</a:t>
          </a:r>
        </a:p>
      </dgm:t>
    </dgm:pt>
    <dgm:pt modelId="{5ECFF15F-E6D3-489C-9CAF-DCC5A3F5DC1A}" type="parTrans" cxnId="{B155734B-B9A3-47A0-BB2A-47843E7F06BA}">
      <dgm:prSet/>
      <dgm:spPr/>
      <dgm:t>
        <a:bodyPr/>
        <a:lstStyle/>
        <a:p>
          <a:endParaRPr lang="en-US"/>
        </a:p>
      </dgm:t>
    </dgm:pt>
    <dgm:pt modelId="{43ECDB3F-0BA6-4894-8A98-6C38257FD150}" type="sibTrans" cxnId="{B155734B-B9A3-47A0-BB2A-47843E7F06BA}">
      <dgm:prSet/>
      <dgm:spPr/>
      <dgm:t>
        <a:bodyPr/>
        <a:lstStyle/>
        <a:p>
          <a:endParaRPr lang="en-US"/>
        </a:p>
      </dgm:t>
    </dgm:pt>
    <dgm:pt modelId="{C04FC5EC-1419-4B44-A5D6-67F8817E3BD3}">
      <dgm:prSet phldrT="[Text]" custT="1"/>
      <dgm:spPr/>
      <dgm:t>
        <a:bodyPr/>
        <a:lstStyle/>
        <a:p>
          <a:r>
            <a:rPr lang="bg-BG" sz="2000" b="1" dirty="0" smtClean="0">
              <a:solidFill>
                <a:schemeClr val="accent1">
                  <a:lumMod val="75000"/>
                </a:schemeClr>
              </a:solidFill>
            </a:rPr>
            <a:t>Подадени са </a:t>
          </a:r>
          <a:r>
            <a:rPr lang="en-US" sz="2000" b="1" dirty="0" smtClean="0">
              <a:solidFill>
                <a:schemeClr val="accent1">
                  <a:lumMod val="75000"/>
                </a:schemeClr>
              </a:solidFill>
            </a:rPr>
            <a:t>267</a:t>
          </a:r>
          <a:r>
            <a:rPr lang="bg-BG" sz="2000" b="1" dirty="0" smtClean="0">
              <a:solidFill>
                <a:schemeClr val="accent1">
                  <a:lumMod val="75000"/>
                </a:schemeClr>
              </a:solidFill>
            </a:rPr>
            <a:t> проектни предложения</a:t>
          </a:r>
          <a:endParaRPr lang="en-US" sz="2000" b="1" dirty="0">
            <a:solidFill>
              <a:schemeClr val="accent1">
                <a:lumMod val="75000"/>
              </a:schemeClr>
            </a:solidFill>
          </a:endParaRPr>
        </a:p>
      </dgm:t>
    </dgm:pt>
    <dgm:pt modelId="{B3F5B2B1-115F-43B9-984C-5E72CA1F1A61}" type="parTrans" cxnId="{9C9FD050-0067-4989-B1B9-042AAB5B223A}">
      <dgm:prSet/>
      <dgm:spPr/>
      <dgm:t>
        <a:bodyPr/>
        <a:lstStyle/>
        <a:p>
          <a:endParaRPr lang="en-US"/>
        </a:p>
      </dgm:t>
    </dgm:pt>
    <dgm:pt modelId="{C25DF69A-225B-45F1-9DC2-8165E7F3AE6C}" type="sibTrans" cxnId="{9C9FD050-0067-4989-B1B9-042AAB5B223A}">
      <dgm:prSet/>
      <dgm:spPr/>
      <dgm:t>
        <a:bodyPr/>
        <a:lstStyle/>
        <a:p>
          <a:endParaRPr lang="en-US"/>
        </a:p>
      </dgm:t>
    </dgm:pt>
    <dgm:pt modelId="{DBE13758-4FCA-4E34-9913-6589E1F5EE01}">
      <dgm:prSet phldrT="[Text]" custT="1"/>
      <dgm:spPr/>
      <dgm:t>
        <a:bodyPr/>
        <a:lstStyle/>
        <a:p>
          <a:r>
            <a:rPr lang="bg-BG" sz="2000" b="1" dirty="0" smtClean="0">
              <a:solidFill>
                <a:schemeClr val="accent1">
                  <a:lumMod val="75000"/>
                </a:schemeClr>
              </a:solidFill>
            </a:rPr>
            <a:t>Сключени са 168 бр. АДПБФП по стратегиите на МИРГ, на обща стойност  20,6 млн. лв БФП </a:t>
          </a:r>
          <a:endParaRPr lang="en-US" sz="2000" b="1" dirty="0">
            <a:solidFill>
              <a:schemeClr val="accent1">
                <a:lumMod val="75000"/>
              </a:schemeClr>
            </a:solidFill>
          </a:endParaRPr>
        </a:p>
      </dgm:t>
    </dgm:pt>
    <dgm:pt modelId="{A5E91A0A-2D7F-4D34-ADFA-8E2C5249E4F1}" type="parTrans" cxnId="{2B026993-5305-4031-A171-C2B0314A8F73}">
      <dgm:prSet/>
      <dgm:spPr/>
      <dgm:t>
        <a:bodyPr/>
        <a:lstStyle/>
        <a:p>
          <a:endParaRPr lang="en-US"/>
        </a:p>
      </dgm:t>
    </dgm:pt>
    <dgm:pt modelId="{1A01C8B1-3BB5-446F-A60D-5BE342541176}" type="sibTrans" cxnId="{2B026993-5305-4031-A171-C2B0314A8F73}">
      <dgm:prSet/>
      <dgm:spPr/>
      <dgm:t>
        <a:bodyPr/>
        <a:lstStyle/>
        <a:p>
          <a:endParaRPr lang="en-US"/>
        </a:p>
      </dgm:t>
    </dgm:pt>
    <dgm:pt modelId="{3CE427D1-CED2-4318-B1C9-48122966771E}" type="pres">
      <dgm:prSet presAssocID="{941C6525-6DAA-4B26-88EE-9C7F036D95E2}" presName="CompostProcess" presStyleCnt="0">
        <dgm:presLayoutVars>
          <dgm:dir/>
          <dgm:resizeHandles val="exact"/>
        </dgm:presLayoutVars>
      </dgm:prSet>
      <dgm:spPr/>
    </dgm:pt>
    <dgm:pt modelId="{B230A9A8-B750-4847-8E80-555A0310AC73}" type="pres">
      <dgm:prSet presAssocID="{941C6525-6DAA-4B26-88EE-9C7F036D95E2}" presName="arrow" presStyleLbl="bgShp" presStyleIdx="0" presStyleCnt="1" custScaleX="117647"/>
      <dgm:spPr/>
    </dgm:pt>
    <dgm:pt modelId="{8B3249EC-C2F7-4CA2-B18A-05705D5865F6}" type="pres">
      <dgm:prSet presAssocID="{941C6525-6DAA-4B26-88EE-9C7F036D95E2}" presName="linearProcess" presStyleCnt="0"/>
      <dgm:spPr/>
    </dgm:pt>
    <dgm:pt modelId="{8A8B6F72-84F2-48C4-91F6-F80126AE1284}" type="pres">
      <dgm:prSet presAssocID="{4F4DD4AD-EE12-4FBE-AA2F-0CAA1EB6CD89}" presName="textNode" presStyleLbl="node1" presStyleIdx="0" presStyleCnt="3" custScaleX="109376" custScaleY="220723" custLinFactNeighborX="-72588">
        <dgm:presLayoutVars>
          <dgm:bulletEnabled val="1"/>
        </dgm:presLayoutVars>
      </dgm:prSet>
      <dgm:spPr/>
      <dgm:t>
        <a:bodyPr/>
        <a:lstStyle/>
        <a:p>
          <a:endParaRPr lang="en-US"/>
        </a:p>
      </dgm:t>
    </dgm:pt>
    <dgm:pt modelId="{C80131F2-7A91-4319-9BA1-2D84F1B18382}" type="pres">
      <dgm:prSet presAssocID="{43ECDB3F-0BA6-4894-8A98-6C38257FD150}" presName="sibTrans" presStyleCnt="0"/>
      <dgm:spPr/>
    </dgm:pt>
    <dgm:pt modelId="{69F2568C-ABBE-41D6-816D-AC4F8F174007}" type="pres">
      <dgm:prSet presAssocID="{C04FC5EC-1419-4B44-A5D6-67F8817E3BD3}" presName="textNode" presStyleLbl="node1" presStyleIdx="1" presStyleCnt="3" custScaleX="113371" custScaleY="216502" custLinFactNeighborX="-7438" custLinFactNeighborY="524">
        <dgm:presLayoutVars>
          <dgm:bulletEnabled val="1"/>
        </dgm:presLayoutVars>
      </dgm:prSet>
      <dgm:spPr/>
      <dgm:t>
        <a:bodyPr/>
        <a:lstStyle/>
        <a:p>
          <a:endParaRPr lang="en-US"/>
        </a:p>
      </dgm:t>
    </dgm:pt>
    <dgm:pt modelId="{0C0C7FB4-8025-439D-8A77-E71AC719C862}" type="pres">
      <dgm:prSet presAssocID="{C25DF69A-225B-45F1-9DC2-8165E7F3AE6C}" presName="sibTrans" presStyleCnt="0"/>
      <dgm:spPr/>
    </dgm:pt>
    <dgm:pt modelId="{E54E9DD8-8666-4836-9B77-8991B2E6EE67}" type="pres">
      <dgm:prSet presAssocID="{DBE13758-4FCA-4E34-9913-6589E1F5EE01}" presName="textNode" presStyleLbl="node1" presStyleIdx="2" presStyleCnt="3" custScaleX="128559" custScaleY="218398" custLinFactNeighborX="16230" custLinFactNeighborY="1472">
        <dgm:presLayoutVars>
          <dgm:bulletEnabled val="1"/>
        </dgm:presLayoutVars>
      </dgm:prSet>
      <dgm:spPr/>
      <dgm:t>
        <a:bodyPr/>
        <a:lstStyle/>
        <a:p>
          <a:endParaRPr lang="en-US"/>
        </a:p>
      </dgm:t>
    </dgm:pt>
  </dgm:ptLst>
  <dgm:cxnLst>
    <dgm:cxn modelId="{B155734B-B9A3-47A0-BB2A-47843E7F06BA}" srcId="{941C6525-6DAA-4B26-88EE-9C7F036D95E2}" destId="{4F4DD4AD-EE12-4FBE-AA2F-0CAA1EB6CD89}" srcOrd="0" destOrd="0" parTransId="{5ECFF15F-E6D3-489C-9CAF-DCC5A3F5DC1A}" sibTransId="{43ECDB3F-0BA6-4894-8A98-6C38257FD150}"/>
    <dgm:cxn modelId="{2B029979-A745-4CCE-8D23-AFEC4794D0DD}" type="presOf" srcId="{DBE13758-4FCA-4E34-9913-6589E1F5EE01}" destId="{E54E9DD8-8666-4836-9B77-8991B2E6EE67}" srcOrd="0" destOrd="0" presId="urn:microsoft.com/office/officeart/2005/8/layout/hProcess9"/>
    <dgm:cxn modelId="{E93EC144-ACD5-44F1-850E-257C2A0A53C5}" type="presOf" srcId="{C04FC5EC-1419-4B44-A5D6-67F8817E3BD3}" destId="{69F2568C-ABBE-41D6-816D-AC4F8F174007}" srcOrd="0" destOrd="0" presId="urn:microsoft.com/office/officeart/2005/8/layout/hProcess9"/>
    <dgm:cxn modelId="{DD354095-2270-4939-A64F-0BD1F34961F9}" type="presOf" srcId="{4F4DD4AD-EE12-4FBE-AA2F-0CAA1EB6CD89}" destId="{8A8B6F72-84F2-48C4-91F6-F80126AE1284}" srcOrd="0" destOrd="0" presId="urn:microsoft.com/office/officeart/2005/8/layout/hProcess9"/>
    <dgm:cxn modelId="{2B026993-5305-4031-A171-C2B0314A8F73}" srcId="{941C6525-6DAA-4B26-88EE-9C7F036D95E2}" destId="{DBE13758-4FCA-4E34-9913-6589E1F5EE01}" srcOrd="2" destOrd="0" parTransId="{A5E91A0A-2D7F-4D34-ADFA-8E2C5249E4F1}" sibTransId="{1A01C8B1-3BB5-446F-A60D-5BE342541176}"/>
    <dgm:cxn modelId="{57C1FD30-6063-45FB-8E3E-84AFDE7FA231}" type="presOf" srcId="{941C6525-6DAA-4B26-88EE-9C7F036D95E2}" destId="{3CE427D1-CED2-4318-B1C9-48122966771E}" srcOrd="0" destOrd="0" presId="urn:microsoft.com/office/officeart/2005/8/layout/hProcess9"/>
    <dgm:cxn modelId="{9C9FD050-0067-4989-B1B9-042AAB5B223A}" srcId="{941C6525-6DAA-4B26-88EE-9C7F036D95E2}" destId="{C04FC5EC-1419-4B44-A5D6-67F8817E3BD3}" srcOrd="1" destOrd="0" parTransId="{B3F5B2B1-115F-43B9-984C-5E72CA1F1A61}" sibTransId="{C25DF69A-225B-45F1-9DC2-8165E7F3AE6C}"/>
    <dgm:cxn modelId="{B89DB505-4D3C-4B01-BDB3-666EDC688972}" type="presParOf" srcId="{3CE427D1-CED2-4318-B1C9-48122966771E}" destId="{B230A9A8-B750-4847-8E80-555A0310AC73}" srcOrd="0" destOrd="0" presId="urn:microsoft.com/office/officeart/2005/8/layout/hProcess9"/>
    <dgm:cxn modelId="{D9B96CA6-B73C-47AF-9629-F63A5EB77C3A}" type="presParOf" srcId="{3CE427D1-CED2-4318-B1C9-48122966771E}" destId="{8B3249EC-C2F7-4CA2-B18A-05705D5865F6}" srcOrd="1" destOrd="0" presId="urn:microsoft.com/office/officeart/2005/8/layout/hProcess9"/>
    <dgm:cxn modelId="{B26ACE7C-C8C5-472A-A595-508119EA7B06}" type="presParOf" srcId="{8B3249EC-C2F7-4CA2-B18A-05705D5865F6}" destId="{8A8B6F72-84F2-48C4-91F6-F80126AE1284}" srcOrd="0" destOrd="0" presId="urn:microsoft.com/office/officeart/2005/8/layout/hProcess9"/>
    <dgm:cxn modelId="{6A484090-9301-4EF8-BF85-2A5556D36D75}" type="presParOf" srcId="{8B3249EC-C2F7-4CA2-B18A-05705D5865F6}" destId="{C80131F2-7A91-4319-9BA1-2D84F1B18382}" srcOrd="1" destOrd="0" presId="urn:microsoft.com/office/officeart/2005/8/layout/hProcess9"/>
    <dgm:cxn modelId="{5F498549-5EA2-490F-BF6A-CBEDFC18C72C}" type="presParOf" srcId="{8B3249EC-C2F7-4CA2-B18A-05705D5865F6}" destId="{69F2568C-ABBE-41D6-816D-AC4F8F174007}" srcOrd="2" destOrd="0" presId="urn:microsoft.com/office/officeart/2005/8/layout/hProcess9"/>
    <dgm:cxn modelId="{8DBAA395-F3FE-485C-B006-1ECEA7A6BE59}" type="presParOf" srcId="{8B3249EC-C2F7-4CA2-B18A-05705D5865F6}" destId="{0C0C7FB4-8025-439D-8A77-E71AC719C862}" srcOrd="3" destOrd="0" presId="urn:microsoft.com/office/officeart/2005/8/layout/hProcess9"/>
    <dgm:cxn modelId="{F2BD3104-804B-4660-B5E2-5C97CE7A71EA}" type="presParOf" srcId="{8B3249EC-C2F7-4CA2-B18A-05705D5865F6}" destId="{E54E9DD8-8666-4836-9B77-8991B2E6EE67}" srcOrd="4" destOrd="0" presId="urn:microsoft.com/office/officeart/2005/8/layout/hProcess9"/>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30A9A8-B750-4847-8E80-555A0310AC73}">
      <dsp:nvSpPr>
        <dsp:cNvPr id="0" name=""/>
        <dsp:cNvSpPr/>
      </dsp:nvSpPr>
      <dsp:spPr>
        <a:xfrm>
          <a:off x="2" y="0"/>
          <a:ext cx="8456785" cy="2957963"/>
        </a:xfrm>
        <a:prstGeom prst="rightArrow">
          <a:avLst/>
        </a:prstGeom>
        <a:solidFill>
          <a:schemeClr val="accent1">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8A8B6F72-84F2-48C4-91F6-F80126AE1284}">
      <dsp:nvSpPr>
        <dsp:cNvPr id="0" name=""/>
        <dsp:cNvSpPr/>
      </dsp:nvSpPr>
      <dsp:spPr>
        <a:xfrm>
          <a:off x="0" y="173200"/>
          <a:ext cx="2394273" cy="2611561"/>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bg-BG" sz="1800" b="1" kern="1200" dirty="0" smtClean="0">
              <a:solidFill>
                <a:schemeClr val="accent1">
                  <a:lumMod val="75000"/>
                </a:schemeClr>
              </a:solidFill>
            </a:rPr>
            <a:t>Обявени са </a:t>
          </a:r>
          <a:r>
            <a:rPr lang="en-US" sz="1800" b="1" kern="1200" dirty="0" smtClean="0">
              <a:solidFill>
                <a:schemeClr val="accent1">
                  <a:lumMod val="75000"/>
                </a:schemeClr>
              </a:solidFill>
            </a:rPr>
            <a:t>119</a:t>
          </a:r>
          <a:r>
            <a:rPr lang="bg-BG" sz="1800" b="1" kern="1200" dirty="0" smtClean="0">
              <a:solidFill>
                <a:schemeClr val="accent1">
                  <a:lumMod val="75000"/>
                </a:schemeClr>
              </a:solidFill>
            </a:rPr>
            <a:t> процедури по стратегиите на МИРГ на обща стойност </a:t>
          </a:r>
          <a:r>
            <a:rPr lang="en-US" sz="1800" b="1" kern="1200" dirty="0" smtClean="0">
              <a:solidFill>
                <a:schemeClr val="accent1">
                  <a:lumMod val="75000"/>
                </a:schemeClr>
              </a:solidFill>
            </a:rPr>
            <a:t>48</a:t>
          </a:r>
          <a:r>
            <a:rPr lang="bg-BG" sz="1800" b="1" kern="1200" dirty="0" smtClean="0">
              <a:solidFill>
                <a:schemeClr val="accent1">
                  <a:lumMod val="75000"/>
                </a:schemeClr>
              </a:solidFill>
            </a:rPr>
            <a:t>,</a:t>
          </a:r>
          <a:r>
            <a:rPr lang="en-US" sz="1800" b="1" kern="1200" dirty="0" smtClean="0">
              <a:solidFill>
                <a:schemeClr val="accent1">
                  <a:lumMod val="75000"/>
                </a:schemeClr>
              </a:solidFill>
            </a:rPr>
            <a:t>60</a:t>
          </a:r>
          <a:r>
            <a:rPr lang="bg-BG" sz="1800" b="1" kern="1200" dirty="0" smtClean="0">
              <a:solidFill>
                <a:schemeClr val="accent1">
                  <a:lumMod val="75000"/>
                </a:schemeClr>
              </a:solidFill>
            </a:rPr>
            <a:t> млн.лв БФП</a:t>
          </a:r>
        </a:p>
      </dsp:txBody>
      <dsp:txXfrm>
        <a:off x="116879" y="290079"/>
        <a:ext cx="2160515" cy="2377803"/>
      </dsp:txXfrm>
    </dsp:sp>
    <dsp:sp modelId="{69F2568C-ABBE-41D6-816D-AC4F8F174007}">
      <dsp:nvSpPr>
        <dsp:cNvPr id="0" name=""/>
        <dsp:cNvSpPr/>
      </dsp:nvSpPr>
      <dsp:spPr>
        <a:xfrm>
          <a:off x="2755181" y="204371"/>
          <a:ext cx="2481725" cy="2561619"/>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bg-BG" sz="2000" b="1" kern="1200" dirty="0" smtClean="0">
              <a:solidFill>
                <a:schemeClr val="accent1">
                  <a:lumMod val="75000"/>
                </a:schemeClr>
              </a:solidFill>
            </a:rPr>
            <a:t>Подадени са </a:t>
          </a:r>
          <a:r>
            <a:rPr lang="en-US" sz="2000" b="1" kern="1200" dirty="0" smtClean="0">
              <a:solidFill>
                <a:schemeClr val="accent1">
                  <a:lumMod val="75000"/>
                </a:schemeClr>
              </a:solidFill>
            </a:rPr>
            <a:t>267</a:t>
          </a:r>
          <a:r>
            <a:rPr lang="bg-BG" sz="2000" b="1" kern="1200" dirty="0" smtClean="0">
              <a:solidFill>
                <a:schemeClr val="accent1">
                  <a:lumMod val="75000"/>
                </a:schemeClr>
              </a:solidFill>
            </a:rPr>
            <a:t> проектни предложения</a:t>
          </a:r>
          <a:endParaRPr lang="en-US" sz="2000" b="1" kern="1200" dirty="0">
            <a:solidFill>
              <a:schemeClr val="accent1">
                <a:lumMod val="75000"/>
              </a:schemeClr>
            </a:solidFill>
          </a:endParaRPr>
        </a:p>
      </dsp:txBody>
      <dsp:txXfrm>
        <a:off x="2876329" y="325519"/>
        <a:ext cx="2239429" cy="2319323"/>
      </dsp:txXfrm>
    </dsp:sp>
    <dsp:sp modelId="{E54E9DD8-8666-4836-9B77-8991B2E6EE67}">
      <dsp:nvSpPr>
        <dsp:cNvPr id="0" name=""/>
        <dsp:cNvSpPr/>
      </dsp:nvSpPr>
      <dsp:spPr>
        <a:xfrm>
          <a:off x="5609178" y="204371"/>
          <a:ext cx="2814195" cy="2584052"/>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bg-BG" sz="2000" b="1" kern="1200" dirty="0" smtClean="0">
              <a:solidFill>
                <a:schemeClr val="accent1">
                  <a:lumMod val="75000"/>
                </a:schemeClr>
              </a:solidFill>
            </a:rPr>
            <a:t>Сключени са 168 бр. АДПБФП по стратегиите на МИРГ, на обща стойност  20,6 млн. лв БФП </a:t>
          </a:r>
          <a:endParaRPr lang="en-US" sz="2000" b="1" kern="1200" dirty="0">
            <a:solidFill>
              <a:schemeClr val="accent1">
                <a:lumMod val="75000"/>
              </a:schemeClr>
            </a:solidFill>
          </a:endParaRPr>
        </a:p>
      </dsp:txBody>
      <dsp:txXfrm>
        <a:off x="5735321" y="330514"/>
        <a:ext cx="2561909" cy="233176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122325883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35f391192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35f391192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35f391192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35f391192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35f391192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37174cd33_0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 name="Google Shape;304;g37174cd33_0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blue" type="title">
  <p:cSld name="TITLE">
    <p:bg>
      <p:bgPr>
        <a:blipFill>
          <a:blip r:embed="rId2">
            <a:alphaModFix/>
          </a:blip>
          <a:stretch>
            <a:fillRect/>
          </a:stretch>
        </a:blipFill>
        <a:effectLst/>
      </p:bgPr>
    </p:bg>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295550" y="1991813"/>
            <a:ext cx="6552900" cy="11598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1"/>
              </a:buClr>
              <a:buSzPts val="4800"/>
              <a:buNone/>
              <a:defRPr sz="4800">
                <a:solidFill>
                  <a:schemeClr val="lt1"/>
                </a:solidFill>
              </a:defRPr>
            </a:lvl1pPr>
            <a:lvl2pPr lvl="1" algn="ctr">
              <a:spcBef>
                <a:spcPts val="0"/>
              </a:spcBef>
              <a:spcAft>
                <a:spcPts val="0"/>
              </a:spcAft>
              <a:buClr>
                <a:schemeClr val="lt1"/>
              </a:buClr>
              <a:buSzPts val="4800"/>
              <a:buNone/>
              <a:defRPr sz="4800">
                <a:solidFill>
                  <a:schemeClr val="lt1"/>
                </a:solidFill>
              </a:defRPr>
            </a:lvl2pPr>
            <a:lvl3pPr lvl="2" algn="ctr">
              <a:spcBef>
                <a:spcPts val="0"/>
              </a:spcBef>
              <a:spcAft>
                <a:spcPts val="0"/>
              </a:spcAft>
              <a:buClr>
                <a:schemeClr val="lt1"/>
              </a:buClr>
              <a:buSzPts val="4800"/>
              <a:buNone/>
              <a:defRPr sz="4800">
                <a:solidFill>
                  <a:schemeClr val="lt1"/>
                </a:solidFill>
              </a:defRPr>
            </a:lvl3pPr>
            <a:lvl4pPr lvl="3" algn="ctr">
              <a:spcBef>
                <a:spcPts val="0"/>
              </a:spcBef>
              <a:spcAft>
                <a:spcPts val="0"/>
              </a:spcAft>
              <a:buClr>
                <a:schemeClr val="lt1"/>
              </a:buClr>
              <a:buSzPts val="4800"/>
              <a:buNone/>
              <a:defRPr sz="4800">
                <a:solidFill>
                  <a:schemeClr val="lt1"/>
                </a:solidFill>
              </a:defRPr>
            </a:lvl4pPr>
            <a:lvl5pPr lvl="4" algn="ctr">
              <a:spcBef>
                <a:spcPts val="0"/>
              </a:spcBef>
              <a:spcAft>
                <a:spcPts val="0"/>
              </a:spcAft>
              <a:buClr>
                <a:schemeClr val="lt1"/>
              </a:buClr>
              <a:buSzPts val="4800"/>
              <a:buNone/>
              <a:defRPr sz="4800">
                <a:solidFill>
                  <a:schemeClr val="lt1"/>
                </a:solidFill>
              </a:defRPr>
            </a:lvl5pPr>
            <a:lvl6pPr lvl="5" algn="ctr">
              <a:spcBef>
                <a:spcPts val="0"/>
              </a:spcBef>
              <a:spcAft>
                <a:spcPts val="0"/>
              </a:spcAft>
              <a:buClr>
                <a:schemeClr val="lt1"/>
              </a:buClr>
              <a:buSzPts val="4800"/>
              <a:buNone/>
              <a:defRPr sz="4800">
                <a:solidFill>
                  <a:schemeClr val="lt1"/>
                </a:solidFill>
              </a:defRPr>
            </a:lvl6pPr>
            <a:lvl7pPr lvl="6" algn="ctr">
              <a:spcBef>
                <a:spcPts val="0"/>
              </a:spcBef>
              <a:spcAft>
                <a:spcPts val="0"/>
              </a:spcAft>
              <a:buClr>
                <a:schemeClr val="lt1"/>
              </a:buClr>
              <a:buSzPts val="4800"/>
              <a:buNone/>
              <a:defRPr sz="4800">
                <a:solidFill>
                  <a:schemeClr val="lt1"/>
                </a:solidFill>
              </a:defRPr>
            </a:lvl7pPr>
            <a:lvl8pPr lvl="7" algn="ctr">
              <a:spcBef>
                <a:spcPts val="0"/>
              </a:spcBef>
              <a:spcAft>
                <a:spcPts val="0"/>
              </a:spcAft>
              <a:buClr>
                <a:schemeClr val="lt1"/>
              </a:buClr>
              <a:buSzPts val="4800"/>
              <a:buNone/>
              <a:defRPr sz="4800">
                <a:solidFill>
                  <a:schemeClr val="lt1"/>
                </a:solidFill>
              </a:defRPr>
            </a:lvl8pPr>
            <a:lvl9pPr lvl="8" algn="ctr">
              <a:spcBef>
                <a:spcPts val="0"/>
              </a:spcBef>
              <a:spcAft>
                <a:spcPts val="0"/>
              </a:spcAft>
              <a:buClr>
                <a:schemeClr val="lt1"/>
              </a:buClr>
              <a:buSzPts val="4800"/>
              <a:buNone/>
              <a:defRPr sz="4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2"/>
        <p:cNvGrpSpPr/>
        <p:nvPr/>
      </p:nvGrpSpPr>
      <p:grpSpPr>
        <a:xfrm>
          <a:off x="0" y="0"/>
          <a:ext cx="0" cy="0"/>
          <a:chOff x="0" y="0"/>
          <a:chExt cx="0" cy="0"/>
        </a:xfrm>
      </p:grpSpPr>
      <p:sp>
        <p:nvSpPr>
          <p:cNvPr id="63" name="Google Shape;63;p16"/>
          <p:cNvSpPr txBox="1">
            <a:spLocks noGrp="1"/>
          </p:cNvSpPr>
          <p:nvPr>
            <p:ph type="sldNum" idx="12"/>
          </p:nvPr>
        </p:nvSpPr>
        <p:spPr>
          <a:xfrm>
            <a:off x="4297650" y="4859852"/>
            <a:ext cx="548700" cy="2838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red">
  <p:cSld name="TITLE_2">
    <p:bg>
      <p:bgPr>
        <a:blipFill>
          <a:blip r:embed="rId2">
            <a:alphaModFix/>
          </a:blip>
          <a:stretch>
            <a:fillRect/>
          </a:stretch>
        </a:blipFill>
        <a:effectLst/>
      </p:bgPr>
    </p:bg>
    <p:spTree>
      <p:nvGrpSpPr>
        <p:cNvPr id="1" name="Shape 11"/>
        <p:cNvGrpSpPr/>
        <p:nvPr/>
      </p:nvGrpSpPr>
      <p:grpSpPr>
        <a:xfrm>
          <a:off x="0" y="0"/>
          <a:ext cx="0" cy="0"/>
          <a:chOff x="0" y="0"/>
          <a:chExt cx="0" cy="0"/>
        </a:xfrm>
      </p:grpSpPr>
      <p:sp>
        <p:nvSpPr>
          <p:cNvPr id="12" name="Google Shape;12;p3"/>
          <p:cNvSpPr txBox="1">
            <a:spLocks noGrp="1"/>
          </p:cNvSpPr>
          <p:nvPr>
            <p:ph type="ctrTitle"/>
          </p:nvPr>
        </p:nvSpPr>
        <p:spPr>
          <a:xfrm>
            <a:off x="1295550" y="1991813"/>
            <a:ext cx="6552900" cy="1159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4800"/>
              <a:buNone/>
              <a:defRPr sz="4800">
                <a:solidFill>
                  <a:schemeClr val="lt1"/>
                </a:solidFill>
              </a:defRPr>
            </a:lvl2pPr>
            <a:lvl3pPr lvl="2" algn="ctr" rtl="0">
              <a:spcBef>
                <a:spcPts val="0"/>
              </a:spcBef>
              <a:spcAft>
                <a:spcPts val="0"/>
              </a:spcAft>
              <a:buClr>
                <a:schemeClr val="lt1"/>
              </a:buClr>
              <a:buSzPts val="4800"/>
              <a:buNone/>
              <a:defRPr sz="4800">
                <a:solidFill>
                  <a:schemeClr val="lt1"/>
                </a:solidFill>
              </a:defRPr>
            </a:lvl3pPr>
            <a:lvl4pPr lvl="3" algn="ctr" rtl="0">
              <a:spcBef>
                <a:spcPts val="0"/>
              </a:spcBef>
              <a:spcAft>
                <a:spcPts val="0"/>
              </a:spcAft>
              <a:buClr>
                <a:schemeClr val="lt1"/>
              </a:buClr>
              <a:buSzPts val="4800"/>
              <a:buNone/>
              <a:defRPr sz="4800">
                <a:solidFill>
                  <a:schemeClr val="lt1"/>
                </a:solidFill>
              </a:defRPr>
            </a:lvl4pPr>
            <a:lvl5pPr lvl="4" algn="ctr" rtl="0">
              <a:spcBef>
                <a:spcPts val="0"/>
              </a:spcBef>
              <a:spcAft>
                <a:spcPts val="0"/>
              </a:spcAft>
              <a:buClr>
                <a:schemeClr val="lt1"/>
              </a:buClr>
              <a:buSzPts val="4800"/>
              <a:buNone/>
              <a:defRPr sz="4800">
                <a:solidFill>
                  <a:schemeClr val="lt1"/>
                </a:solidFill>
              </a:defRPr>
            </a:lvl5pPr>
            <a:lvl6pPr lvl="5" algn="ctr" rtl="0">
              <a:spcBef>
                <a:spcPts val="0"/>
              </a:spcBef>
              <a:spcAft>
                <a:spcPts val="0"/>
              </a:spcAft>
              <a:buClr>
                <a:schemeClr val="lt1"/>
              </a:buClr>
              <a:buSzPts val="4800"/>
              <a:buNone/>
              <a:defRPr sz="4800">
                <a:solidFill>
                  <a:schemeClr val="lt1"/>
                </a:solidFill>
              </a:defRPr>
            </a:lvl6pPr>
            <a:lvl7pPr lvl="6" algn="ctr" rtl="0">
              <a:spcBef>
                <a:spcPts val="0"/>
              </a:spcBef>
              <a:spcAft>
                <a:spcPts val="0"/>
              </a:spcAft>
              <a:buClr>
                <a:schemeClr val="lt1"/>
              </a:buClr>
              <a:buSzPts val="4800"/>
              <a:buNone/>
              <a:defRPr sz="4800">
                <a:solidFill>
                  <a:schemeClr val="lt1"/>
                </a:solidFill>
              </a:defRPr>
            </a:lvl7pPr>
            <a:lvl8pPr lvl="7" algn="ctr" rtl="0">
              <a:spcBef>
                <a:spcPts val="0"/>
              </a:spcBef>
              <a:spcAft>
                <a:spcPts val="0"/>
              </a:spcAft>
              <a:buClr>
                <a:schemeClr val="lt1"/>
              </a:buClr>
              <a:buSzPts val="4800"/>
              <a:buNone/>
              <a:defRPr sz="4800">
                <a:solidFill>
                  <a:schemeClr val="lt1"/>
                </a:solidFill>
              </a:defRPr>
            </a:lvl8pPr>
            <a:lvl9pPr lvl="8" algn="ctr" rtl="0">
              <a:spcBef>
                <a:spcPts val="0"/>
              </a:spcBef>
              <a:spcAft>
                <a:spcPts val="0"/>
              </a:spcAft>
              <a:buClr>
                <a:schemeClr val="lt1"/>
              </a:buClr>
              <a:buSzPts val="4800"/>
              <a:buNone/>
              <a:defRPr sz="4800">
                <a:solidFill>
                  <a:schemeClr val="lt1"/>
                </a:solidFill>
              </a:defRPr>
            </a:lvl9pPr>
          </a:lstStyle>
          <a:p>
            <a:endParaRPr/>
          </a:p>
        </p:txBody>
      </p:sp>
      <p:sp>
        <p:nvSpPr>
          <p:cNvPr id="13" name="Google Shape;13;p3"/>
          <p:cNvSpPr txBox="1">
            <a:spLocks noGrp="1"/>
          </p:cNvSpPr>
          <p:nvPr>
            <p:ph type="sldNum" idx="12"/>
          </p:nvPr>
        </p:nvSpPr>
        <p:spPr>
          <a:xfrm>
            <a:off x="4297650" y="4859852"/>
            <a:ext cx="548700" cy="2838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yellow">
  <p:cSld name="TITLE_2_1">
    <p:bg>
      <p:bgPr>
        <a:blipFill>
          <a:blip r:embed="rId2">
            <a:alphaModFix/>
          </a:blip>
          <a:stretch>
            <a:fillRect/>
          </a:stretch>
        </a:blipFill>
        <a:effectLst/>
      </p:bgPr>
    </p:bg>
    <p:spTree>
      <p:nvGrpSpPr>
        <p:cNvPr id="1" name="Shape 14"/>
        <p:cNvGrpSpPr/>
        <p:nvPr/>
      </p:nvGrpSpPr>
      <p:grpSpPr>
        <a:xfrm>
          <a:off x="0" y="0"/>
          <a:ext cx="0" cy="0"/>
          <a:chOff x="0" y="0"/>
          <a:chExt cx="0" cy="0"/>
        </a:xfrm>
      </p:grpSpPr>
      <p:sp>
        <p:nvSpPr>
          <p:cNvPr id="15" name="Google Shape;15;p4"/>
          <p:cNvSpPr txBox="1">
            <a:spLocks noGrp="1"/>
          </p:cNvSpPr>
          <p:nvPr>
            <p:ph type="ctrTitle"/>
          </p:nvPr>
        </p:nvSpPr>
        <p:spPr>
          <a:xfrm>
            <a:off x="1295550" y="1991813"/>
            <a:ext cx="6552900" cy="1159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4800"/>
              <a:buNone/>
              <a:defRPr sz="4800">
                <a:solidFill>
                  <a:schemeClr val="lt1"/>
                </a:solidFill>
              </a:defRPr>
            </a:lvl2pPr>
            <a:lvl3pPr lvl="2" algn="ctr" rtl="0">
              <a:spcBef>
                <a:spcPts val="0"/>
              </a:spcBef>
              <a:spcAft>
                <a:spcPts val="0"/>
              </a:spcAft>
              <a:buClr>
                <a:schemeClr val="lt1"/>
              </a:buClr>
              <a:buSzPts val="4800"/>
              <a:buNone/>
              <a:defRPr sz="4800">
                <a:solidFill>
                  <a:schemeClr val="lt1"/>
                </a:solidFill>
              </a:defRPr>
            </a:lvl3pPr>
            <a:lvl4pPr lvl="3" algn="ctr" rtl="0">
              <a:spcBef>
                <a:spcPts val="0"/>
              </a:spcBef>
              <a:spcAft>
                <a:spcPts val="0"/>
              </a:spcAft>
              <a:buClr>
                <a:schemeClr val="lt1"/>
              </a:buClr>
              <a:buSzPts val="4800"/>
              <a:buNone/>
              <a:defRPr sz="4800">
                <a:solidFill>
                  <a:schemeClr val="lt1"/>
                </a:solidFill>
              </a:defRPr>
            </a:lvl4pPr>
            <a:lvl5pPr lvl="4" algn="ctr" rtl="0">
              <a:spcBef>
                <a:spcPts val="0"/>
              </a:spcBef>
              <a:spcAft>
                <a:spcPts val="0"/>
              </a:spcAft>
              <a:buClr>
                <a:schemeClr val="lt1"/>
              </a:buClr>
              <a:buSzPts val="4800"/>
              <a:buNone/>
              <a:defRPr sz="4800">
                <a:solidFill>
                  <a:schemeClr val="lt1"/>
                </a:solidFill>
              </a:defRPr>
            </a:lvl5pPr>
            <a:lvl6pPr lvl="5" algn="ctr" rtl="0">
              <a:spcBef>
                <a:spcPts val="0"/>
              </a:spcBef>
              <a:spcAft>
                <a:spcPts val="0"/>
              </a:spcAft>
              <a:buClr>
                <a:schemeClr val="lt1"/>
              </a:buClr>
              <a:buSzPts val="4800"/>
              <a:buNone/>
              <a:defRPr sz="4800">
                <a:solidFill>
                  <a:schemeClr val="lt1"/>
                </a:solidFill>
              </a:defRPr>
            </a:lvl6pPr>
            <a:lvl7pPr lvl="6" algn="ctr" rtl="0">
              <a:spcBef>
                <a:spcPts val="0"/>
              </a:spcBef>
              <a:spcAft>
                <a:spcPts val="0"/>
              </a:spcAft>
              <a:buClr>
                <a:schemeClr val="lt1"/>
              </a:buClr>
              <a:buSzPts val="4800"/>
              <a:buNone/>
              <a:defRPr sz="4800">
                <a:solidFill>
                  <a:schemeClr val="lt1"/>
                </a:solidFill>
              </a:defRPr>
            </a:lvl7pPr>
            <a:lvl8pPr lvl="7" algn="ctr" rtl="0">
              <a:spcBef>
                <a:spcPts val="0"/>
              </a:spcBef>
              <a:spcAft>
                <a:spcPts val="0"/>
              </a:spcAft>
              <a:buClr>
                <a:schemeClr val="lt1"/>
              </a:buClr>
              <a:buSzPts val="4800"/>
              <a:buNone/>
              <a:defRPr sz="4800">
                <a:solidFill>
                  <a:schemeClr val="lt1"/>
                </a:solidFill>
              </a:defRPr>
            </a:lvl8pPr>
            <a:lvl9pPr lvl="8" algn="ctr" rtl="0">
              <a:spcBef>
                <a:spcPts val="0"/>
              </a:spcBef>
              <a:spcAft>
                <a:spcPts val="0"/>
              </a:spcAft>
              <a:buClr>
                <a:schemeClr val="lt1"/>
              </a:buClr>
              <a:buSzPts val="4800"/>
              <a:buNone/>
              <a:defRPr sz="4800">
                <a:solidFill>
                  <a:schemeClr val="lt1"/>
                </a:solidFill>
              </a:defRPr>
            </a:lvl9pPr>
          </a:lstStyle>
          <a:p>
            <a:endParaRPr/>
          </a:p>
        </p:txBody>
      </p:sp>
      <p:sp>
        <p:nvSpPr>
          <p:cNvPr id="16" name="Google Shape;16;p4"/>
          <p:cNvSpPr txBox="1">
            <a:spLocks noGrp="1"/>
          </p:cNvSpPr>
          <p:nvPr>
            <p:ph type="sldNum" idx="12"/>
          </p:nvPr>
        </p:nvSpPr>
        <p:spPr>
          <a:xfrm>
            <a:off x="4297650" y="4859852"/>
            <a:ext cx="548700" cy="2838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ubtitle blue">
  <p:cSld name="TITLE_1_2">
    <p:bg>
      <p:bgPr>
        <a:blipFill>
          <a:blip r:embed="rId2">
            <a:alphaModFix/>
          </a:blip>
          <a:stretch>
            <a:fillRect/>
          </a:stretch>
        </a:blipFill>
        <a:effectLst/>
      </p:bgPr>
    </p:bg>
    <p:spTree>
      <p:nvGrpSpPr>
        <p:cNvPr id="1" name="Shape 21"/>
        <p:cNvGrpSpPr/>
        <p:nvPr/>
      </p:nvGrpSpPr>
      <p:grpSpPr>
        <a:xfrm>
          <a:off x="0" y="0"/>
          <a:ext cx="0" cy="0"/>
          <a:chOff x="0" y="0"/>
          <a:chExt cx="0" cy="0"/>
        </a:xfrm>
      </p:grpSpPr>
      <p:sp>
        <p:nvSpPr>
          <p:cNvPr id="22" name="Google Shape;22;p6"/>
          <p:cNvSpPr txBox="1">
            <a:spLocks noGrp="1"/>
          </p:cNvSpPr>
          <p:nvPr>
            <p:ph type="ctrTitle"/>
          </p:nvPr>
        </p:nvSpPr>
        <p:spPr>
          <a:xfrm>
            <a:off x="1557300" y="1640494"/>
            <a:ext cx="6029400" cy="1159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3" name="Google Shape;23;p6"/>
          <p:cNvSpPr txBox="1">
            <a:spLocks noGrp="1"/>
          </p:cNvSpPr>
          <p:nvPr>
            <p:ph type="subTitle" idx="1"/>
          </p:nvPr>
        </p:nvSpPr>
        <p:spPr>
          <a:xfrm>
            <a:off x="1557300" y="2668610"/>
            <a:ext cx="6029400" cy="78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2C343B"/>
              </a:buClr>
              <a:buSzPts val="2400"/>
              <a:buNone/>
              <a:defRPr sz="2400"/>
            </a:lvl1pPr>
            <a:lvl2pPr lvl="1" algn="ctr" rtl="0">
              <a:spcBef>
                <a:spcPts val="0"/>
              </a:spcBef>
              <a:spcAft>
                <a:spcPts val="0"/>
              </a:spcAft>
              <a:buClr>
                <a:srgbClr val="2C343B"/>
              </a:buClr>
              <a:buSzPts val="2400"/>
              <a:buNone/>
              <a:defRPr/>
            </a:lvl2pPr>
            <a:lvl3pPr lvl="2" algn="ctr" rtl="0">
              <a:spcBef>
                <a:spcPts val="0"/>
              </a:spcBef>
              <a:spcAft>
                <a:spcPts val="0"/>
              </a:spcAft>
              <a:buClr>
                <a:srgbClr val="2C343B"/>
              </a:buClr>
              <a:buSzPts val="2400"/>
              <a:buNone/>
              <a:defRPr/>
            </a:lvl3pPr>
            <a:lvl4pPr lvl="3" algn="ctr" rtl="0">
              <a:spcBef>
                <a:spcPts val="0"/>
              </a:spcBef>
              <a:spcAft>
                <a:spcPts val="0"/>
              </a:spcAft>
              <a:buClr>
                <a:srgbClr val="2C343B"/>
              </a:buClr>
              <a:buSzPts val="2400"/>
              <a:buNone/>
              <a:defRPr sz="2400"/>
            </a:lvl4pPr>
            <a:lvl5pPr lvl="4" algn="ctr" rtl="0">
              <a:spcBef>
                <a:spcPts val="0"/>
              </a:spcBef>
              <a:spcAft>
                <a:spcPts val="0"/>
              </a:spcAft>
              <a:buClr>
                <a:srgbClr val="2C343B"/>
              </a:buClr>
              <a:buSzPts val="2400"/>
              <a:buNone/>
              <a:defRPr sz="2400"/>
            </a:lvl5pPr>
            <a:lvl6pPr lvl="5" algn="ctr" rtl="0">
              <a:spcBef>
                <a:spcPts val="0"/>
              </a:spcBef>
              <a:spcAft>
                <a:spcPts val="0"/>
              </a:spcAft>
              <a:buClr>
                <a:srgbClr val="2C343B"/>
              </a:buClr>
              <a:buSzPts val="2400"/>
              <a:buNone/>
              <a:defRPr sz="2400"/>
            </a:lvl6pPr>
            <a:lvl7pPr lvl="6" algn="ctr" rtl="0">
              <a:spcBef>
                <a:spcPts val="0"/>
              </a:spcBef>
              <a:spcAft>
                <a:spcPts val="0"/>
              </a:spcAft>
              <a:buClr>
                <a:srgbClr val="2C343B"/>
              </a:buClr>
              <a:buSzPts val="2400"/>
              <a:buNone/>
              <a:defRPr sz="2400"/>
            </a:lvl7pPr>
            <a:lvl8pPr lvl="7" algn="ctr" rtl="0">
              <a:spcBef>
                <a:spcPts val="0"/>
              </a:spcBef>
              <a:spcAft>
                <a:spcPts val="0"/>
              </a:spcAft>
              <a:buClr>
                <a:srgbClr val="2C343B"/>
              </a:buClr>
              <a:buSzPts val="2400"/>
              <a:buNone/>
              <a:defRPr sz="2400"/>
            </a:lvl8pPr>
            <a:lvl9pPr lvl="8" algn="ctr" rtl="0">
              <a:spcBef>
                <a:spcPts val="0"/>
              </a:spcBef>
              <a:spcAft>
                <a:spcPts val="0"/>
              </a:spcAft>
              <a:buClr>
                <a:srgbClr val="2C343B"/>
              </a:buClr>
              <a:buSzPts val="2400"/>
              <a:buNone/>
              <a:defRPr sz="2400"/>
            </a:lvl9pPr>
          </a:lstStyle>
          <a:p>
            <a:endParaRPr/>
          </a:p>
        </p:txBody>
      </p:sp>
      <p:sp>
        <p:nvSpPr>
          <p:cNvPr id="24" name="Google Shape;24;p6"/>
          <p:cNvSpPr txBox="1">
            <a:spLocks noGrp="1"/>
          </p:cNvSpPr>
          <p:nvPr>
            <p:ph type="sldNum" idx="12"/>
          </p:nvPr>
        </p:nvSpPr>
        <p:spPr>
          <a:xfrm>
            <a:off x="4297650" y="4859852"/>
            <a:ext cx="548700" cy="2838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ubtitle yellow">
  <p:cSld name="TITLE_1_2_1">
    <p:bg>
      <p:bgPr>
        <a:blipFill>
          <a:blip r:embed="rId2">
            <a:alphaModFix/>
          </a:blip>
          <a:stretch>
            <a:fillRect/>
          </a:stretch>
        </a:blipFill>
        <a:effectLst/>
      </p:bgPr>
    </p:bg>
    <p:spTree>
      <p:nvGrpSpPr>
        <p:cNvPr id="1" name="Shape 25"/>
        <p:cNvGrpSpPr/>
        <p:nvPr/>
      </p:nvGrpSpPr>
      <p:grpSpPr>
        <a:xfrm>
          <a:off x="0" y="0"/>
          <a:ext cx="0" cy="0"/>
          <a:chOff x="0" y="0"/>
          <a:chExt cx="0" cy="0"/>
        </a:xfrm>
      </p:grpSpPr>
      <p:sp>
        <p:nvSpPr>
          <p:cNvPr id="26" name="Google Shape;26;p7"/>
          <p:cNvSpPr txBox="1">
            <a:spLocks noGrp="1"/>
          </p:cNvSpPr>
          <p:nvPr>
            <p:ph type="ctrTitle"/>
          </p:nvPr>
        </p:nvSpPr>
        <p:spPr>
          <a:xfrm>
            <a:off x="1557300" y="1640494"/>
            <a:ext cx="6029400" cy="1159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7" name="Google Shape;27;p7"/>
          <p:cNvSpPr txBox="1">
            <a:spLocks noGrp="1"/>
          </p:cNvSpPr>
          <p:nvPr>
            <p:ph type="subTitle" idx="1"/>
          </p:nvPr>
        </p:nvSpPr>
        <p:spPr>
          <a:xfrm>
            <a:off x="1557300" y="2668610"/>
            <a:ext cx="6029400" cy="78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2C343B"/>
              </a:buClr>
              <a:buSzPts val="2400"/>
              <a:buNone/>
              <a:defRPr sz="2400"/>
            </a:lvl1pPr>
            <a:lvl2pPr lvl="1" algn="ctr" rtl="0">
              <a:spcBef>
                <a:spcPts val="0"/>
              </a:spcBef>
              <a:spcAft>
                <a:spcPts val="0"/>
              </a:spcAft>
              <a:buClr>
                <a:srgbClr val="2C343B"/>
              </a:buClr>
              <a:buSzPts val="2400"/>
              <a:buNone/>
              <a:defRPr/>
            </a:lvl2pPr>
            <a:lvl3pPr lvl="2" algn="ctr" rtl="0">
              <a:spcBef>
                <a:spcPts val="0"/>
              </a:spcBef>
              <a:spcAft>
                <a:spcPts val="0"/>
              </a:spcAft>
              <a:buClr>
                <a:srgbClr val="2C343B"/>
              </a:buClr>
              <a:buSzPts val="2400"/>
              <a:buNone/>
              <a:defRPr/>
            </a:lvl3pPr>
            <a:lvl4pPr lvl="3" algn="ctr" rtl="0">
              <a:spcBef>
                <a:spcPts val="0"/>
              </a:spcBef>
              <a:spcAft>
                <a:spcPts val="0"/>
              </a:spcAft>
              <a:buClr>
                <a:srgbClr val="2C343B"/>
              </a:buClr>
              <a:buSzPts val="2400"/>
              <a:buNone/>
              <a:defRPr sz="2400"/>
            </a:lvl4pPr>
            <a:lvl5pPr lvl="4" algn="ctr" rtl="0">
              <a:spcBef>
                <a:spcPts val="0"/>
              </a:spcBef>
              <a:spcAft>
                <a:spcPts val="0"/>
              </a:spcAft>
              <a:buClr>
                <a:srgbClr val="2C343B"/>
              </a:buClr>
              <a:buSzPts val="2400"/>
              <a:buNone/>
              <a:defRPr sz="2400"/>
            </a:lvl5pPr>
            <a:lvl6pPr lvl="5" algn="ctr" rtl="0">
              <a:spcBef>
                <a:spcPts val="0"/>
              </a:spcBef>
              <a:spcAft>
                <a:spcPts val="0"/>
              </a:spcAft>
              <a:buClr>
                <a:srgbClr val="2C343B"/>
              </a:buClr>
              <a:buSzPts val="2400"/>
              <a:buNone/>
              <a:defRPr sz="2400"/>
            </a:lvl6pPr>
            <a:lvl7pPr lvl="6" algn="ctr" rtl="0">
              <a:spcBef>
                <a:spcPts val="0"/>
              </a:spcBef>
              <a:spcAft>
                <a:spcPts val="0"/>
              </a:spcAft>
              <a:buClr>
                <a:srgbClr val="2C343B"/>
              </a:buClr>
              <a:buSzPts val="2400"/>
              <a:buNone/>
              <a:defRPr sz="2400"/>
            </a:lvl7pPr>
            <a:lvl8pPr lvl="7" algn="ctr" rtl="0">
              <a:spcBef>
                <a:spcPts val="0"/>
              </a:spcBef>
              <a:spcAft>
                <a:spcPts val="0"/>
              </a:spcAft>
              <a:buClr>
                <a:srgbClr val="2C343B"/>
              </a:buClr>
              <a:buSzPts val="2400"/>
              <a:buNone/>
              <a:defRPr sz="2400"/>
            </a:lvl8pPr>
            <a:lvl9pPr lvl="8" algn="ctr" rtl="0">
              <a:spcBef>
                <a:spcPts val="0"/>
              </a:spcBef>
              <a:spcAft>
                <a:spcPts val="0"/>
              </a:spcAft>
              <a:buClr>
                <a:srgbClr val="2C343B"/>
              </a:buClr>
              <a:buSzPts val="2400"/>
              <a:buNone/>
              <a:defRPr sz="2400"/>
            </a:lvl9pPr>
          </a:lstStyle>
          <a:p>
            <a:endParaRPr/>
          </a:p>
        </p:txBody>
      </p:sp>
      <p:sp>
        <p:nvSpPr>
          <p:cNvPr id="28" name="Google Shape;28;p7"/>
          <p:cNvSpPr txBox="1">
            <a:spLocks noGrp="1"/>
          </p:cNvSpPr>
          <p:nvPr>
            <p:ph type="sldNum" idx="12"/>
          </p:nvPr>
        </p:nvSpPr>
        <p:spPr>
          <a:xfrm>
            <a:off x="4297650" y="4859852"/>
            <a:ext cx="548700" cy="2838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Quote red">
  <p:cSld name="TITLE_1_1_1">
    <p:bg>
      <p:bgPr>
        <a:blipFill>
          <a:blip r:embed="rId2">
            <a:alphaModFix/>
          </a:blip>
          <a:stretch>
            <a:fillRect/>
          </a:stretch>
        </a:blipFill>
        <a:effectLst/>
      </p:bgPr>
    </p:bg>
    <p:spTree>
      <p:nvGrpSpPr>
        <p:cNvPr id="1" name="Shape 33"/>
        <p:cNvGrpSpPr/>
        <p:nvPr/>
      </p:nvGrpSpPr>
      <p:grpSpPr>
        <a:xfrm>
          <a:off x="0" y="0"/>
          <a:ext cx="0" cy="0"/>
          <a:chOff x="0" y="0"/>
          <a:chExt cx="0" cy="0"/>
        </a:xfrm>
      </p:grpSpPr>
      <p:sp>
        <p:nvSpPr>
          <p:cNvPr id="34" name="Google Shape;34;p9"/>
          <p:cNvSpPr txBox="1">
            <a:spLocks noGrp="1"/>
          </p:cNvSpPr>
          <p:nvPr>
            <p:ph type="body" idx="1"/>
          </p:nvPr>
        </p:nvSpPr>
        <p:spPr>
          <a:xfrm>
            <a:off x="1104300" y="2276100"/>
            <a:ext cx="6935400" cy="819900"/>
          </a:xfrm>
          <a:prstGeom prst="rect">
            <a:avLst/>
          </a:prstGeom>
        </p:spPr>
        <p:txBody>
          <a:bodyPr spcFirstLastPara="1" wrap="square" lIns="91425" tIns="91425" rIns="91425" bIns="91425" anchor="ctr" anchorCtr="0">
            <a:noAutofit/>
          </a:bodyPr>
          <a:lstStyle>
            <a:lvl1pPr marL="457200" lvl="0" indent="-381000" algn="ctr" rtl="0">
              <a:spcBef>
                <a:spcPts val="600"/>
              </a:spcBef>
              <a:spcAft>
                <a:spcPts val="0"/>
              </a:spcAft>
              <a:buSzPts val="2400"/>
              <a:buChar char="▸"/>
              <a:defRPr sz="2400" i="1"/>
            </a:lvl1pPr>
            <a:lvl2pPr marL="914400" lvl="1" indent="-381000" algn="ctr" rtl="0">
              <a:spcBef>
                <a:spcPts val="0"/>
              </a:spcBef>
              <a:spcAft>
                <a:spcPts val="0"/>
              </a:spcAft>
              <a:buSzPts val="2400"/>
              <a:buChar char="○"/>
              <a:defRPr i="1"/>
            </a:lvl2pPr>
            <a:lvl3pPr marL="1371600" lvl="2" indent="-381000" algn="ctr" rtl="0">
              <a:spcBef>
                <a:spcPts val="0"/>
              </a:spcBef>
              <a:spcAft>
                <a:spcPts val="0"/>
              </a:spcAft>
              <a:buSzPts val="2400"/>
              <a:buChar char="■"/>
              <a:defRPr i="1"/>
            </a:lvl3pPr>
            <a:lvl4pPr marL="1828800" lvl="3" indent="-381000" algn="ctr" rtl="0">
              <a:spcBef>
                <a:spcPts val="0"/>
              </a:spcBef>
              <a:spcAft>
                <a:spcPts val="0"/>
              </a:spcAft>
              <a:buSzPts val="2400"/>
              <a:buChar char="●"/>
              <a:defRPr sz="2400" i="1"/>
            </a:lvl4pPr>
            <a:lvl5pPr marL="2286000" lvl="4" indent="-381000" algn="ctr" rtl="0">
              <a:spcBef>
                <a:spcPts val="0"/>
              </a:spcBef>
              <a:spcAft>
                <a:spcPts val="0"/>
              </a:spcAft>
              <a:buSzPts val="2400"/>
              <a:buChar char="○"/>
              <a:defRPr sz="2400" i="1"/>
            </a:lvl5pPr>
            <a:lvl6pPr marL="2743200" lvl="5" indent="-381000" algn="ctr" rtl="0">
              <a:spcBef>
                <a:spcPts val="0"/>
              </a:spcBef>
              <a:spcAft>
                <a:spcPts val="0"/>
              </a:spcAft>
              <a:buSzPts val="2400"/>
              <a:buChar char="■"/>
              <a:defRPr sz="2400" i="1"/>
            </a:lvl6pPr>
            <a:lvl7pPr marL="3200400" lvl="6" indent="-381000" algn="ctr" rtl="0">
              <a:spcBef>
                <a:spcPts val="0"/>
              </a:spcBef>
              <a:spcAft>
                <a:spcPts val="0"/>
              </a:spcAft>
              <a:buSzPts val="2400"/>
              <a:buChar char="●"/>
              <a:defRPr sz="2400" i="1"/>
            </a:lvl7pPr>
            <a:lvl8pPr marL="3657600" lvl="7" indent="-381000" algn="ctr" rtl="0">
              <a:spcBef>
                <a:spcPts val="0"/>
              </a:spcBef>
              <a:spcAft>
                <a:spcPts val="0"/>
              </a:spcAft>
              <a:buSzPts val="2400"/>
              <a:buChar char="○"/>
              <a:defRPr sz="2400" i="1"/>
            </a:lvl8pPr>
            <a:lvl9pPr marL="4114800" lvl="8" indent="-381000" algn="ctr" rtl="0">
              <a:spcBef>
                <a:spcPts val="0"/>
              </a:spcBef>
              <a:spcAft>
                <a:spcPts val="0"/>
              </a:spcAft>
              <a:buSzPts val="2400"/>
              <a:buChar char="■"/>
              <a:defRPr sz="2400" i="1"/>
            </a:lvl9pPr>
          </a:lstStyle>
          <a:p>
            <a:endParaRPr/>
          </a:p>
        </p:txBody>
      </p:sp>
      <p:sp>
        <p:nvSpPr>
          <p:cNvPr id="35" name="Google Shape;35;p9"/>
          <p:cNvSpPr txBox="1"/>
          <p:nvPr/>
        </p:nvSpPr>
        <p:spPr>
          <a:xfrm>
            <a:off x="3593400" y="992123"/>
            <a:ext cx="1957200" cy="65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600">
                <a:solidFill>
                  <a:schemeClr val="accent1"/>
                </a:solidFill>
                <a:latin typeface="Permanent Marker"/>
                <a:ea typeface="Permanent Marker"/>
                <a:cs typeface="Permanent Marker"/>
                <a:sym typeface="Permanent Marker"/>
              </a:rPr>
              <a:t>“</a:t>
            </a:r>
            <a:endParaRPr sz="9600">
              <a:solidFill>
                <a:schemeClr val="accent1"/>
              </a:solidFill>
              <a:latin typeface="Permanent Marker"/>
              <a:ea typeface="Permanent Marker"/>
              <a:cs typeface="Permanent Marker"/>
              <a:sym typeface="Permanent Marker"/>
            </a:endParaRPr>
          </a:p>
        </p:txBody>
      </p:sp>
      <p:sp>
        <p:nvSpPr>
          <p:cNvPr id="36" name="Google Shape;36;p9"/>
          <p:cNvSpPr txBox="1">
            <a:spLocks noGrp="1"/>
          </p:cNvSpPr>
          <p:nvPr>
            <p:ph type="sldNum" idx="12"/>
          </p:nvPr>
        </p:nvSpPr>
        <p:spPr>
          <a:xfrm>
            <a:off x="4297650" y="4859852"/>
            <a:ext cx="548700" cy="2838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blue">
  <p:cSld name="TITLE_1_1_1_1">
    <p:bg>
      <p:bgPr>
        <a:blipFill>
          <a:blip r:embed="rId2">
            <a:alphaModFix/>
          </a:blip>
          <a:stretch>
            <a:fillRect/>
          </a:stretch>
        </a:blipFill>
        <a:effectLst/>
      </p:bgPr>
    </p:bg>
    <p:spTree>
      <p:nvGrpSpPr>
        <p:cNvPr id="1" name="Shape 37"/>
        <p:cNvGrpSpPr/>
        <p:nvPr/>
      </p:nvGrpSpPr>
      <p:grpSpPr>
        <a:xfrm>
          <a:off x="0" y="0"/>
          <a:ext cx="0" cy="0"/>
          <a:chOff x="0" y="0"/>
          <a:chExt cx="0" cy="0"/>
        </a:xfrm>
      </p:grpSpPr>
      <p:sp>
        <p:nvSpPr>
          <p:cNvPr id="38" name="Google Shape;38;p10"/>
          <p:cNvSpPr txBox="1">
            <a:spLocks noGrp="1"/>
          </p:cNvSpPr>
          <p:nvPr>
            <p:ph type="body" idx="1"/>
          </p:nvPr>
        </p:nvSpPr>
        <p:spPr>
          <a:xfrm>
            <a:off x="1104300" y="2276100"/>
            <a:ext cx="6935400" cy="819900"/>
          </a:xfrm>
          <a:prstGeom prst="rect">
            <a:avLst/>
          </a:prstGeom>
        </p:spPr>
        <p:txBody>
          <a:bodyPr spcFirstLastPara="1" wrap="square" lIns="91425" tIns="91425" rIns="91425" bIns="91425" anchor="ctr" anchorCtr="0">
            <a:noAutofit/>
          </a:bodyPr>
          <a:lstStyle>
            <a:lvl1pPr marL="457200" lvl="0" indent="-381000" algn="ctr" rtl="0">
              <a:spcBef>
                <a:spcPts val="600"/>
              </a:spcBef>
              <a:spcAft>
                <a:spcPts val="0"/>
              </a:spcAft>
              <a:buSzPts val="2400"/>
              <a:buChar char="▸"/>
              <a:defRPr sz="2400" i="1"/>
            </a:lvl1pPr>
            <a:lvl2pPr marL="914400" lvl="1" indent="-381000" algn="ctr" rtl="0">
              <a:spcBef>
                <a:spcPts val="0"/>
              </a:spcBef>
              <a:spcAft>
                <a:spcPts val="0"/>
              </a:spcAft>
              <a:buSzPts val="2400"/>
              <a:buChar char="○"/>
              <a:defRPr i="1"/>
            </a:lvl2pPr>
            <a:lvl3pPr marL="1371600" lvl="2" indent="-381000" algn="ctr" rtl="0">
              <a:spcBef>
                <a:spcPts val="0"/>
              </a:spcBef>
              <a:spcAft>
                <a:spcPts val="0"/>
              </a:spcAft>
              <a:buSzPts val="2400"/>
              <a:buChar char="■"/>
              <a:defRPr i="1"/>
            </a:lvl3pPr>
            <a:lvl4pPr marL="1828800" lvl="3" indent="-381000" algn="ctr" rtl="0">
              <a:spcBef>
                <a:spcPts val="0"/>
              </a:spcBef>
              <a:spcAft>
                <a:spcPts val="0"/>
              </a:spcAft>
              <a:buSzPts val="2400"/>
              <a:buChar char="●"/>
              <a:defRPr sz="2400" i="1"/>
            </a:lvl4pPr>
            <a:lvl5pPr marL="2286000" lvl="4" indent="-381000" algn="ctr" rtl="0">
              <a:spcBef>
                <a:spcPts val="0"/>
              </a:spcBef>
              <a:spcAft>
                <a:spcPts val="0"/>
              </a:spcAft>
              <a:buSzPts val="2400"/>
              <a:buChar char="○"/>
              <a:defRPr sz="2400" i="1"/>
            </a:lvl5pPr>
            <a:lvl6pPr marL="2743200" lvl="5" indent="-381000" algn="ctr" rtl="0">
              <a:spcBef>
                <a:spcPts val="0"/>
              </a:spcBef>
              <a:spcAft>
                <a:spcPts val="0"/>
              </a:spcAft>
              <a:buSzPts val="2400"/>
              <a:buChar char="■"/>
              <a:defRPr sz="2400" i="1"/>
            </a:lvl6pPr>
            <a:lvl7pPr marL="3200400" lvl="6" indent="-381000" algn="ctr" rtl="0">
              <a:spcBef>
                <a:spcPts val="0"/>
              </a:spcBef>
              <a:spcAft>
                <a:spcPts val="0"/>
              </a:spcAft>
              <a:buSzPts val="2400"/>
              <a:buChar char="●"/>
              <a:defRPr sz="2400" i="1"/>
            </a:lvl7pPr>
            <a:lvl8pPr marL="3657600" lvl="7" indent="-381000" algn="ctr" rtl="0">
              <a:spcBef>
                <a:spcPts val="0"/>
              </a:spcBef>
              <a:spcAft>
                <a:spcPts val="0"/>
              </a:spcAft>
              <a:buSzPts val="2400"/>
              <a:buChar char="○"/>
              <a:defRPr sz="2400" i="1"/>
            </a:lvl8pPr>
            <a:lvl9pPr marL="4114800" lvl="8" indent="-381000" algn="ctr" rtl="0">
              <a:spcBef>
                <a:spcPts val="0"/>
              </a:spcBef>
              <a:spcAft>
                <a:spcPts val="0"/>
              </a:spcAft>
              <a:buSzPts val="2400"/>
              <a:buChar char="■"/>
              <a:defRPr sz="2400" i="1"/>
            </a:lvl9pPr>
          </a:lstStyle>
          <a:p>
            <a:endParaRPr/>
          </a:p>
        </p:txBody>
      </p:sp>
      <p:sp>
        <p:nvSpPr>
          <p:cNvPr id="39" name="Google Shape;39;p10"/>
          <p:cNvSpPr txBox="1"/>
          <p:nvPr/>
        </p:nvSpPr>
        <p:spPr>
          <a:xfrm>
            <a:off x="3593400" y="1283826"/>
            <a:ext cx="1957200" cy="65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600">
                <a:solidFill>
                  <a:schemeClr val="accent5"/>
                </a:solidFill>
                <a:latin typeface="Permanent Marker"/>
                <a:ea typeface="Permanent Marker"/>
                <a:cs typeface="Permanent Marker"/>
                <a:sym typeface="Permanent Marker"/>
              </a:rPr>
              <a:t>“</a:t>
            </a:r>
            <a:endParaRPr sz="9600">
              <a:solidFill>
                <a:schemeClr val="accent5"/>
              </a:solidFill>
              <a:latin typeface="Permanent Marker"/>
              <a:ea typeface="Permanent Marker"/>
              <a:cs typeface="Permanent Marker"/>
              <a:sym typeface="Permanent Marker"/>
            </a:endParaRPr>
          </a:p>
        </p:txBody>
      </p:sp>
      <p:sp>
        <p:nvSpPr>
          <p:cNvPr id="40" name="Google Shape;40;p10"/>
          <p:cNvSpPr txBox="1">
            <a:spLocks noGrp="1"/>
          </p:cNvSpPr>
          <p:nvPr>
            <p:ph type="sldNum" idx="12"/>
          </p:nvPr>
        </p:nvSpPr>
        <p:spPr>
          <a:xfrm>
            <a:off x="4297650" y="4859852"/>
            <a:ext cx="548700" cy="2838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1 column" type="tx">
  <p:cSld name="TITLE_AND_BODY">
    <p:bg>
      <p:bgPr>
        <a:blipFill>
          <a:blip r:embed="rId2">
            <a:alphaModFix/>
          </a:blip>
          <a:stretch>
            <a:fillRect/>
          </a:stretch>
        </a:blipFill>
        <a:effectLst/>
      </p:bgPr>
    </p:bg>
    <p:spTree>
      <p:nvGrpSpPr>
        <p:cNvPr id="1" name="Shape 41"/>
        <p:cNvGrpSpPr/>
        <p:nvPr/>
      </p:nvGrpSpPr>
      <p:grpSpPr>
        <a:xfrm>
          <a:off x="0" y="0"/>
          <a:ext cx="0" cy="0"/>
          <a:chOff x="0" y="0"/>
          <a:chExt cx="0" cy="0"/>
        </a:xfrm>
      </p:grpSpPr>
      <p:sp>
        <p:nvSpPr>
          <p:cNvPr id="42" name="Google Shape;42;p11"/>
          <p:cNvSpPr txBox="1">
            <a:spLocks noGrp="1"/>
          </p:cNvSpPr>
          <p:nvPr>
            <p:ph type="title"/>
          </p:nvPr>
        </p:nvSpPr>
        <p:spPr>
          <a:xfrm>
            <a:off x="457200" y="-22622"/>
            <a:ext cx="8229600" cy="857400"/>
          </a:xfrm>
          <a:prstGeom prst="rect">
            <a:avLst/>
          </a:prstGeom>
        </p:spPr>
        <p:txBody>
          <a:bodyPr spcFirstLastPara="1" wrap="square" lIns="91425" tIns="91425" rIns="91425" bIns="91425" anchor="ctr" anchorCtr="0">
            <a:noAutofit/>
          </a:bodyPr>
          <a:lstStyle>
            <a:lvl1pPr lvl="0">
              <a:spcBef>
                <a:spcPts val="0"/>
              </a:spcBef>
              <a:spcAft>
                <a:spcPts val="0"/>
              </a:spcAft>
              <a:buClr>
                <a:schemeClr val="lt1"/>
              </a:buClr>
              <a:buSzPts val="2400"/>
              <a:buNone/>
              <a:defRPr>
                <a:solidFill>
                  <a:schemeClr val="lt1"/>
                </a:solidFill>
              </a:defRPr>
            </a:lvl1pPr>
            <a:lvl2pPr lvl="1">
              <a:spcBef>
                <a:spcPts val="0"/>
              </a:spcBef>
              <a:spcAft>
                <a:spcPts val="0"/>
              </a:spcAft>
              <a:buClr>
                <a:schemeClr val="lt1"/>
              </a:buClr>
              <a:buSzPts val="2400"/>
              <a:buNone/>
              <a:defRPr>
                <a:solidFill>
                  <a:schemeClr val="lt1"/>
                </a:solidFill>
              </a:defRPr>
            </a:lvl2pPr>
            <a:lvl3pPr lvl="2">
              <a:spcBef>
                <a:spcPts val="0"/>
              </a:spcBef>
              <a:spcAft>
                <a:spcPts val="0"/>
              </a:spcAft>
              <a:buClr>
                <a:schemeClr val="lt1"/>
              </a:buClr>
              <a:buSzPts val="2400"/>
              <a:buNone/>
              <a:defRPr>
                <a:solidFill>
                  <a:schemeClr val="lt1"/>
                </a:solidFill>
              </a:defRPr>
            </a:lvl3pPr>
            <a:lvl4pPr lvl="3">
              <a:spcBef>
                <a:spcPts val="0"/>
              </a:spcBef>
              <a:spcAft>
                <a:spcPts val="0"/>
              </a:spcAft>
              <a:buClr>
                <a:schemeClr val="lt1"/>
              </a:buClr>
              <a:buSzPts val="2400"/>
              <a:buNone/>
              <a:defRPr>
                <a:solidFill>
                  <a:schemeClr val="lt1"/>
                </a:solidFill>
              </a:defRPr>
            </a:lvl4pPr>
            <a:lvl5pPr lvl="4">
              <a:spcBef>
                <a:spcPts val="0"/>
              </a:spcBef>
              <a:spcAft>
                <a:spcPts val="0"/>
              </a:spcAft>
              <a:buClr>
                <a:schemeClr val="lt1"/>
              </a:buClr>
              <a:buSzPts val="2400"/>
              <a:buNone/>
              <a:defRPr>
                <a:solidFill>
                  <a:schemeClr val="lt1"/>
                </a:solidFill>
              </a:defRPr>
            </a:lvl5pPr>
            <a:lvl6pPr lvl="5">
              <a:spcBef>
                <a:spcPts val="0"/>
              </a:spcBef>
              <a:spcAft>
                <a:spcPts val="0"/>
              </a:spcAft>
              <a:buClr>
                <a:schemeClr val="lt1"/>
              </a:buClr>
              <a:buSzPts val="2400"/>
              <a:buNone/>
              <a:defRPr>
                <a:solidFill>
                  <a:schemeClr val="lt1"/>
                </a:solidFill>
              </a:defRPr>
            </a:lvl6pPr>
            <a:lvl7pPr lvl="6">
              <a:spcBef>
                <a:spcPts val="0"/>
              </a:spcBef>
              <a:spcAft>
                <a:spcPts val="0"/>
              </a:spcAft>
              <a:buClr>
                <a:schemeClr val="lt1"/>
              </a:buClr>
              <a:buSzPts val="2400"/>
              <a:buNone/>
              <a:defRPr>
                <a:solidFill>
                  <a:schemeClr val="lt1"/>
                </a:solidFill>
              </a:defRPr>
            </a:lvl7pPr>
            <a:lvl8pPr lvl="7">
              <a:spcBef>
                <a:spcPts val="0"/>
              </a:spcBef>
              <a:spcAft>
                <a:spcPts val="0"/>
              </a:spcAft>
              <a:buClr>
                <a:schemeClr val="lt1"/>
              </a:buClr>
              <a:buSzPts val="2400"/>
              <a:buNone/>
              <a:defRPr>
                <a:solidFill>
                  <a:schemeClr val="lt1"/>
                </a:solidFill>
              </a:defRPr>
            </a:lvl8pPr>
            <a:lvl9pPr lvl="8">
              <a:spcBef>
                <a:spcPts val="0"/>
              </a:spcBef>
              <a:spcAft>
                <a:spcPts val="0"/>
              </a:spcAft>
              <a:buClr>
                <a:schemeClr val="lt1"/>
              </a:buClr>
              <a:buSzPts val="2400"/>
              <a:buNone/>
              <a:defRPr>
                <a:solidFill>
                  <a:schemeClr val="lt1"/>
                </a:solidFill>
              </a:defRPr>
            </a:lvl9pPr>
          </a:lstStyle>
          <a:p>
            <a:endParaRPr/>
          </a:p>
        </p:txBody>
      </p:sp>
      <p:sp>
        <p:nvSpPr>
          <p:cNvPr id="43" name="Google Shape;43;p11"/>
          <p:cNvSpPr txBox="1">
            <a:spLocks noGrp="1"/>
          </p:cNvSpPr>
          <p:nvPr>
            <p:ph type="body" idx="1"/>
          </p:nvPr>
        </p:nvSpPr>
        <p:spPr>
          <a:xfrm>
            <a:off x="911700" y="1200150"/>
            <a:ext cx="7320600" cy="3725700"/>
          </a:xfrm>
          <a:prstGeom prst="rect">
            <a:avLst/>
          </a:prstGeom>
        </p:spPr>
        <p:txBody>
          <a:bodyPr spcFirstLastPara="1" wrap="square" lIns="91425" tIns="91425" rIns="91425" bIns="91425" anchor="t" anchorCtr="0">
            <a:noAutofit/>
          </a:bodyPr>
          <a:lstStyle>
            <a:lvl1pPr marL="457200" lvl="0" indent="-381000">
              <a:spcBef>
                <a:spcPts val="600"/>
              </a:spcBef>
              <a:spcAft>
                <a:spcPts val="0"/>
              </a:spcAft>
              <a:buSzPts val="2400"/>
              <a:buChar char="▸"/>
              <a:defRPr/>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a:lvl4pPr>
            <a:lvl5pPr marL="2286000" lvl="4" indent="-381000">
              <a:spcBef>
                <a:spcPts val="0"/>
              </a:spcBef>
              <a:spcAft>
                <a:spcPts val="0"/>
              </a:spcAft>
              <a:buSzPts val="2400"/>
              <a:buChar char="○"/>
              <a:defRPr/>
            </a:lvl5pPr>
            <a:lvl6pPr marL="2743200" lvl="5" indent="-381000">
              <a:spcBef>
                <a:spcPts val="0"/>
              </a:spcBef>
              <a:spcAft>
                <a:spcPts val="0"/>
              </a:spcAft>
              <a:buSzPts val="2400"/>
              <a:buChar char="■"/>
              <a:defRPr/>
            </a:lvl6pPr>
            <a:lvl7pPr marL="3200400" lvl="6" indent="-381000">
              <a:spcBef>
                <a:spcPts val="0"/>
              </a:spcBef>
              <a:spcAft>
                <a:spcPts val="0"/>
              </a:spcAft>
              <a:buSzPts val="2400"/>
              <a:buChar char="●"/>
              <a:defRPr/>
            </a:lvl7pPr>
            <a:lvl8pPr marL="3657600" lvl="7" indent="-381000">
              <a:spcBef>
                <a:spcPts val="0"/>
              </a:spcBef>
              <a:spcAft>
                <a:spcPts val="0"/>
              </a:spcAft>
              <a:buSzPts val="2400"/>
              <a:buChar char="○"/>
              <a:defRPr/>
            </a:lvl8pPr>
            <a:lvl9pPr marL="4114800" lvl="8" indent="-381000">
              <a:spcBef>
                <a:spcPts val="0"/>
              </a:spcBef>
              <a:spcAft>
                <a:spcPts val="0"/>
              </a:spcAft>
              <a:buSzPts val="2400"/>
              <a:buChar char="■"/>
              <a:defRPr/>
            </a:lvl9pPr>
          </a:lstStyle>
          <a:p>
            <a:endParaRPr/>
          </a:p>
        </p:txBody>
      </p:sp>
      <p:sp>
        <p:nvSpPr>
          <p:cNvPr id="44" name="Google Shape;44;p11"/>
          <p:cNvSpPr txBox="1">
            <a:spLocks noGrp="1"/>
          </p:cNvSpPr>
          <p:nvPr>
            <p:ph type="sldNum" idx="12"/>
          </p:nvPr>
        </p:nvSpPr>
        <p:spPr>
          <a:xfrm>
            <a:off x="4297650" y="4859852"/>
            <a:ext cx="548700" cy="283800"/>
          </a:xfrm>
          <a:prstGeom prst="rect">
            <a:avLst/>
          </a:prstGeom>
        </p:spPr>
        <p:txBody>
          <a:bodyPr spcFirstLastPara="1" wrap="square" lIns="91425" tIns="91425" rIns="91425" bIns="91425" anchor="t"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4"/>
          <p:cNvSpPr txBox="1">
            <a:spLocks noGrp="1"/>
          </p:cNvSpPr>
          <p:nvPr>
            <p:ph type="title"/>
          </p:nvPr>
        </p:nvSpPr>
        <p:spPr>
          <a:xfrm>
            <a:off x="457200" y="-22622"/>
            <a:ext cx="8229600" cy="857400"/>
          </a:xfrm>
          <a:prstGeom prst="rect">
            <a:avLst/>
          </a:prstGeom>
        </p:spPr>
        <p:txBody>
          <a:bodyPr spcFirstLastPara="1" wrap="square" lIns="91425" tIns="91425" rIns="91425" bIns="91425" anchor="ctr" anchorCtr="0">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58" name="Google Shape;58;p14"/>
          <p:cNvSpPr txBox="1">
            <a:spLocks noGrp="1"/>
          </p:cNvSpPr>
          <p:nvPr>
            <p:ph type="sldNum" idx="12"/>
          </p:nvPr>
        </p:nvSpPr>
        <p:spPr>
          <a:xfrm>
            <a:off x="4297650" y="4859852"/>
            <a:ext cx="548700" cy="2838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blipFill>
          <a:blip r:embed="rId12">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22622"/>
            <a:ext cx="8229600" cy="857400"/>
          </a:xfrm>
          <a:prstGeom prst="rect">
            <a:avLst/>
          </a:prstGeom>
          <a:noFill/>
          <a:ln>
            <a:noFill/>
          </a:ln>
        </p:spPr>
        <p:txBody>
          <a:bodyPr spcFirstLastPara="1" wrap="square" lIns="91425" tIns="91425" rIns="91425" bIns="91425" anchor="ctr" anchorCtr="0">
            <a:noAutofit/>
          </a:bodyPr>
          <a:lstStyle>
            <a:lvl1pPr lvl="0" algn="ctr">
              <a:spcBef>
                <a:spcPts val="0"/>
              </a:spcBef>
              <a:spcAft>
                <a:spcPts val="0"/>
              </a:spcAft>
              <a:buClr>
                <a:schemeClr val="dk1"/>
              </a:buClr>
              <a:buSzPts val="2400"/>
              <a:buFont typeface="Permanent Marker"/>
              <a:buNone/>
              <a:defRPr sz="2400">
                <a:solidFill>
                  <a:schemeClr val="dk1"/>
                </a:solidFill>
                <a:latin typeface="Permanent Marker"/>
                <a:ea typeface="Permanent Marker"/>
                <a:cs typeface="Permanent Marker"/>
                <a:sym typeface="Permanent Marker"/>
              </a:defRPr>
            </a:lvl1pPr>
            <a:lvl2pPr lvl="1" algn="ctr">
              <a:spcBef>
                <a:spcPts val="0"/>
              </a:spcBef>
              <a:spcAft>
                <a:spcPts val="0"/>
              </a:spcAft>
              <a:buClr>
                <a:schemeClr val="dk1"/>
              </a:buClr>
              <a:buSzPts val="2400"/>
              <a:buFont typeface="Permanent Marker"/>
              <a:buNone/>
              <a:defRPr sz="2400">
                <a:solidFill>
                  <a:schemeClr val="dk1"/>
                </a:solidFill>
                <a:latin typeface="Permanent Marker"/>
                <a:ea typeface="Permanent Marker"/>
                <a:cs typeface="Permanent Marker"/>
                <a:sym typeface="Permanent Marker"/>
              </a:defRPr>
            </a:lvl2pPr>
            <a:lvl3pPr lvl="2" algn="ctr">
              <a:spcBef>
                <a:spcPts val="0"/>
              </a:spcBef>
              <a:spcAft>
                <a:spcPts val="0"/>
              </a:spcAft>
              <a:buClr>
                <a:schemeClr val="dk1"/>
              </a:buClr>
              <a:buSzPts val="2400"/>
              <a:buFont typeface="Permanent Marker"/>
              <a:buNone/>
              <a:defRPr sz="2400">
                <a:solidFill>
                  <a:schemeClr val="dk1"/>
                </a:solidFill>
                <a:latin typeface="Permanent Marker"/>
                <a:ea typeface="Permanent Marker"/>
                <a:cs typeface="Permanent Marker"/>
                <a:sym typeface="Permanent Marker"/>
              </a:defRPr>
            </a:lvl3pPr>
            <a:lvl4pPr lvl="3" algn="ctr">
              <a:spcBef>
                <a:spcPts val="0"/>
              </a:spcBef>
              <a:spcAft>
                <a:spcPts val="0"/>
              </a:spcAft>
              <a:buClr>
                <a:schemeClr val="dk1"/>
              </a:buClr>
              <a:buSzPts val="2400"/>
              <a:buFont typeface="Permanent Marker"/>
              <a:buNone/>
              <a:defRPr sz="2400">
                <a:solidFill>
                  <a:schemeClr val="dk1"/>
                </a:solidFill>
                <a:latin typeface="Permanent Marker"/>
                <a:ea typeface="Permanent Marker"/>
                <a:cs typeface="Permanent Marker"/>
                <a:sym typeface="Permanent Marker"/>
              </a:defRPr>
            </a:lvl4pPr>
            <a:lvl5pPr lvl="4" algn="ctr">
              <a:spcBef>
                <a:spcPts val="0"/>
              </a:spcBef>
              <a:spcAft>
                <a:spcPts val="0"/>
              </a:spcAft>
              <a:buClr>
                <a:schemeClr val="dk1"/>
              </a:buClr>
              <a:buSzPts val="2400"/>
              <a:buFont typeface="Permanent Marker"/>
              <a:buNone/>
              <a:defRPr sz="2400">
                <a:solidFill>
                  <a:schemeClr val="dk1"/>
                </a:solidFill>
                <a:latin typeface="Permanent Marker"/>
                <a:ea typeface="Permanent Marker"/>
                <a:cs typeface="Permanent Marker"/>
                <a:sym typeface="Permanent Marker"/>
              </a:defRPr>
            </a:lvl5pPr>
            <a:lvl6pPr lvl="5" algn="ctr">
              <a:spcBef>
                <a:spcPts val="0"/>
              </a:spcBef>
              <a:spcAft>
                <a:spcPts val="0"/>
              </a:spcAft>
              <a:buClr>
                <a:schemeClr val="dk1"/>
              </a:buClr>
              <a:buSzPts val="2400"/>
              <a:buFont typeface="Permanent Marker"/>
              <a:buNone/>
              <a:defRPr sz="2400">
                <a:solidFill>
                  <a:schemeClr val="dk1"/>
                </a:solidFill>
                <a:latin typeface="Permanent Marker"/>
                <a:ea typeface="Permanent Marker"/>
                <a:cs typeface="Permanent Marker"/>
                <a:sym typeface="Permanent Marker"/>
              </a:defRPr>
            </a:lvl6pPr>
            <a:lvl7pPr lvl="6" algn="ctr">
              <a:spcBef>
                <a:spcPts val="0"/>
              </a:spcBef>
              <a:spcAft>
                <a:spcPts val="0"/>
              </a:spcAft>
              <a:buClr>
                <a:schemeClr val="dk1"/>
              </a:buClr>
              <a:buSzPts val="2400"/>
              <a:buFont typeface="Permanent Marker"/>
              <a:buNone/>
              <a:defRPr sz="2400">
                <a:solidFill>
                  <a:schemeClr val="dk1"/>
                </a:solidFill>
                <a:latin typeface="Permanent Marker"/>
                <a:ea typeface="Permanent Marker"/>
                <a:cs typeface="Permanent Marker"/>
                <a:sym typeface="Permanent Marker"/>
              </a:defRPr>
            </a:lvl7pPr>
            <a:lvl8pPr lvl="7" algn="ctr">
              <a:spcBef>
                <a:spcPts val="0"/>
              </a:spcBef>
              <a:spcAft>
                <a:spcPts val="0"/>
              </a:spcAft>
              <a:buClr>
                <a:schemeClr val="dk1"/>
              </a:buClr>
              <a:buSzPts val="2400"/>
              <a:buFont typeface="Permanent Marker"/>
              <a:buNone/>
              <a:defRPr sz="2400">
                <a:solidFill>
                  <a:schemeClr val="dk1"/>
                </a:solidFill>
                <a:latin typeface="Permanent Marker"/>
                <a:ea typeface="Permanent Marker"/>
                <a:cs typeface="Permanent Marker"/>
                <a:sym typeface="Permanent Marker"/>
              </a:defRPr>
            </a:lvl8pPr>
            <a:lvl9pPr lvl="8" algn="ctr">
              <a:spcBef>
                <a:spcPts val="0"/>
              </a:spcBef>
              <a:spcAft>
                <a:spcPts val="0"/>
              </a:spcAft>
              <a:buClr>
                <a:schemeClr val="dk1"/>
              </a:buClr>
              <a:buSzPts val="2400"/>
              <a:buFont typeface="Permanent Marker"/>
              <a:buNone/>
              <a:defRPr sz="2400">
                <a:solidFill>
                  <a:schemeClr val="dk1"/>
                </a:solidFill>
                <a:latin typeface="Permanent Marker"/>
                <a:ea typeface="Permanent Marker"/>
                <a:cs typeface="Permanent Marker"/>
                <a:sym typeface="Permanent Marker"/>
              </a:defRPr>
            </a:lvl9pPr>
          </a:lstStyle>
          <a:p>
            <a:endParaRPr/>
          </a:p>
        </p:txBody>
      </p:sp>
      <p:sp>
        <p:nvSpPr>
          <p:cNvPr id="7" name="Google Shape;7;p1"/>
          <p:cNvSpPr txBox="1">
            <a:spLocks noGrp="1"/>
          </p:cNvSpPr>
          <p:nvPr>
            <p:ph type="body" idx="1"/>
          </p:nvPr>
        </p:nvSpPr>
        <p:spPr>
          <a:xfrm>
            <a:off x="911700" y="1200150"/>
            <a:ext cx="7320600" cy="37257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dk2"/>
              </a:buClr>
              <a:buSzPts val="2400"/>
              <a:buFont typeface="Source Sans Pro"/>
              <a:buChar char="▸"/>
              <a:defRPr sz="2400">
                <a:solidFill>
                  <a:schemeClr val="dk1"/>
                </a:solidFill>
                <a:latin typeface="Source Sans Pro"/>
                <a:ea typeface="Source Sans Pro"/>
                <a:cs typeface="Source Sans Pro"/>
                <a:sym typeface="Source Sans Pro"/>
              </a:defRPr>
            </a:lvl1pPr>
            <a:lvl2pPr marL="914400" lvl="1" indent="-381000">
              <a:spcBef>
                <a:spcPts val="0"/>
              </a:spcBef>
              <a:spcAft>
                <a:spcPts val="0"/>
              </a:spcAft>
              <a:buClr>
                <a:schemeClr val="dk2"/>
              </a:buClr>
              <a:buSzPts val="2400"/>
              <a:buFont typeface="Source Sans Pro"/>
              <a:buChar char="○"/>
              <a:defRPr sz="2400">
                <a:solidFill>
                  <a:schemeClr val="dk1"/>
                </a:solidFill>
                <a:latin typeface="Source Sans Pro"/>
                <a:ea typeface="Source Sans Pro"/>
                <a:cs typeface="Source Sans Pro"/>
                <a:sym typeface="Source Sans Pro"/>
              </a:defRPr>
            </a:lvl2pPr>
            <a:lvl3pPr marL="1371600" lvl="2" indent="-381000">
              <a:spcBef>
                <a:spcPts val="0"/>
              </a:spcBef>
              <a:spcAft>
                <a:spcPts val="0"/>
              </a:spcAft>
              <a:buClr>
                <a:schemeClr val="dk2"/>
              </a:buClr>
              <a:buSzPts val="2400"/>
              <a:buFont typeface="Source Sans Pro"/>
              <a:buChar char="■"/>
              <a:defRPr sz="2400">
                <a:solidFill>
                  <a:schemeClr val="dk1"/>
                </a:solidFill>
                <a:latin typeface="Source Sans Pro"/>
                <a:ea typeface="Source Sans Pro"/>
                <a:cs typeface="Source Sans Pro"/>
                <a:sym typeface="Source Sans Pro"/>
              </a:defRPr>
            </a:lvl3pPr>
            <a:lvl4pPr marL="1828800" lvl="3" indent="-381000">
              <a:spcBef>
                <a:spcPts val="0"/>
              </a:spcBef>
              <a:spcAft>
                <a:spcPts val="0"/>
              </a:spcAft>
              <a:buClr>
                <a:schemeClr val="dk1"/>
              </a:buClr>
              <a:buSzPts val="2400"/>
              <a:buFont typeface="Source Sans Pro"/>
              <a:buChar char="●"/>
              <a:defRPr sz="2400">
                <a:solidFill>
                  <a:schemeClr val="dk1"/>
                </a:solidFill>
                <a:latin typeface="Source Sans Pro"/>
                <a:ea typeface="Source Sans Pro"/>
                <a:cs typeface="Source Sans Pro"/>
                <a:sym typeface="Source Sans Pro"/>
              </a:defRPr>
            </a:lvl4pPr>
            <a:lvl5pPr marL="2286000" lvl="4" indent="-381000">
              <a:spcBef>
                <a:spcPts val="0"/>
              </a:spcBef>
              <a:spcAft>
                <a:spcPts val="0"/>
              </a:spcAft>
              <a:buClr>
                <a:schemeClr val="dk1"/>
              </a:buClr>
              <a:buSzPts val="2400"/>
              <a:buFont typeface="Source Sans Pro"/>
              <a:buChar char="○"/>
              <a:defRPr sz="2400">
                <a:solidFill>
                  <a:schemeClr val="dk1"/>
                </a:solidFill>
                <a:latin typeface="Source Sans Pro"/>
                <a:ea typeface="Source Sans Pro"/>
                <a:cs typeface="Source Sans Pro"/>
                <a:sym typeface="Source Sans Pro"/>
              </a:defRPr>
            </a:lvl5pPr>
            <a:lvl6pPr marL="2743200" lvl="5" indent="-381000">
              <a:spcBef>
                <a:spcPts val="0"/>
              </a:spcBef>
              <a:spcAft>
                <a:spcPts val="0"/>
              </a:spcAft>
              <a:buClr>
                <a:schemeClr val="dk1"/>
              </a:buClr>
              <a:buSzPts val="2400"/>
              <a:buFont typeface="Source Sans Pro"/>
              <a:buChar char="■"/>
              <a:defRPr sz="2400">
                <a:solidFill>
                  <a:schemeClr val="dk1"/>
                </a:solidFill>
                <a:latin typeface="Source Sans Pro"/>
                <a:ea typeface="Source Sans Pro"/>
                <a:cs typeface="Source Sans Pro"/>
                <a:sym typeface="Source Sans Pro"/>
              </a:defRPr>
            </a:lvl6pPr>
            <a:lvl7pPr marL="3200400" lvl="6" indent="-381000">
              <a:spcBef>
                <a:spcPts val="0"/>
              </a:spcBef>
              <a:spcAft>
                <a:spcPts val="0"/>
              </a:spcAft>
              <a:buClr>
                <a:schemeClr val="dk1"/>
              </a:buClr>
              <a:buSzPts val="2400"/>
              <a:buFont typeface="Source Sans Pro"/>
              <a:buChar char="●"/>
              <a:defRPr sz="2400">
                <a:solidFill>
                  <a:schemeClr val="dk1"/>
                </a:solidFill>
                <a:latin typeface="Source Sans Pro"/>
                <a:ea typeface="Source Sans Pro"/>
                <a:cs typeface="Source Sans Pro"/>
                <a:sym typeface="Source Sans Pro"/>
              </a:defRPr>
            </a:lvl7pPr>
            <a:lvl8pPr marL="3657600" lvl="7" indent="-381000">
              <a:spcBef>
                <a:spcPts val="0"/>
              </a:spcBef>
              <a:spcAft>
                <a:spcPts val="0"/>
              </a:spcAft>
              <a:buClr>
                <a:schemeClr val="dk1"/>
              </a:buClr>
              <a:buSzPts val="2400"/>
              <a:buFont typeface="Source Sans Pro"/>
              <a:buChar char="○"/>
              <a:defRPr sz="2400">
                <a:solidFill>
                  <a:schemeClr val="dk1"/>
                </a:solidFill>
                <a:latin typeface="Source Sans Pro"/>
                <a:ea typeface="Source Sans Pro"/>
                <a:cs typeface="Source Sans Pro"/>
                <a:sym typeface="Source Sans Pro"/>
              </a:defRPr>
            </a:lvl8pPr>
            <a:lvl9pPr marL="4114800" lvl="8" indent="-381000">
              <a:spcBef>
                <a:spcPts val="0"/>
              </a:spcBef>
              <a:spcAft>
                <a:spcPts val="0"/>
              </a:spcAft>
              <a:buClr>
                <a:schemeClr val="dk1"/>
              </a:buClr>
              <a:buSzPts val="2400"/>
              <a:buFont typeface="Source Sans Pro"/>
              <a:buChar char="■"/>
              <a:defRPr sz="2400">
                <a:solidFill>
                  <a:schemeClr val="dk1"/>
                </a:solidFill>
                <a:latin typeface="Source Sans Pro"/>
                <a:ea typeface="Source Sans Pro"/>
                <a:cs typeface="Source Sans Pro"/>
                <a:sym typeface="Source Sans Pro"/>
              </a:defRPr>
            </a:lvl9pPr>
          </a:lstStyle>
          <a:p>
            <a:endParaRPr/>
          </a:p>
        </p:txBody>
      </p:sp>
      <p:sp>
        <p:nvSpPr>
          <p:cNvPr id="8" name="Google Shape;8;p1"/>
          <p:cNvSpPr txBox="1">
            <a:spLocks noGrp="1"/>
          </p:cNvSpPr>
          <p:nvPr>
            <p:ph type="sldNum" idx="12"/>
          </p:nvPr>
        </p:nvSpPr>
        <p:spPr>
          <a:xfrm>
            <a:off x="4297650" y="4859852"/>
            <a:ext cx="548700" cy="283800"/>
          </a:xfrm>
          <a:prstGeom prst="rect">
            <a:avLst/>
          </a:prstGeom>
          <a:noFill/>
          <a:ln>
            <a:noFill/>
          </a:ln>
        </p:spPr>
        <p:txBody>
          <a:bodyPr spcFirstLastPara="1" wrap="square" lIns="91425" tIns="91425" rIns="91425" bIns="91425" anchor="t" anchorCtr="0">
            <a:noAutofit/>
          </a:bodyPr>
          <a:lstStyle>
            <a:lvl1pPr lvl="0" algn="ctr">
              <a:buNone/>
              <a:defRPr sz="1200">
                <a:solidFill>
                  <a:schemeClr val="dk2"/>
                </a:solidFill>
                <a:latin typeface="Permanent Marker"/>
                <a:ea typeface="Permanent Marker"/>
                <a:cs typeface="Permanent Marker"/>
                <a:sym typeface="Permanent Marker"/>
              </a:defRPr>
            </a:lvl1pPr>
            <a:lvl2pPr lvl="1" algn="ctr">
              <a:buNone/>
              <a:defRPr sz="1200">
                <a:solidFill>
                  <a:schemeClr val="dk2"/>
                </a:solidFill>
                <a:latin typeface="Permanent Marker"/>
                <a:ea typeface="Permanent Marker"/>
                <a:cs typeface="Permanent Marker"/>
                <a:sym typeface="Permanent Marker"/>
              </a:defRPr>
            </a:lvl2pPr>
            <a:lvl3pPr lvl="2" algn="ctr">
              <a:buNone/>
              <a:defRPr sz="1200">
                <a:solidFill>
                  <a:schemeClr val="dk2"/>
                </a:solidFill>
                <a:latin typeface="Permanent Marker"/>
                <a:ea typeface="Permanent Marker"/>
                <a:cs typeface="Permanent Marker"/>
                <a:sym typeface="Permanent Marker"/>
              </a:defRPr>
            </a:lvl3pPr>
            <a:lvl4pPr lvl="3" algn="ctr">
              <a:buNone/>
              <a:defRPr sz="1200">
                <a:solidFill>
                  <a:schemeClr val="dk2"/>
                </a:solidFill>
                <a:latin typeface="Permanent Marker"/>
                <a:ea typeface="Permanent Marker"/>
                <a:cs typeface="Permanent Marker"/>
                <a:sym typeface="Permanent Marker"/>
              </a:defRPr>
            </a:lvl4pPr>
            <a:lvl5pPr lvl="4" algn="ctr">
              <a:buNone/>
              <a:defRPr sz="1200">
                <a:solidFill>
                  <a:schemeClr val="dk2"/>
                </a:solidFill>
                <a:latin typeface="Permanent Marker"/>
                <a:ea typeface="Permanent Marker"/>
                <a:cs typeface="Permanent Marker"/>
                <a:sym typeface="Permanent Marker"/>
              </a:defRPr>
            </a:lvl5pPr>
            <a:lvl6pPr lvl="5" algn="ctr">
              <a:buNone/>
              <a:defRPr sz="1200">
                <a:solidFill>
                  <a:schemeClr val="dk2"/>
                </a:solidFill>
                <a:latin typeface="Permanent Marker"/>
                <a:ea typeface="Permanent Marker"/>
                <a:cs typeface="Permanent Marker"/>
                <a:sym typeface="Permanent Marker"/>
              </a:defRPr>
            </a:lvl6pPr>
            <a:lvl7pPr lvl="6" algn="ctr">
              <a:buNone/>
              <a:defRPr sz="1200">
                <a:solidFill>
                  <a:schemeClr val="dk2"/>
                </a:solidFill>
                <a:latin typeface="Permanent Marker"/>
                <a:ea typeface="Permanent Marker"/>
                <a:cs typeface="Permanent Marker"/>
                <a:sym typeface="Permanent Marker"/>
              </a:defRPr>
            </a:lvl7pPr>
            <a:lvl8pPr lvl="7" algn="ctr">
              <a:buNone/>
              <a:defRPr sz="1200">
                <a:solidFill>
                  <a:schemeClr val="dk2"/>
                </a:solidFill>
                <a:latin typeface="Permanent Marker"/>
                <a:ea typeface="Permanent Marker"/>
                <a:cs typeface="Permanent Marker"/>
                <a:sym typeface="Permanent Marker"/>
              </a:defRPr>
            </a:lvl8pPr>
            <a:lvl9pPr lvl="8" algn="ctr">
              <a:buNone/>
              <a:defRPr sz="1200">
                <a:solidFill>
                  <a:schemeClr val="dk2"/>
                </a:solidFill>
                <a:latin typeface="Permanent Marker"/>
                <a:ea typeface="Permanent Marker"/>
                <a:cs typeface="Permanent Marker"/>
                <a:sym typeface="Permanent Marker"/>
              </a:defRPr>
            </a:lvl9pPr>
          </a:lstStyle>
          <a:p>
            <a:pPr marL="0" lvl="0" indent="0" algn="ct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3" r:id="rId5"/>
    <p:sldLayoutId id="2147483655" r:id="rId6"/>
    <p:sldLayoutId id="2147483656" r:id="rId7"/>
    <p:sldLayoutId id="2147483657" r:id="rId8"/>
    <p:sldLayoutId id="2147483660" r:id="rId9"/>
    <p:sldLayoutId id="2147483662" r:id="rId10"/>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9.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image" Target="../media/image2.jpg"/><Relationship Id="rId7"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image" Target="../media/image9.png"/><Relationship Id="rId5" Type="http://schemas.openxmlformats.org/officeDocument/2006/relationships/image" Target="../media/image10.pn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9.png"/><Relationship Id="rId5" Type="http://schemas.openxmlformats.org/officeDocument/2006/relationships/image" Target="../media/image10.pn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9.png"/><Relationship Id="rId5" Type="http://schemas.openxmlformats.org/officeDocument/2006/relationships/image" Target="../media/image10.pn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image" Target="../media/image2.jpg"/><Relationship Id="rId7" Type="http://schemas.openxmlformats.org/officeDocument/2006/relationships/diagramData" Target="../diagrams/data1.xml"/><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9.png"/><Relationship Id="rId11" Type="http://schemas.microsoft.com/office/2007/relationships/diagramDrawing" Target="../diagrams/drawing1.xml"/><Relationship Id="rId5" Type="http://schemas.openxmlformats.org/officeDocument/2006/relationships/image" Target="../media/image10.png"/><Relationship Id="rId10" Type="http://schemas.openxmlformats.org/officeDocument/2006/relationships/diagramColors" Target="../diagrams/colors1.xml"/><Relationship Id="rId4" Type="http://schemas.openxmlformats.org/officeDocument/2006/relationships/image" Target="../media/image8.jpeg"/><Relationship Id="rId9"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9.png"/><Relationship Id="rId5" Type="http://schemas.openxmlformats.org/officeDocument/2006/relationships/image" Target="../media/image10.pn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image" Target="../media/image9.png"/><Relationship Id="rId5" Type="http://schemas.openxmlformats.org/officeDocument/2006/relationships/image" Target="../media/image10.pn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7"/>
          <p:cNvSpPr txBox="1">
            <a:spLocks noGrp="1"/>
          </p:cNvSpPr>
          <p:nvPr>
            <p:ph type="ctrTitle"/>
          </p:nvPr>
        </p:nvSpPr>
        <p:spPr>
          <a:xfrm>
            <a:off x="1295550" y="1027043"/>
            <a:ext cx="6552900" cy="2124570"/>
          </a:xfrm>
          <a:prstGeom prst="rect">
            <a:avLst/>
          </a:prstGeom>
        </p:spPr>
        <p:txBody>
          <a:bodyPr spcFirstLastPara="1" wrap="square" lIns="91425" tIns="91425" rIns="91425" bIns="91425" anchor="ctr" anchorCtr="0">
            <a:noAutofit/>
          </a:bodyPr>
          <a:lstStyle/>
          <a:p>
            <a:pPr lvl="0"/>
            <a:r>
              <a:rPr lang="en-US" sz="2000" dirty="0" smtClean="0">
                <a:solidFill>
                  <a:srgbClr val="002060"/>
                </a:solidFill>
              </a:rPr>
              <a:t/>
            </a:r>
            <a:br>
              <a:rPr lang="en-US" sz="2000" dirty="0" smtClean="0">
                <a:solidFill>
                  <a:srgbClr val="002060"/>
                </a:solidFill>
              </a:rPr>
            </a:br>
            <a:r>
              <a:rPr lang="en-US" sz="2000" dirty="0">
                <a:solidFill>
                  <a:srgbClr val="002060"/>
                </a:solidFill>
              </a:rPr>
              <a:t/>
            </a:r>
            <a:br>
              <a:rPr lang="en-US" sz="2000" dirty="0">
                <a:solidFill>
                  <a:srgbClr val="002060"/>
                </a:solidFill>
              </a:rPr>
            </a:br>
            <a:r>
              <a:rPr lang="en-US" sz="2000" dirty="0" smtClean="0">
                <a:solidFill>
                  <a:srgbClr val="002060"/>
                </a:solidFill>
              </a:rPr>
              <a:t/>
            </a:r>
            <a:br>
              <a:rPr lang="en-US" sz="2000" dirty="0" smtClean="0">
                <a:solidFill>
                  <a:srgbClr val="002060"/>
                </a:solidFill>
              </a:rPr>
            </a:br>
            <a:r>
              <a:rPr lang="bg-BG" sz="2000" b="1" dirty="0" smtClean="0">
                <a:solidFill>
                  <a:srgbClr val="002060"/>
                </a:solidFill>
              </a:rPr>
              <a:t>ПЪРВО </a:t>
            </a:r>
            <a:r>
              <a:rPr lang="bg-BG" sz="2000" b="1" dirty="0">
                <a:solidFill>
                  <a:srgbClr val="002060"/>
                </a:solidFill>
              </a:rPr>
              <a:t>ЗАСЕДАНИЕ НА</a:t>
            </a:r>
            <a:br>
              <a:rPr lang="bg-BG" sz="2000" b="1" dirty="0">
                <a:solidFill>
                  <a:srgbClr val="002060"/>
                </a:solidFill>
              </a:rPr>
            </a:br>
            <a:r>
              <a:rPr lang="bg-BG" sz="2000" b="1" dirty="0">
                <a:solidFill>
                  <a:srgbClr val="002060"/>
                </a:solidFill>
              </a:rPr>
              <a:t>КОМИТЕТА ЗА НАБЛЮДЕНИЕ НА </a:t>
            </a:r>
            <a:br>
              <a:rPr lang="bg-BG" sz="2000" b="1" dirty="0">
                <a:solidFill>
                  <a:srgbClr val="002060"/>
                </a:solidFill>
              </a:rPr>
            </a:br>
            <a:r>
              <a:rPr lang="bg-BG" sz="2000" b="1" dirty="0">
                <a:solidFill>
                  <a:srgbClr val="002060"/>
                </a:solidFill>
              </a:rPr>
              <a:t>ПРОГРАМАТА ЗА МОРСКО ДЕЛО, РИБАРСТВО И АКВАКУЛТУРИ </a:t>
            </a:r>
            <a:br>
              <a:rPr lang="bg-BG" sz="2000" b="1" dirty="0">
                <a:solidFill>
                  <a:srgbClr val="002060"/>
                </a:solidFill>
              </a:rPr>
            </a:br>
            <a:r>
              <a:rPr lang="bg-BG" sz="2000" dirty="0">
                <a:solidFill>
                  <a:srgbClr val="002060"/>
                </a:solidFill>
              </a:rPr>
              <a:t>2021-2027 Г.</a:t>
            </a:r>
            <a:br>
              <a:rPr lang="bg-BG" sz="2000" dirty="0">
                <a:solidFill>
                  <a:srgbClr val="002060"/>
                </a:solidFill>
              </a:rPr>
            </a:br>
            <a:r>
              <a:rPr lang="bg-BG" sz="1600" dirty="0">
                <a:solidFill>
                  <a:srgbClr val="002060"/>
                </a:solidFill>
              </a:rPr>
              <a:t/>
            </a:r>
            <a:br>
              <a:rPr lang="bg-BG" sz="1600" dirty="0">
                <a:solidFill>
                  <a:srgbClr val="002060"/>
                </a:solidFill>
              </a:rPr>
            </a:br>
            <a:r>
              <a:rPr lang="bg-BG" sz="1600" dirty="0">
                <a:solidFill>
                  <a:srgbClr val="002060"/>
                </a:solidFill>
              </a:rPr>
              <a:t/>
            </a:r>
            <a:br>
              <a:rPr lang="bg-BG" sz="1600" dirty="0">
                <a:solidFill>
                  <a:srgbClr val="002060"/>
                </a:solidFill>
              </a:rPr>
            </a:br>
            <a:r>
              <a:rPr lang="bg-BG" sz="1600" i="1" dirty="0">
                <a:solidFill>
                  <a:srgbClr val="002060"/>
                </a:solidFill>
              </a:rPr>
              <a:t>17 март 2023 г.</a:t>
            </a:r>
            <a:br>
              <a:rPr lang="bg-BG" sz="1600" i="1" dirty="0">
                <a:solidFill>
                  <a:srgbClr val="002060"/>
                </a:solidFill>
              </a:rPr>
            </a:br>
            <a:r>
              <a:rPr lang="en-US" sz="1600" i="1" dirty="0">
                <a:solidFill>
                  <a:srgbClr val="002060"/>
                </a:solidFill>
              </a:rPr>
              <a:t>Grand Hotel Millennium Sofia</a:t>
            </a:r>
            <a:endParaRPr lang="bg-BG" sz="1600" i="1" dirty="0">
              <a:solidFill>
                <a:srgbClr val="002060"/>
              </a:solidFill>
            </a:endParaRPr>
          </a:p>
        </p:txBody>
      </p:sp>
      <p:pic>
        <p:nvPicPr>
          <p:cNvPr id="3" name="Picture 2"/>
          <p:cNvPicPr/>
          <p:nvPr/>
        </p:nvPicPr>
        <p:blipFill>
          <a:blip r:embed="rId3">
            <a:extLst>
              <a:ext uri="{28A0092B-C50C-407E-A947-70E740481C1C}">
                <a14:useLocalDpi xmlns:a14="http://schemas.microsoft.com/office/drawing/2010/main" val="0"/>
              </a:ext>
            </a:extLst>
          </a:blip>
          <a:srcRect/>
          <a:stretch>
            <a:fillRect/>
          </a:stretch>
        </p:blipFill>
        <p:spPr bwMode="auto">
          <a:xfrm>
            <a:off x="163295" y="79513"/>
            <a:ext cx="2099733" cy="388087"/>
          </a:xfrm>
          <a:prstGeom prst="rect">
            <a:avLst/>
          </a:prstGeom>
          <a:noFill/>
          <a:ln>
            <a:noFill/>
          </a:ln>
        </p:spPr>
      </p:pic>
      <p:pic>
        <p:nvPicPr>
          <p:cNvPr id="4" name="Picture 3"/>
          <p:cNvPicPr/>
          <p:nvPr/>
        </p:nvPicPr>
        <p:blipFill>
          <a:blip r:embed="rId4" cstate="print">
            <a:extLst>
              <a:ext uri="{28A0092B-C50C-407E-A947-70E740481C1C}">
                <a14:useLocalDpi xmlns:a14="http://schemas.microsoft.com/office/drawing/2010/main" val="0"/>
              </a:ext>
            </a:extLst>
          </a:blip>
          <a:stretch>
            <a:fillRect/>
          </a:stretch>
        </p:blipFill>
        <p:spPr>
          <a:xfrm>
            <a:off x="7772400" y="29716"/>
            <a:ext cx="1166192" cy="487680"/>
          </a:xfrm>
          <a:prstGeom prst="rect">
            <a:avLst/>
          </a:prstGeom>
        </p:spPr>
      </p:pic>
      <p:pic>
        <p:nvPicPr>
          <p:cNvPr id="5" name="Picture 4"/>
          <p:cNvPicPr/>
          <p:nvPr/>
        </p:nvPicPr>
        <p:blipFill>
          <a:blip r:embed="rId5">
            <a:extLst>
              <a:ext uri="{28A0092B-C50C-407E-A947-70E740481C1C}">
                <a14:useLocalDpi xmlns:a14="http://schemas.microsoft.com/office/drawing/2010/main" val="0"/>
              </a:ext>
            </a:extLst>
          </a:blip>
          <a:srcRect/>
          <a:stretch>
            <a:fillRect/>
          </a:stretch>
        </p:blipFill>
        <p:spPr bwMode="auto">
          <a:xfrm>
            <a:off x="3875560" y="79513"/>
            <a:ext cx="1512147" cy="487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22"/>
          <p:cNvSpPr txBox="1">
            <a:spLocks noGrp="1"/>
          </p:cNvSpPr>
          <p:nvPr>
            <p:ph type="title"/>
          </p:nvPr>
        </p:nvSpPr>
        <p:spPr>
          <a:xfrm>
            <a:off x="457200" y="-22622"/>
            <a:ext cx="8229600" cy="85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endParaRPr sz="900" dirty="0"/>
          </a:p>
        </p:txBody>
      </p:sp>
      <p:sp>
        <p:nvSpPr>
          <p:cNvPr id="104" name="Google Shape;104;p22"/>
          <p:cNvSpPr txBox="1">
            <a:spLocks noGrp="1"/>
          </p:cNvSpPr>
          <p:nvPr>
            <p:ph type="body" idx="1"/>
          </p:nvPr>
        </p:nvSpPr>
        <p:spPr>
          <a:xfrm>
            <a:off x="934277" y="1200150"/>
            <a:ext cx="7440795" cy="3583885"/>
          </a:xfrm>
          <a:prstGeom prst="rect">
            <a:avLst/>
          </a:prstGeom>
        </p:spPr>
        <p:txBody>
          <a:bodyPr spcFirstLastPara="1" wrap="square" lIns="91425" tIns="91425" rIns="91425" bIns="91425" anchor="t" anchorCtr="0">
            <a:noAutofit/>
          </a:bodyPr>
          <a:lstStyle/>
          <a:p>
            <a:pPr marL="0" indent="0" algn="ctr">
              <a:spcBef>
                <a:spcPts val="0"/>
              </a:spcBef>
              <a:buClrTx/>
              <a:buSzTx/>
              <a:buNone/>
            </a:pPr>
            <a:endParaRPr lang="en-US" sz="3200" b="1" dirty="0" smtClean="0">
              <a:solidFill>
                <a:srgbClr val="002060"/>
              </a:solidFill>
              <a:latin typeface="Permanent Marker"/>
              <a:ea typeface="Permanent Marker"/>
              <a:cs typeface="Permanent Marker"/>
              <a:sym typeface="Permanent Marker"/>
            </a:endParaRPr>
          </a:p>
          <a:p>
            <a:pPr marL="0" indent="0" algn="ctr">
              <a:spcBef>
                <a:spcPts val="0"/>
              </a:spcBef>
              <a:buClrTx/>
              <a:buSzTx/>
              <a:buNone/>
            </a:pPr>
            <a:endParaRPr lang="en-US" sz="3200" b="1" dirty="0">
              <a:solidFill>
                <a:srgbClr val="002060"/>
              </a:solidFill>
              <a:latin typeface="Permanent Marker"/>
              <a:ea typeface="Permanent Marker"/>
              <a:cs typeface="Permanent Marker"/>
              <a:sym typeface="Permanent Marker"/>
            </a:endParaRPr>
          </a:p>
          <a:p>
            <a:pPr marL="0" indent="0" algn="ctr">
              <a:spcBef>
                <a:spcPts val="0"/>
              </a:spcBef>
              <a:buClrTx/>
              <a:buSzTx/>
              <a:buNone/>
            </a:pPr>
            <a:r>
              <a:rPr lang="bg-BG" sz="3200" b="1" dirty="0" smtClean="0">
                <a:solidFill>
                  <a:srgbClr val="002060"/>
                </a:solidFill>
                <a:latin typeface="Permanent Marker"/>
                <a:ea typeface="Permanent Marker"/>
                <a:cs typeface="Permanent Marker"/>
                <a:sym typeface="Permanent Marker"/>
              </a:rPr>
              <a:t>НАПРЕДЪК </a:t>
            </a:r>
            <a:endParaRPr lang="bg-BG" sz="3200" b="1" dirty="0">
              <a:solidFill>
                <a:srgbClr val="002060"/>
              </a:solidFill>
              <a:latin typeface="Permanent Marker"/>
              <a:ea typeface="Permanent Marker"/>
              <a:cs typeface="Permanent Marker"/>
              <a:sym typeface="Permanent Marker"/>
            </a:endParaRPr>
          </a:p>
          <a:p>
            <a:pPr marL="0" indent="0" algn="ctr">
              <a:spcBef>
                <a:spcPts val="0"/>
              </a:spcBef>
              <a:buClrTx/>
              <a:buSzTx/>
              <a:buNone/>
            </a:pPr>
            <a:r>
              <a:rPr lang="bg-BG" sz="3200" b="1" dirty="0">
                <a:solidFill>
                  <a:srgbClr val="002060"/>
                </a:solidFill>
                <a:latin typeface="Permanent Marker"/>
                <a:ea typeface="Permanent Marker"/>
                <a:cs typeface="Permanent Marker"/>
                <a:sym typeface="Permanent Marker"/>
              </a:rPr>
              <a:t> ПО ПРОГРАМАТА ЗА МОРСКО ДЕЛО И РИБАРСТВО 2014-2020</a:t>
            </a:r>
            <a:r>
              <a:rPr lang="en-US" sz="3200" b="1" dirty="0">
                <a:solidFill>
                  <a:srgbClr val="002060"/>
                </a:solidFill>
                <a:latin typeface="Permanent Marker"/>
                <a:ea typeface="Permanent Marker"/>
                <a:cs typeface="Permanent Marker"/>
                <a:sym typeface="Permanent Marker"/>
              </a:rPr>
              <a:t> </a:t>
            </a:r>
            <a:r>
              <a:rPr lang="bg-BG" sz="2800" b="1" dirty="0">
                <a:solidFill>
                  <a:srgbClr val="002060"/>
                </a:solidFill>
                <a:latin typeface="Permanent Marker"/>
                <a:ea typeface="Permanent Marker"/>
                <a:cs typeface="Permanent Marker"/>
                <a:sym typeface="Permanent Marker"/>
              </a:rPr>
              <a:t>г.</a:t>
            </a:r>
            <a:r>
              <a:rPr lang="bg-BG" sz="3200" b="1" dirty="0">
                <a:solidFill>
                  <a:srgbClr val="002060"/>
                </a:solidFill>
                <a:latin typeface="Permanent Marker"/>
                <a:ea typeface="Permanent Marker"/>
                <a:cs typeface="Permanent Marker"/>
                <a:sym typeface="Permanent Marker"/>
              </a:rPr>
              <a:t> </a:t>
            </a:r>
          </a:p>
          <a:p>
            <a:pPr marL="76200" lvl="0" indent="0" algn="l" rtl="0">
              <a:spcBef>
                <a:spcPts val="600"/>
              </a:spcBef>
              <a:spcAft>
                <a:spcPts val="0"/>
              </a:spcAft>
              <a:buSzPts val="2400"/>
              <a:buNone/>
            </a:pPr>
            <a:endParaRPr dirty="0"/>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0" y="8512"/>
            <a:ext cx="2099733" cy="388087"/>
          </a:xfrm>
          <a:prstGeom prst="rect">
            <a:avLst/>
          </a:prstGeom>
          <a:noFill/>
          <a:ln>
            <a:noFill/>
          </a:ln>
        </p:spPr>
      </p:pic>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4041214" y="61520"/>
            <a:ext cx="1512147" cy="487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p:nvPr/>
        </p:nvPicPr>
        <p:blipFill>
          <a:blip r:embed="rId5" cstate="print">
            <a:extLst>
              <a:ext uri="{28A0092B-C50C-407E-A947-70E740481C1C}">
                <a14:useLocalDpi xmlns:a14="http://schemas.microsoft.com/office/drawing/2010/main" val="0"/>
              </a:ext>
            </a:extLst>
          </a:blip>
          <a:stretch>
            <a:fillRect/>
          </a:stretch>
        </p:blipFill>
        <p:spPr>
          <a:xfrm>
            <a:off x="7977808" y="8512"/>
            <a:ext cx="1166192" cy="48768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8"/>
        <p:cNvGrpSpPr/>
        <p:nvPr/>
      </p:nvGrpSpPr>
      <p:grpSpPr>
        <a:xfrm>
          <a:off x="0" y="0"/>
          <a:ext cx="0" cy="0"/>
          <a:chOff x="0" y="0"/>
          <a:chExt cx="0" cy="0"/>
        </a:xfrm>
      </p:grpSpPr>
      <p:sp>
        <p:nvSpPr>
          <p:cNvPr id="149" name="Google Shape;149;p28"/>
          <p:cNvSpPr txBox="1">
            <a:spLocks noGrp="1"/>
          </p:cNvSpPr>
          <p:nvPr>
            <p:ph type="title"/>
          </p:nvPr>
        </p:nvSpPr>
        <p:spPr>
          <a:xfrm>
            <a:off x="457200" y="-22622"/>
            <a:ext cx="8229600" cy="85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t/>
            </a:r>
            <a:br>
              <a:rPr lang="en" dirty="0" smtClean="0"/>
            </a:br>
            <a:r>
              <a:rPr lang="en" dirty="0" smtClean="0"/>
              <a:t/>
            </a:r>
            <a:br>
              <a:rPr lang="en" dirty="0" smtClean="0"/>
            </a:br>
            <a:endParaRPr dirty="0"/>
          </a:p>
        </p:txBody>
      </p:sp>
      <p:sp>
        <p:nvSpPr>
          <p:cNvPr id="153" name="Google Shape;153;p28"/>
          <p:cNvSpPr txBox="1">
            <a:spLocks noGrp="1"/>
          </p:cNvSpPr>
          <p:nvPr>
            <p:ph type="sldNum" idx="12"/>
          </p:nvPr>
        </p:nvSpPr>
        <p:spPr>
          <a:xfrm>
            <a:off x="4297650" y="4859852"/>
            <a:ext cx="548700" cy="283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3</a:t>
            </a:fld>
            <a:endParaRPr/>
          </a:p>
        </p:txBody>
      </p:sp>
      <p:pic>
        <p:nvPicPr>
          <p:cNvPr id="7" name="Picture 6"/>
          <p:cNvPicPr/>
          <p:nvPr/>
        </p:nvPicPr>
        <p:blipFill>
          <a:blip r:embed="rId4">
            <a:extLst>
              <a:ext uri="{28A0092B-C50C-407E-A947-70E740481C1C}">
                <a14:useLocalDpi xmlns:a14="http://schemas.microsoft.com/office/drawing/2010/main" val="0"/>
              </a:ext>
            </a:extLst>
          </a:blip>
          <a:srcRect/>
          <a:stretch>
            <a:fillRect/>
          </a:stretch>
        </p:blipFill>
        <p:spPr bwMode="auto">
          <a:xfrm>
            <a:off x="0" y="8512"/>
            <a:ext cx="2099733" cy="402305"/>
          </a:xfrm>
          <a:prstGeom prst="rect">
            <a:avLst/>
          </a:prstGeom>
          <a:noFill/>
          <a:ln>
            <a:noFill/>
          </a:ln>
        </p:spPr>
      </p:pic>
      <p:pic>
        <p:nvPicPr>
          <p:cNvPr id="9" name="Picture 8"/>
          <p:cNvPicPr/>
          <p:nvPr/>
        </p:nvPicPr>
        <p:blipFill>
          <a:blip r:embed="rId5">
            <a:extLst>
              <a:ext uri="{28A0092B-C50C-407E-A947-70E740481C1C}">
                <a14:useLocalDpi xmlns:a14="http://schemas.microsoft.com/office/drawing/2010/main" val="0"/>
              </a:ext>
            </a:extLst>
          </a:blip>
          <a:srcRect/>
          <a:stretch>
            <a:fillRect/>
          </a:stretch>
        </p:blipFill>
        <p:spPr bwMode="auto">
          <a:xfrm>
            <a:off x="3895439" y="0"/>
            <a:ext cx="1512147" cy="487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p:nvPr/>
        </p:nvPicPr>
        <p:blipFill>
          <a:blip r:embed="rId6" cstate="print">
            <a:extLst>
              <a:ext uri="{28A0092B-C50C-407E-A947-70E740481C1C}">
                <a14:useLocalDpi xmlns:a14="http://schemas.microsoft.com/office/drawing/2010/main" val="0"/>
              </a:ext>
            </a:extLst>
          </a:blip>
          <a:stretch>
            <a:fillRect/>
          </a:stretch>
        </p:blipFill>
        <p:spPr>
          <a:xfrm>
            <a:off x="7898296" y="8512"/>
            <a:ext cx="1166192" cy="487680"/>
          </a:xfrm>
          <a:prstGeom prst="rect">
            <a:avLst/>
          </a:prstGeom>
        </p:spPr>
      </p:pic>
      <p:sp>
        <p:nvSpPr>
          <p:cNvPr id="2" name="Rectangle 1"/>
          <p:cNvSpPr/>
          <p:nvPr/>
        </p:nvSpPr>
        <p:spPr>
          <a:xfrm rot="10800000" flipV="1">
            <a:off x="2286000" y="955964"/>
            <a:ext cx="4343400" cy="307777"/>
          </a:xfrm>
          <a:prstGeom prst="rect">
            <a:avLst/>
          </a:prstGeom>
        </p:spPr>
        <p:txBody>
          <a:bodyPr wrap="square">
            <a:spAutoFit/>
          </a:bodyPr>
          <a:lstStyle/>
          <a:p>
            <a:pPr lvl="0" algn="ctr">
              <a:buClrTx/>
              <a:defRPr/>
            </a:pPr>
            <a:endParaRPr lang="en-US" b="1" kern="1200" dirty="0">
              <a:solidFill>
                <a:srgbClr val="1F497D"/>
              </a:solidFill>
              <a:latin typeface="Calibri"/>
            </a:endParaRPr>
          </a:p>
        </p:txBody>
      </p:sp>
      <p:sp>
        <p:nvSpPr>
          <p:cNvPr id="3" name="Rectangle 2"/>
          <p:cNvSpPr/>
          <p:nvPr/>
        </p:nvSpPr>
        <p:spPr>
          <a:xfrm>
            <a:off x="436418" y="786688"/>
            <a:ext cx="8628069" cy="584775"/>
          </a:xfrm>
          <a:prstGeom prst="rect">
            <a:avLst/>
          </a:prstGeom>
        </p:spPr>
        <p:txBody>
          <a:bodyPr wrap="square">
            <a:spAutoFit/>
          </a:bodyPr>
          <a:lstStyle/>
          <a:p>
            <a:pPr lvl="0" algn="ctr">
              <a:buClrTx/>
              <a:defRPr/>
            </a:pPr>
            <a:r>
              <a:rPr lang="bg-BG" sz="1600" b="1" kern="1200" dirty="0">
                <a:solidFill>
                  <a:schemeClr val="accent2">
                    <a:lumMod val="25000"/>
                  </a:schemeClr>
                </a:solidFill>
                <a:latin typeface="Calibri"/>
              </a:rPr>
              <a:t>Общо изпълнение на Програмата за морско дело и рибарство </a:t>
            </a:r>
            <a:r>
              <a:rPr lang="en-US" sz="1600" b="1" kern="1200" dirty="0" smtClean="0">
                <a:solidFill>
                  <a:schemeClr val="accent2">
                    <a:lumMod val="25000"/>
                  </a:schemeClr>
                </a:solidFill>
                <a:latin typeface="Calibri"/>
              </a:rPr>
              <a:t> </a:t>
            </a:r>
            <a:r>
              <a:rPr lang="bg-BG" sz="1600" b="1" kern="1200" dirty="0" smtClean="0">
                <a:solidFill>
                  <a:schemeClr val="accent2">
                    <a:lumMod val="25000"/>
                  </a:schemeClr>
                </a:solidFill>
                <a:latin typeface="Calibri"/>
              </a:rPr>
              <a:t>2014-2020 </a:t>
            </a:r>
            <a:r>
              <a:rPr lang="bg-BG" sz="1600" b="1" kern="1200" dirty="0">
                <a:solidFill>
                  <a:schemeClr val="accent2">
                    <a:lumMod val="25000"/>
                  </a:schemeClr>
                </a:solidFill>
                <a:latin typeface="Calibri"/>
              </a:rPr>
              <a:t>г.</a:t>
            </a:r>
            <a:endParaRPr lang="en-US" sz="1600" b="1" kern="1200" dirty="0">
              <a:solidFill>
                <a:schemeClr val="accent2">
                  <a:lumMod val="25000"/>
                </a:schemeClr>
              </a:solidFill>
              <a:latin typeface="Calibri"/>
            </a:endParaRPr>
          </a:p>
          <a:p>
            <a:pPr lvl="0" algn="ctr">
              <a:buClrTx/>
              <a:defRPr/>
            </a:pPr>
            <a:r>
              <a:rPr lang="bg-BG" sz="1600" b="1" dirty="0">
                <a:solidFill>
                  <a:schemeClr val="accent2">
                    <a:lumMod val="25000"/>
                  </a:schemeClr>
                </a:solidFill>
                <a:latin typeface="Calibri"/>
              </a:rPr>
              <a:t>Общ бюджет на ПМДР 203 969 300,11 лв. БФП</a:t>
            </a:r>
            <a:endParaRPr lang="en-US" sz="1600" b="1" kern="1200" dirty="0">
              <a:solidFill>
                <a:schemeClr val="accent2">
                  <a:lumMod val="25000"/>
                </a:schemeClr>
              </a:solidFill>
              <a:latin typeface="Calibri"/>
            </a:endParaRPr>
          </a:p>
        </p:txBody>
      </p:sp>
      <p:graphicFrame>
        <p:nvGraphicFramePr>
          <p:cNvPr id="12" name="Chart 11"/>
          <p:cNvGraphicFramePr>
            <a:graphicFrameLocks/>
          </p:cNvGraphicFramePr>
          <p:nvPr>
            <p:extLst>
              <p:ext uri="{D42A27DB-BD31-4B8C-83A1-F6EECF244321}">
                <p14:modId xmlns:p14="http://schemas.microsoft.com/office/powerpoint/2010/main" val="3541283298"/>
              </p:ext>
            </p:extLst>
          </p:nvPr>
        </p:nvGraphicFramePr>
        <p:xfrm>
          <a:off x="1562053" y="1334439"/>
          <a:ext cx="5791293" cy="3521348"/>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1" name="Chart 10"/>
          <p:cNvGraphicFramePr>
            <a:graphicFrameLocks/>
          </p:cNvGraphicFramePr>
          <p:nvPr>
            <p:extLst>
              <p:ext uri="{D42A27DB-BD31-4B8C-83A1-F6EECF244321}">
                <p14:modId xmlns:p14="http://schemas.microsoft.com/office/powerpoint/2010/main" val="2814254361"/>
              </p:ext>
            </p:extLst>
          </p:nvPr>
        </p:nvGraphicFramePr>
        <p:xfrm>
          <a:off x="1547813" y="1371463"/>
          <a:ext cx="5245793" cy="3286997"/>
        </p:xfrm>
        <a:graphic>
          <a:graphicData uri="http://schemas.openxmlformats.org/drawingml/2006/chart">
            <c:chart xmlns:c="http://schemas.openxmlformats.org/drawingml/2006/chart" xmlns:r="http://schemas.openxmlformats.org/officeDocument/2006/relationships" r:id="rId8"/>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8"/>
        <p:cNvGrpSpPr/>
        <p:nvPr/>
      </p:nvGrpSpPr>
      <p:grpSpPr>
        <a:xfrm>
          <a:off x="0" y="0"/>
          <a:ext cx="0" cy="0"/>
          <a:chOff x="0" y="0"/>
          <a:chExt cx="0" cy="0"/>
        </a:xfrm>
      </p:grpSpPr>
      <p:sp>
        <p:nvSpPr>
          <p:cNvPr id="149" name="Google Shape;149;p28"/>
          <p:cNvSpPr txBox="1">
            <a:spLocks noGrp="1"/>
          </p:cNvSpPr>
          <p:nvPr>
            <p:ph type="title"/>
          </p:nvPr>
        </p:nvSpPr>
        <p:spPr>
          <a:xfrm>
            <a:off x="457200" y="706582"/>
            <a:ext cx="8229600" cy="405244"/>
          </a:xfrm>
          <a:prstGeom prst="rect">
            <a:avLst/>
          </a:prstGeom>
        </p:spPr>
        <p:txBody>
          <a:bodyPr spcFirstLastPara="1" wrap="square" lIns="91425" tIns="91425" rIns="91425" bIns="91425" anchor="ctr" anchorCtr="0">
            <a:noAutofit/>
          </a:bodyPr>
          <a:lstStyle/>
          <a:p>
            <a:pPr lvl="0"/>
            <a:r>
              <a:rPr lang="bg-BG" sz="1600" b="1" dirty="0">
                <a:solidFill>
                  <a:schemeClr val="accent2">
                    <a:lumMod val="25000"/>
                  </a:schemeClr>
                </a:solidFill>
              </a:rPr>
              <a:t>Изплатени средства по приоритети на Съюза по ПМДР</a:t>
            </a:r>
            <a:endParaRPr sz="1600" dirty="0">
              <a:solidFill>
                <a:schemeClr val="accent2">
                  <a:lumMod val="25000"/>
                </a:schemeClr>
              </a:solidFill>
            </a:endParaRPr>
          </a:p>
        </p:txBody>
      </p:sp>
      <p:sp>
        <p:nvSpPr>
          <p:cNvPr id="153" name="Google Shape;153;p28"/>
          <p:cNvSpPr txBox="1">
            <a:spLocks noGrp="1"/>
          </p:cNvSpPr>
          <p:nvPr>
            <p:ph type="sldNum" idx="12"/>
          </p:nvPr>
        </p:nvSpPr>
        <p:spPr>
          <a:xfrm>
            <a:off x="4297650" y="4859852"/>
            <a:ext cx="548700" cy="283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4</a:t>
            </a:fld>
            <a:endParaRPr/>
          </a:p>
        </p:txBody>
      </p:sp>
      <p:pic>
        <p:nvPicPr>
          <p:cNvPr id="7" name="Picture 6"/>
          <p:cNvPicPr/>
          <p:nvPr/>
        </p:nvPicPr>
        <p:blipFill>
          <a:blip r:embed="rId4">
            <a:extLst>
              <a:ext uri="{28A0092B-C50C-407E-A947-70E740481C1C}">
                <a14:useLocalDpi xmlns:a14="http://schemas.microsoft.com/office/drawing/2010/main" val="0"/>
              </a:ext>
            </a:extLst>
          </a:blip>
          <a:srcRect/>
          <a:stretch>
            <a:fillRect/>
          </a:stretch>
        </p:blipFill>
        <p:spPr bwMode="auto">
          <a:xfrm>
            <a:off x="0" y="8512"/>
            <a:ext cx="2099733" cy="402305"/>
          </a:xfrm>
          <a:prstGeom prst="rect">
            <a:avLst/>
          </a:prstGeom>
          <a:noFill/>
          <a:ln>
            <a:noFill/>
          </a:ln>
        </p:spPr>
      </p:pic>
      <p:pic>
        <p:nvPicPr>
          <p:cNvPr id="9" name="Picture 8"/>
          <p:cNvPicPr/>
          <p:nvPr/>
        </p:nvPicPr>
        <p:blipFill>
          <a:blip r:embed="rId5">
            <a:extLst>
              <a:ext uri="{28A0092B-C50C-407E-A947-70E740481C1C}">
                <a14:useLocalDpi xmlns:a14="http://schemas.microsoft.com/office/drawing/2010/main" val="0"/>
              </a:ext>
            </a:extLst>
          </a:blip>
          <a:srcRect/>
          <a:stretch>
            <a:fillRect/>
          </a:stretch>
        </p:blipFill>
        <p:spPr bwMode="auto">
          <a:xfrm>
            <a:off x="3895439" y="0"/>
            <a:ext cx="1512147" cy="487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p:nvPr/>
        </p:nvPicPr>
        <p:blipFill>
          <a:blip r:embed="rId6" cstate="print">
            <a:extLst>
              <a:ext uri="{28A0092B-C50C-407E-A947-70E740481C1C}">
                <a14:useLocalDpi xmlns:a14="http://schemas.microsoft.com/office/drawing/2010/main" val="0"/>
              </a:ext>
            </a:extLst>
          </a:blip>
          <a:stretch>
            <a:fillRect/>
          </a:stretch>
        </p:blipFill>
        <p:spPr>
          <a:xfrm>
            <a:off x="7898296" y="8512"/>
            <a:ext cx="1166192" cy="487680"/>
          </a:xfrm>
          <a:prstGeom prst="rect">
            <a:avLst/>
          </a:prstGeom>
        </p:spPr>
      </p:pic>
      <p:graphicFrame>
        <p:nvGraphicFramePr>
          <p:cNvPr id="8" name="Chart 7"/>
          <p:cNvGraphicFramePr>
            <a:graphicFrameLocks/>
          </p:cNvGraphicFramePr>
          <p:nvPr>
            <p:extLst>
              <p:ext uri="{D42A27DB-BD31-4B8C-83A1-F6EECF244321}">
                <p14:modId xmlns:p14="http://schemas.microsoft.com/office/powerpoint/2010/main" val="2850520667"/>
              </p:ext>
            </p:extLst>
          </p:nvPr>
        </p:nvGraphicFramePr>
        <p:xfrm>
          <a:off x="1493982" y="1564717"/>
          <a:ext cx="5743945" cy="2872056"/>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3235494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8"/>
        <p:cNvGrpSpPr/>
        <p:nvPr/>
      </p:nvGrpSpPr>
      <p:grpSpPr>
        <a:xfrm>
          <a:off x="0" y="0"/>
          <a:ext cx="0" cy="0"/>
          <a:chOff x="0" y="0"/>
          <a:chExt cx="0" cy="0"/>
        </a:xfrm>
      </p:grpSpPr>
      <p:sp>
        <p:nvSpPr>
          <p:cNvPr id="149" name="Google Shape;149;p28"/>
          <p:cNvSpPr txBox="1">
            <a:spLocks noGrp="1"/>
          </p:cNvSpPr>
          <p:nvPr>
            <p:ph type="title"/>
          </p:nvPr>
        </p:nvSpPr>
        <p:spPr>
          <a:xfrm>
            <a:off x="457200" y="706581"/>
            <a:ext cx="8229600" cy="3896591"/>
          </a:xfrm>
          <a:prstGeom prst="rect">
            <a:avLst/>
          </a:prstGeom>
        </p:spPr>
        <p:txBody>
          <a:bodyPr spcFirstLastPara="1" wrap="square" lIns="91425" tIns="91425" rIns="91425" bIns="91425" anchor="ctr" anchorCtr="0">
            <a:noAutofit/>
          </a:bodyPr>
          <a:lstStyle/>
          <a:p>
            <a:pPr lvl="0"/>
            <a:r>
              <a:rPr lang="ru-RU" sz="1800" b="1" dirty="0">
                <a:solidFill>
                  <a:schemeClr val="accent2">
                    <a:lumMod val="25000"/>
                  </a:schemeClr>
                </a:solidFill>
              </a:rPr>
              <a:t>Изпълнение на правилото „N+3” </a:t>
            </a:r>
            <a:br>
              <a:rPr lang="ru-RU" sz="1800" b="1" dirty="0">
                <a:solidFill>
                  <a:schemeClr val="accent2">
                    <a:lumMod val="25000"/>
                  </a:schemeClr>
                </a:solidFill>
              </a:rPr>
            </a:br>
            <a:r>
              <a:rPr lang="ru-RU" sz="1800" b="1" dirty="0">
                <a:solidFill>
                  <a:schemeClr val="accent2">
                    <a:lumMod val="25000"/>
                  </a:schemeClr>
                </a:solidFill>
              </a:rPr>
              <a:t> за </a:t>
            </a:r>
            <a:r>
              <a:rPr lang="ru-RU" sz="1800" b="1" dirty="0" smtClean="0">
                <a:solidFill>
                  <a:schemeClr val="accent2">
                    <a:lumMod val="25000"/>
                  </a:schemeClr>
                </a:solidFill>
              </a:rPr>
              <a:t>202</a:t>
            </a:r>
            <a:r>
              <a:rPr lang="en-US" sz="1800" b="1" dirty="0" smtClean="0">
                <a:solidFill>
                  <a:schemeClr val="accent2">
                    <a:lumMod val="25000"/>
                  </a:schemeClr>
                </a:solidFill>
              </a:rPr>
              <a:t>2</a:t>
            </a:r>
            <a:r>
              <a:rPr lang="ru-RU" sz="1800" b="1" dirty="0" smtClean="0">
                <a:solidFill>
                  <a:schemeClr val="accent2">
                    <a:lumMod val="25000"/>
                  </a:schemeClr>
                </a:solidFill>
              </a:rPr>
              <a:t> </a:t>
            </a:r>
            <a:r>
              <a:rPr lang="ru-RU" sz="1800" b="1" dirty="0">
                <a:solidFill>
                  <a:schemeClr val="accent2">
                    <a:lumMod val="25000"/>
                  </a:schemeClr>
                </a:solidFill>
              </a:rPr>
              <a:t>г</a:t>
            </a:r>
            <a:r>
              <a:rPr lang="ru-RU" sz="1800" b="1" dirty="0" smtClean="0">
                <a:solidFill>
                  <a:schemeClr val="accent2">
                    <a:lumMod val="25000"/>
                  </a:schemeClr>
                </a:solidFill>
              </a:rPr>
              <a:t>.</a:t>
            </a:r>
            <a:r>
              <a:rPr lang="en-US" sz="1800" b="1" dirty="0" smtClean="0">
                <a:solidFill>
                  <a:schemeClr val="accent2">
                    <a:lumMod val="25000"/>
                  </a:schemeClr>
                </a:solidFill>
              </a:rPr>
              <a:t/>
            </a:r>
            <a:br>
              <a:rPr lang="en-US" sz="1800" b="1" dirty="0" smtClean="0">
                <a:solidFill>
                  <a:schemeClr val="accent2">
                    <a:lumMod val="25000"/>
                  </a:schemeClr>
                </a:solidFill>
              </a:rPr>
            </a:br>
            <a:r>
              <a:rPr lang="en-US" sz="1800" b="1" dirty="0">
                <a:solidFill>
                  <a:schemeClr val="accent2">
                    <a:lumMod val="25000"/>
                  </a:schemeClr>
                </a:solidFill>
              </a:rPr>
              <a:t/>
            </a:r>
            <a:br>
              <a:rPr lang="en-US" sz="1800" b="1" dirty="0">
                <a:solidFill>
                  <a:schemeClr val="accent2">
                    <a:lumMod val="25000"/>
                  </a:schemeClr>
                </a:solidFill>
              </a:rPr>
            </a:br>
            <a:r>
              <a:rPr lang="bg-BG" sz="1800" b="1" dirty="0" smtClean="0">
                <a:solidFill>
                  <a:schemeClr val="accent2">
                    <a:lumMod val="25000"/>
                  </a:schemeClr>
                </a:solidFill>
              </a:rPr>
              <a:t>За поредна година няма загуба на средства по правилото </a:t>
            </a:r>
            <a:r>
              <a:rPr lang="en-US" sz="1800" b="1" dirty="0">
                <a:solidFill>
                  <a:schemeClr val="accent2">
                    <a:lumMod val="25000"/>
                  </a:schemeClr>
                </a:solidFill>
              </a:rPr>
              <a:t>„N+3” </a:t>
            </a:r>
            <a:r>
              <a:rPr lang="bg-BG" sz="1800" b="1" dirty="0" smtClean="0">
                <a:solidFill>
                  <a:schemeClr val="accent2">
                    <a:lumMod val="25000"/>
                  </a:schemeClr>
                </a:solidFill>
              </a:rPr>
              <a:t> </a:t>
            </a:r>
            <a:r>
              <a:rPr lang="en-US" sz="1800" b="1" dirty="0" smtClean="0">
                <a:solidFill>
                  <a:schemeClr val="accent2">
                    <a:lumMod val="25000"/>
                  </a:schemeClr>
                </a:solidFill>
              </a:rPr>
              <a:t/>
            </a:r>
            <a:br>
              <a:rPr lang="en-US" sz="1800" b="1" dirty="0" smtClean="0">
                <a:solidFill>
                  <a:schemeClr val="accent2">
                    <a:lumMod val="25000"/>
                  </a:schemeClr>
                </a:solidFill>
              </a:rPr>
            </a:br>
            <a:r>
              <a:rPr lang="en-US" sz="1800" b="1" dirty="0">
                <a:solidFill>
                  <a:schemeClr val="accent2">
                    <a:lumMod val="25000"/>
                  </a:schemeClr>
                </a:solidFill>
              </a:rPr>
              <a:t/>
            </a:r>
            <a:br>
              <a:rPr lang="en-US" sz="1800" b="1" dirty="0">
                <a:solidFill>
                  <a:schemeClr val="accent2">
                    <a:lumMod val="25000"/>
                  </a:schemeClr>
                </a:solidFill>
              </a:rPr>
            </a:br>
            <a:r>
              <a:rPr lang="en-US" sz="1800" b="1" dirty="0" smtClean="0">
                <a:solidFill>
                  <a:schemeClr val="accent2">
                    <a:lumMod val="25000"/>
                  </a:schemeClr>
                </a:solidFill>
              </a:rPr>
              <a:t/>
            </a:r>
            <a:br>
              <a:rPr lang="en-US" sz="1800" b="1" dirty="0" smtClean="0">
                <a:solidFill>
                  <a:schemeClr val="accent2">
                    <a:lumMod val="25000"/>
                  </a:schemeClr>
                </a:solidFill>
              </a:rPr>
            </a:br>
            <a:r>
              <a:rPr lang="en-US" sz="1800" b="1" dirty="0">
                <a:solidFill>
                  <a:schemeClr val="accent2">
                    <a:lumMod val="25000"/>
                  </a:schemeClr>
                </a:solidFill>
              </a:rPr>
              <a:t/>
            </a:r>
            <a:br>
              <a:rPr lang="en-US" sz="1800" b="1" dirty="0">
                <a:solidFill>
                  <a:schemeClr val="accent2">
                    <a:lumMod val="25000"/>
                  </a:schemeClr>
                </a:solidFill>
              </a:rPr>
            </a:br>
            <a:endParaRPr lang="ru-RU" sz="1800" b="1" dirty="0">
              <a:solidFill>
                <a:schemeClr val="accent2">
                  <a:lumMod val="25000"/>
                </a:schemeClr>
              </a:solidFill>
            </a:endParaRPr>
          </a:p>
        </p:txBody>
      </p:sp>
      <p:sp>
        <p:nvSpPr>
          <p:cNvPr id="153" name="Google Shape;153;p28"/>
          <p:cNvSpPr txBox="1">
            <a:spLocks noGrp="1"/>
          </p:cNvSpPr>
          <p:nvPr>
            <p:ph type="sldNum" idx="12"/>
          </p:nvPr>
        </p:nvSpPr>
        <p:spPr>
          <a:xfrm>
            <a:off x="4297650" y="4859852"/>
            <a:ext cx="548700" cy="283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5</a:t>
            </a:fld>
            <a:endParaRPr/>
          </a:p>
        </p:txBody>
      </p:sp>
      <p:pic>
        <p:nvPicPr>
          <p:cNvPr id="7" name="Picture 6"/>
          <p:cNvPicPr/>
          <p:nvPr/>
        </p:nvPicPr>
        <p:blipFill>
          <a:blip r:embed="rId4">
            <a:extLst>
              <a:ext uri="{28A0092B-C50C-407E-A947-70E740481C1C}">
                <a14:useLocalDpi xmlns:a14="http://schemas.microsoft.com/office/drawing/2010/main" val="0"/>
              </a:ext>
            </a:extLst>
          </a:blip>
          <a:srcRect/>
          <a:stretch>
            <a:fillRect/>
          </a:stretch>
        </p:blipFill>
        <p:spPr bwMode="auto">
          <a:xfrm>
            <a:off x="0" y="8512"/>
            <a:ext cx="2099733" cy="402305"/>
          </a:xfrm>
          <a:prstGeom prst="rect">
            <a:avLst/>
          </a:prstGeom>
          <a:noFill/>
          <a:ln>
            <a:noFill/>
          </a:ln>
        </p:spPr>
      </p:pic>
      <p:pic>
        <p:nvPicPr>
          <p:cNvPr id="9" name="Picture 8"/>
          <p:cNvPicPr/>
          <p:nvPr/>
        </p:nvPicPr>
        <p:blipFill>
          <a:blip r:embed="rId5">
            <a:extLst>
              <a:ext uri="{28A0092B-C50C-407E-A947-70E740481C1C}">
                <a14:useLocalDpi xmlns:a14="http://schemas.microsoft.com/office/drawing/2010/main" val="0"/>
              </a:ext>
            </a:extLst>
          </a:blip>
          <a:srcRect/>
          <a:stretch>
            <a:fillRect/>
          </a:stretch>
        </p:blipFill>
        <p:spPr bwMode="auto">
          <a:xfrm>
            <a:off x="3895439" y="0"/>
            <a:ext cx="1512147" cy="487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p:nvPr/>
        </p:nvPicPr>
        <p:blipFill>
          <a:blip r:embed="rId6" cstate="print">
            <a:extLst>
              <a:ext uri="{28A0092B-C50C-407E-A947-70E740481C1C}">
                <a14:useLocalDpi xmlns:a14="http://schemas.microsoft.com/office/drawing/2010/main" val="0"/>
              </a:ext>
            </a:extLst>
          </a:blip>
          <a:stretch>
            <a:fillRect/>
          </a:stretch>
        </p:blipFill>
        <p:spPr>
          <a:xfrm>
            <a:off x="7898296" y="8512"/>
            <a:ext cx="1166192" cy="487680"/>
          </a:xfrm>
          <a:prstGeom prst="rect">
            <a:avLst/>
          </a:prstGeom>
        </p:spPr>
      </p:pic>
    </p:spTree>
    <p:extLst>
      <p:ext uri="{BB962C8B-B14F-4D97-AF65-F5344CB8AC3E}">
        <p14:creationId xmlns:p14="http://schemas.microsoft.com/office/powerpoint/2010/main" val="33537097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8"/>
        <p:cNvGrpSpPr/>
        <p:nvPr/>
      </p:nvGrpSpPr>
      <p:grpSpPr>
        <a:xfrm>
          <a:off x="0" y="0"/>
          <a:ext cx="0" cy="0"/>
          <a:chOff x="0" y="0"/>
          <a:chExt cx="0" cy="0"/>
        </a:xfrm>
      </p:grpSpPr>
      <p:sp>
        <p:nvSpPr>
          <p:cNvPr id="149" name="Google Shape;149;p28"/>
          <p:cNvSpPr txBox="1">
            <a:spLocks noGrp="1"/>
          </p:cNvSpPr>
          <p:nvPr>
            <p:ph type="title"/>
          </p:nvPr>
        </p:nvSpPr>
        <p:spPr>
          <a:xfrm>
            <a:off x="415636" y="893617"/>
            <a:ext cx="8271164" cy="976747"/>
          </a:xfrm>
          <a:prstGeom prst="rect">
            <a:avLst/>
          </a:prstGeom>
        </p:spPr>
        <p:txBody>
          <a:bodyPr spcFirstLastPara="1" wrap="square" lIns="91425" tIns="91425" rIns="91425" bIns="91425" anchor="ctr" anchorCtr="0">
            <a:noAutofit/>
          </a:bodyPr>
          <a:lstStyle/>
          <a:p>
            <a:r>
              <a:rPr lang="bg-BG" sz="1600" b="1" dirty="0">
                <a:solidFill>
                  <a:srgbClr val="002060"/>
                </a:solidFill>
                <a:cs typeface="Times New Roman" panose="02020603050405020304" pitchFamily="18" charset="0"/>
              </a:rPr>
              <a:t>Изпълнение на подхода Водено от общностите местно развитие</a:t>
            </a:r>
            <a:r>
              <a:rPr lang="en-US" sz="1600" b="1" dirty="0">
                <a:solidFill>
                  <a:srgbClr val="002060"/>
                </a:solidFill>
                <a:cs typeface="Times New Roman" panose="02020603050405020304" pitchFamily="18" charset="0"/>
              </a:rPr>
              <a:t> (</a:t>
            </a:r>
            <a:r>
              <a:rPr lang="bg-BG" sz="1600" b="1" dirty="0">
                <a:solidFill>
                  <a:srgbClr val="002060"/>
                </a:solidFill>
                <a:cs typeface="Times New Roman" panose="02020603050405020304" pitchFamily="18" charset="0"/>
              </a:rPr>
              <a:t>ВОМР</a:t>
            </a:r>
            <a:r>
              <a:rPr lang="en-US" sz="1600" b="1" dirty="0">
                <a:solidFill>
                  <a:srgbClr val="002060"/>
                </a:solidFill>
                <a:cs typeface="Times New Roman" panose="02020603050405020304" pitchFamily="18" charset="0"/>
              </a:rPr>
              <a:t>)</a:t>
            </a:r>
            <a:r>
              <a:rPr lang="bg-BG" sz="1600" b="1" dirty="0">
                <a:solidFill>
                  <a:srgbClr val="002060"/>
                </a:solidFill>
                <a:cs typeface="Times New Roman" panose="02020603050405020304" pitchFamily="18" charset="0"/>
              </a:rPr>
              <a:t> по Програмата за морско дело и рибарство 2014-2020 г. </a:t>
            </a:r>
            <a:r>
              <a:rPr lang="en-US" sz="1600" b="1" dirty="0">
                <a:solidFill>
                  <a:srgbClr val="002060"/>
                </a:solidFill>
                <a:cs typeface="Times New Roman" panose="02020603050405020304" pitchFamily="18" charset="0"/>
              </a:rPr>
              <a:t> </a:t>
            </a:r>
            <a:r>
              <a:rPr lang="bg-BG" sz="1600" b="1" dirty="0">
                <a:solidFill>
                  <a:srgbClr val="002060"/>
                </a:solidFill>
                <a:cs typeface="Times New Roman" panose="02020603050405020304" pitchFamily="18" charset="0"/>
              </a:rPr>
              <a:t>по стратегиите на Местните инициативни рибарски групи </a:t>
            </a:r>
            <a:r>
              <a:rPr lang="en-US" sz="1600" b="1" dirty="0">
                <a:solidFill>
                  <a:srgbClr val="002060"/>
                </a:solidFill>
                <a:cs typeface="Times New Roman" panose="02020603050405020304" pitchFamily="18" charset="0"/>
              </a:rPr>
              <a:t>(</a:t>
            </a:r>
            <a:r>
              <a:rPr lang="bg-BG" sz="1600" b="1" dirty="0">
                <a:solidFill>
                  <a:srgbClr val="002060"/>
                </a:solidFill>
                <a:cs typeface="Times New Roman" panose="02020603050405020304" pitchFamily="18" charset="0"/>
              </a:rPr>
              <a:t>9 бр.</a:t>
            </a:r>
            <a:r>
              <a:rPr lang="en-US" sz="1600" b="1" dirty="0">
                <a:solidFill>
                  <a:srgbClr val="002060"/>
                </a:solidFill>
                <a:cs typeface="Times New Roman" panose="02020603050405020304" pitchFamily="18" charset="0"/>
              </a:rPr>
              <a:t>)</a:t>
            </a:r>
            <a:endParaRPr lang="bg-BG" sz="1600" b="1" dirty="0">
              <a:solidFill>
                <a:srgbClr val="002060"/>
              </a:solidFill>
              <a:cs typeface="Times New Roman" panose="02020603050405020304" pitchFamily="18" charset="0"/>
            </a:endParaRPr>
          </a:p>
        </p:txBody>
      </p:sp>
      <p:sp>
        <p:nvSpPr>
          <p:cNvPr id="153" name="Google Shape;153;p28"/>
          <p:cNvSpPr txBox="1">
            <a:spLocks noGrp="1"/>
          </p:cNvSpPr>
          <p:nvPr>
            <p:ph type="sldNum" idx="12"/>
          </p:nvPr>
        </p:nvSpPr>
        <p:spPr>
          <a:xfrm>
            <a:off x="4297650" y="4859852"/>
            <a:ext cx="548700" cy="283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6</a:t>
            </a:fld>
            <a:endParaRPr/>
          </a:p>
        </p:txBody>
      </p:sp>
      <p:pic>
        <p:nvPicPr>
          <p:cNvPr id="7" name="Picture 6"/>
          <p:cNvPicPr/>
          <p:nvPr/>
        </p:nvPicPr>
        <p:blipFill>
          <a:blip r:embed="rId4">
            <a:extLst>
              <a:ext uri="{28A0092B-C50C-407E-A947-70E740481C1C}">
                <a14:useLocalDpi xmlns:a14="http://schemas.microsoft.com/office/drawing/2010/main" val="0"/>
              </a:ext>
            </a:extLst>
          </a:blip>
          <a:srcRect/>
          <a:stretch>
            <a:fillRect/>
          </a:stretch>
        </p:blipFill>
        <p:spPr bwMode="auto">
          <a:xfrm>
            <a:off x="0" y="8512"/>
            <a:ext cx="2099733" cy="402305"/>
          </a:xfrm>
          <a:prstGeom prst="rect">
            <a:avLst/>
          </a:prstGeom>
          <a:noFill/>
          <a:ln>
            <a:noFill/>
          </a:ln>
        </p:spPr>
      </p:pic>
      <p:pic>
        <p:nvPicPr>
          <p:cNvPr id="9" name="Picture 8"/>
          <p:cNvPicPr/>
          <p:nvPr/>
        </p:nvPicPr>
        <p:blipFill>
          <a:blip r:embed="rId5">
            <a:extLst>
              <a:ext uri="{28A0092B-C50C-407E-A947-70E740481C1C}">
                <a14:useLocalDpi xmlns:a14="http://schemas.microsoft.com/office/drawing/2010/main" val="0"/>
              </a:ext>
            </a:extLst>
          </a:blip>
          <a:srcRect/>
          <a:stretch>
            <a:fillRect/>
          </a:stretch>
        </p:blipFill>
        <p:spPr bwMode="auto">
          <a:xfrm>
            <a:off x="3895439" y="0"/>
            <a:ext cx="1512147" cy="487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p:nvPr/>
        </p:nvPicPr>
        <p:blipFill>
          <a:blip r:embed="rId6" cstate="print">
            <a:extLst>
              <a:ext uri="{28A0092B-C50C-407E-A947-70E740481C1C}">
                <a14:useLocalDpi xmlns:a14="http://schemas.microsoft.com/office/drawing/2010/main" val="0"/>
              </a:ext>
            </a:extLst>
          </a:blip>
          <a:stretch>
            <a:fillRect/>
          </a:stretch>
        </p:blipFill>
        <p:spPr>
          <a:xfrm>
            <a:off x="7898296" y="8512"/>
            <a:ext cx="1166192" cy="487680"/>
          </a:xfrm>
          <a:prstGeom prst="rect">
            <a:avLst/>
          </a:prstGeom>
        </p:spPr>
      </p:pic>
      <p:graphicFrame>
        <p:nvGraphicFramePr>
          <p:cNvPr id="11" name="Diagram 10"/>
          <p:cNvGraphicFramePr/>
          <p:nvPr>
            <p:extLst>
              <p:ext uri="{D42A27DB-BD31-4B8C-83A1-F6EECF244321}">
                <p14:modId xmlns:p14="http://schemas.microsoft.com/office/powerpoint/2010/main" val="3224150100"/>
              </p:ext>
            </p:extLst>
          </p:nvPr>
        </p:nvGraphicFramePr>
        <p:xfrm>
          <a:off x="423117" y="2092019"/>
          <a:ext cx="8456790" cy="2957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928467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8"/>
        <p:cNvGrpSpPr/>
        <p:nvPr/>
      </p:nvGrpSpPr>
      <p:grpSpPr>
        <a:xfrm>
          <a:off x="0" y="0"/>
          <a:ext cx="0" cy="0"/>
          <a:chOff x="0" y="0"/>
          <a:chExt cx="0" cy="0"/>
        </a:xfrm>
      </p:grpSpPr>
      <p:sp>
        <p:nvSpPr>
          <p:cNvPr id="149" name="Google Shape;149;p28"/>
          <p:cNvSpPr txBox="1">
            <a:spLocks noGrp="1"/>
          </p:cNvSpPr>
          <p:nvPr>
            <p:ph type="title"/>
          </p:nvPr>
        </p:nvSpPr>
        <p:spPr>
          <a:xfrm>
            <a:off x="457200" y="706581"/>
            <a:ext cx="8229600" cy="3782291"/>
          </a:xfrm>
          <a:prstGeom prst="rect">
            <a:avLst/>
          </a:prstGeom>
        </p:spPr>
        <p:txBody>
          <a:bodyPr spcFirstLastPara="1" wrap="square" lIns="91425" tIns="91425" rIns="91425" bIns="91425" anchor="ctr" anchorCtr="0">
            <a:noAutofit/>
          </a:bodyPr>
          <a:lstStyle/>
          <a:p>
            <a:pPr lvl="0"/>
            <a:r>
              <a:rPr lang="bg-BG" sz="1600" b="1" dirty="0">
                <a:solidFill>
                  <a:srgbClr val="002060"/>
                </a:solidFill>
                <a:latin typeface="Calibri" panose="020F0502020204030204" pitchFamily="34" charset="0"/>
                <a:ea typeface="Times New Roman" panose="02020603050405020304" pitchFamily="18" charset="0"/>
                <a:cs typeface="Calibri" panose="020F0502020204030204" pitchFamily="34" charset="0"/>
              </a:rPr>
              <a:t>ОСНОВНИ ЦЕЛИ НА УО НА ПМДР ПРЕЗ СЛЕДВАЩИТЕ </a:t>
            </a:r>
            <a:r>
              <a:rPr lang="bg-BG" sz="1600" b="1" dirty="0" smtClean="0">
                <a:solidFill>
                  <a:srgbClr val="002060"/>
                </a:solidFill>
                <a:latin typeface="Calibri" panose="020F0502020204030204" pitchFamily="34" charset="0"/>
                <a:ea typeface="Times New Roman" panose="02020603050405020304" pitchFamily="18" charset="0"/>
                <a:cs typeface="Calibri" panose="020F0502020204030204" pitchFamily="34" charset="0"/>
              </a:rPr>
              <a:t>МЕСЕЦИ</a:t>
            </a:r>
            <a:br>
              <a:rPr lang="bg-BG" sz="1600" b="1" dirty="0" smtClean="0">
                <a:solidFill>
                  <a:srgbClr val="002060"/>
                </a:solidFill>
                <a:latin typeface="Calibri" panose="020F0502020204030204" pitchFamily="34" charset="0"/>
                <a:ea typeface="Times New Roman" panose="02020603050405020304" pitchFamily="18" charset="0"/>
                <a:cs typeface="Calibri" panose="020F0502020204030204" pitchFamily="34" charset="0"/>
              </a:rPr>
            </a:br>
            <a:r>
              <a:rPr lang="bg-BG" sz="1600" b="1" dirty="0" smtClean="0">
                <a:solidFill>
                  <a:srgbClr val="002060"/>
                </a:solidFill>
                <a:latin typeface="Calibri" panose="020F0502020204030204" pitchFamily="34" charset="0"/>
                <a:ea typeface="Times New Roman" panose="02020603050405020304" pitchFamily="18" charset="0"/>
                <a:cs typeface="Calibri" panose="020F0502020204030204" pitchFamily="34" charset="0"/>
              </a:rPr>
              <a:t/>
            </a:r>
            <a:br>
              <a:rPr lang="bg-BG" sz="1600" b="1" dirty="0" smtClean="0">
                <a:solidFill>
                  <a:srgbClr val="002060"/>
                </a:solidFill>
                <a:latin typeface="Calibri" panose="020F0502020204030204" pitchFamily="34" charset="0"/>
                <a:ea typeface="Times New Roman" panose="02020603050405020304" pitchFamily="18" charset="0"/>
                <a:cs typeface="Calibri" panose="020F0502020204030204" pitchFamily="34" charset="0"/>
              </a:rPr>
            </a:br>
            <a:r>
              <a:rPr lang="ru-RU" sz="1400" b="1" dirty="0" smtClean="0">
                <a:solidFill>
                  <a:srgbClr val="002060"/>
                </a:solidFill>
                <a:latin typeface="Calibri" panose="020F0502020204030204" pitchFamily="34" charset="0"/>
                <a:ea typeface="Times New Roman" panose="02020603050405020304" pitchFamily="18" charset="0"/>
                <a:cs typeface="Calibri" panose="020F0502020204030204" pitchFamily="34" charset="0"/>
              </a:rPr>
              <a:t>Военната </a:t>
            </a:r>
            <a:r>
              <a:rPr lang="ru-RU" sz="1400" b="1" dirty="0">
                <a:solidFill>
                  <a:srgbClr val="002060"/>
                </a:solidFill>
                <a:latin typeface="Calibri" panose="020F0502020204030204" pitchFamily="34" charset="0"/>
                <a:ea typeface="Times New Roman" panose="02020603050405020304" pitchFamily="18" charset="0"/>
                <a:cs typeface="Calibri" panose="020F0502020204030204" pitchFamily="34" charset="0"/>
              </a:rPr>
              <a:t>агресия на Русия срещу Украйна от 24 февруари 2022 г. оказва негативно влияние върху сектора на рибарството в Република България</a:t>
            </a:r>
            <a:r>
              <a:rPr lang="ru-RU" sz="1400" b="1" dirty="0" smtClean="0">
                <a:solidFill>
                  <a:srgbClr val="002060"/>
                </a:solidFill>
                <a:latin typeface="Calibri" panose="020F0502020204030204" pitchFamily="34" charset="0"/>
                <a:ea typeface="Times New Roman" panose="02020603050405020304" pitchFamily="18" charset="0"/>
                <a:cs typeface="Calibri" panose="020F0502020204030204" pitchFamily="34" charset="0"/>
              </a:rPr>
              <a:t>. </a:t>
            </a:r>
            <a:r>
              <a:rPr lang="ru-RU" sz="1400" b="1" dirty="0">
                <a:solidFill>
                  <a:srgbClr val="002060"/>
                </a:solidFill>
                <a:latin typeface="Calibri" panose="020F0502020204030204" pitchFamily="34" charset="0"/>
                <a:ea typeface="Times New Roman" panose="02020603050405020304" pitchFamily="18" charset="0"/>
                <a:cs typeface="Calibri" panose="020F0502020204030204" pitchFamily="34" charset="0"/>
              </a:rPr>
              <a:t>След направен анализ на нуждите в сектора и консултации със заинтересованите страни, УО на ПМДР определи допустимите дейности, които най-адекватно ще отговорят на потребностите на сектора в тази ситуация. В тази </a:t>
            </a:r>
            <a:r>
              <a:rPr lang="ru-RU" sz="1400" b="1" dirty="0" smtClean="0">
                <a:solidFill>
                  <a:srgbClr val="002060"/>
                </a:solidFill>
                <a:latin typeface="Calibri" panose="020F0502020204030204" pitchFamily="34" charset="0"/>
                <a:ea typeface="Times New Roman" panose="02020603050405020304" pitchFamily="18" charset="0"/>
                <a:cs typeface="Calibri" panose="020F0502020204030204" pitchFamily="34" charset="0"/>
              </a:rPr>
              <a:t>връзка на 20.02. 2023 г. </a:t>
            </a:r>
            <a:r>
              <a:rPr lang="ru-RU" sz="1400" b="1" dirty="0">
                <a:solidFill>
                  <a:srgbClr val="002060"/>
                </a:solidFill>
                <a:latin typeface="Calibri" panose="020F0502020204030204" pitchFamily="34" charset="0"/>
                <a:ea typeface="Times New Roman" panose="02020603050405020304" pitchFamily="18" charset="0"/>
                <a:cs typeface="Calibri" panose="020F0502020204030204" pitchFamily="34" charset="0"/>
              </a:rPr>
              <a:t>бяха отворени за прием </a:t>
            </a:r>
            <a:r>
              <a:rPr lang="ru-RU" sz="1400" b="1" dirty="0" smtClean="0">
                <a:solidFill>
                  <a:srgbClr val="002060"/>
                </a:solidFill>
                <a:latin typeface="Calibri" panose="020F0502020204030204" pitchFamily="34" charset="0"/>
                <a:ea typeface="Times New Roman" panose="02020603050405020304" pitchFamily="18" charset="0"/>
                <a:cs typeface="Calibri" panose="020F0502020204030204" pitchFamily="34" charset="0"/>
              </a:rPr>
              <a:t>мерки за финансови </a:t>
            </a:r>
            <a:r>
              <a:rPr lang="ru-RU" sz="1400" b="1" dirty="0">
                <a:solidFill>
                  <a:srgbClr val="002060"/>
                </a:solidFill>
                <a:latin typeface="Calibri" panose="020F0502020204030204" pitchFamily="34" charset="0"/>
                <a:ea typeface="Times New Roman" panose="02020603050405020304" pitchFamily="18" charset="0"/>
                <a:cs typeface="Calibri" panose="020F0502020204030204" pitchFamily="34" charset="0"/>
              </a:rPr>
              <a:t>компенсации за операторите в стопанския риболов, стопанствата за производство на аквакултури и преработвателните предприятия за допълнителните разходи, които са понесли поради сътресението на пазара, причинено от агресивната война на Русия срещу Украйна и последиците от тази агресия върху веригата на доставки на продукти от риболов и </a:t>
            </a:r>
            <a:r>
              <a:rPr lang="ru-RU" sz="1400" b="1" dirty="0" smtClean="0">
                <a:solidFill>
                  <a:srgbClr val="002060"/>
                </a:solidFill>
                <a:latin typeface="Calibri" panose="020F0502020204030204" pitchFamily="34" charset="0"/>
                <a:ea typeface="Times New Roman" panose="02020603050405020304" pitchFamily="18" charset="0"/>
                <a:cs typeface="Calibri" panose="020F0502020204030204" pitchFamily="34" charset="0"/>
              </a:rPr>
              <a:t>аквакултури, </a:t>
            </a:r>
            <a:r>
              <a:rPr lang="bg-BG" sz="1400" b="1" dirty="0" smtClean="0">
                <a:solidFill>
                  <a:srgbClr val="002060"/>
                </a:solidFill>
                <a:latin typeface="Calibri" panose="020F0502020204030204" pitchFamily="34" charset="0"/>
                <a:ea typeface="Times New Roman" panose="02020603050405020304" pitchFamily="18" charset="0"/>
                <a:cs typeface="Calibri" panose="020F0502020204030204" pitchFamily="34" charset="0"/>
              </a:rPr>
              <a:t>като преди това в края на миналата година бе отворена за прием  мярката за </a:t>
            </a:r>
            <a:r>
              <a:rPr lang="ru-RU" sz="1400" b="1" dirty="0">
                <a:solidFill>
                  <a:srgbClr val="002060"/>
                </a:solidFill>
                <a:latin typeface="Calibri" panose="020F0502020204030204" pitchFamily="34" charset="0"/>
                <a:ea typeface="Times New Roman" panose="02020603050405020304" pitchFamily="18" charset="0"/>
                <a:cs typeface="Calibri" panose="020F0502020204030204" pitchFamily="34" charset="0"/>
              </a:rPr>
              <a:t>компенсация на собственици на риболовни кораби и рибари, които временно са преустановили риболовни дейности, за справяне с последиците от </a:t>
            </a:r>
            <a:r>
              <a:rPr lang="bg-BG" sz="1400" b="1" dirty="0" smtClean="0">
                <a:solidFill>
                  <a:srgbClr val="002060"/>
                </a:solidFill>
                <a:latin typeface="Calibri" panose="020F0502020204030204" pitchFamily="34" charset="0"/>
                <a:ea typeface="Times New Roman" panose="02020603050405020304" pitchFamily="18" charset="0"/>
                <a:cs typeface="Calibri" panose="020F0502020204030204" pitchFamily="34" charset="0"/>
              </a:rPr>
              <a:t>тази </a:t>
            </a:r>
            <a:r>
              <a:rPr lang="ru-RU" sz="1400" b="1" dirty="0" smtClean="0">
                <a:solidFill>
                  <a:srgbClr val="002060"/>
                </a:solidFill>
                <a:latin typeface="Calibri" panose="020F0502020204030204" pitchFamily="34" charset="0"/>
                <a:ea typeface="Times New Roman" panose="02020603050405020304" pitchFamily="18" charset="0"/>
                <a:cs typeface="Calibri" panose="020F0502020204030204" pitchFamily="34" charset="0"/>
              </a:rPr>
              <a:t>агресивна война, </a:t>
            </a:r>
            <a:r>
              <a:rPr lang="ru-RU" sz="1400" b="1" dirty="0">
                <a:solidFill>
                  <a:srgbClr val="002060"/>
                </a:solidFill>
                <a:latin typeface="Calibri" panose="020F0502020204030204" pitchFamily="34" charset="0"/>
                <a:ea typeface="Times New Roman" panose="02020603050405020304" pitchFamily="18" charset="0"/>
                <a:cs typeface="Calibri" panose="020F0502020204030204" pitchFamily="34" charset="0"/>
              </a:rPr>
              <a:t>която застрашава сигурността на риболовните дейности или възпрепятства икономическата жизнеспособност на риболовните </a:t>
            </a:r>
            <a:r>
              <a:rPr lang="ru-RU" sz="1400" b="1" dirty="0" smtClean="0">
                <a:solidFill>
                  <a:srgbClr val="002060"/>
                </a:solidFill>
                <a:latin typeface="Calibri" panose="020F0502020204030204" pitchFamily="34" charset="0"/>
                <a:ea typeface="Times New Roman" panose="02020603050405020304" pitchFamily="18" charset="0"/>
                <a:cs typeface="Calibri" panose="020F0502020204030204" pitchFamily="34" charset="0"/>
              </a:rPr>
              <a:t>операции. </a:t>
            </a:r>
            <a:br>
              <a:rPr lang="ru-RU" sz="1400" b="1" dirty="0" smtClean="0">
                <a:solidFill>
                  <a:srgbClr val="002060"/>
                </a:solidFill>
                <a:latin typeface="Calibri" panose="020F0502020204030204" pitchFamily="34" charset="0"/>
                <a:ea typeface="Times New Roman" panose="02020603050405020304" pitchFamily="18" charset="0"/>
                <a:cs typeface="Calibri" panose="020F0502020204030204" pitchFamily="34" charset="0"/>
              </a:rPr>
            </a:br>
            <a:r>
              <a:rPr lang="bg-BG" sz="1400" b="1" dirty="0" smtClean="0">
                <a:solidFill>
                  <a:srgbClr val="002060"/>
                </a:solidFill>
                <a:latin typeface="Calibri" panose="020F0502020204030204" pitchFamily="34" charset="0"/>
                <a:ea typeface="Times New Roman" panose="02020603050405020304" pitchFamily="18" charset="0"/>
                <a:cs typeface="Calibri" panose="020F0502020204030204" pitchFamily="34" charset="0"/>
              </a:rPr>
              <a:t>До края на годината предстои да бъде отворен втори прием по тези мерки</a:t>
            </a:r>
            <a:r>
              <a:rPr lang="en-US" sz="1400" b="1" dirty="0" smtClean="0">
                <a:solidFill>
                  <a:srgbClr val="002060"/>
                </a:solidFill>
                <a:latin typeface="Calibri" panose="020F0502020204030204" pitchFamily="34" charset="0"/>
                <a:ea typeface="Times New Roman" panose="02020603050405020304" pitchFamily="18" charset="0"/>
                <a:cs typeface="Calibri" panose="020F0502020204030204" pitchFamily="34" charset="0"/>
              </a:rPr>
              <a:t>.</a:t>
            </a:r>
            <a:r>
              <a:rPr lang="bg-BG" sz="1600" b="1" dirty="0" smtClean="0">
                <a:solidFill>
                  <a:srgbClr val="002060"/>
                </a:solidFill>
                <a:latin typeface="Calibri" panose="020F0502020204030204" pitchFamily="34" charset="0"/>
                <a:ea typeface="Times New Roman" panose="02020603050405020304" pitchFamily="18" charset="0"/>
                <a:cs typeface="Calibri" panose="020F0502020204030204" pitchFamily="34" charset="0"/>
              </a:rPr>
              <a:t/>
            </a:r>
            <a:br>
              <a:rPr lang="bg-BG" sz="1600" b="1" dirty="0" smtClean="0">
                <a:solidFill>
                  <a:srgbClr val="002060"/>
                </a:solidFill>
                <a:latin typeface="Calibri" panose="020F0502020204030204" pitchFamily="34" charset="0"/>
                <a:ea typeface="Times New Roman" panose="02020603050405020304" pitchFamily="18" charset="0"/>
                <a:cs typeface="Calibri" panose="020F0502020204030204" pitchFamily="34" charset="0"/>
              </a:rPr>
            </a:br>
            <a:endParaRPr lang="bg-BG" sz="1600" b="1" dirty="0">
              <a:solidFill>
                <a:srgbClr val="002060"/>
              </a:solidFill>
              <a:cs typeface="Times New Roman" panose="02020603050405020304" pitchFamily="18" charset="0"/>
            </a:endParaRPr>
          </a:p>
        </p:txBody>
      </p:sp>
      <p:sp>
        <p:nvSpPr>
          <p:cNvPr id="153" name="Google Shape;153;p28"/>
          <p:cNvSpPr txBox="1">
            <a:spLocks noGrp="1"/>
          </p:cNvSpPr>
          <p:nvPr>
            <p:ph type="sldNum" idx="12"/>
          </p:nvPr>
        </p:nvSpPr>
        <p:spPr>
          <a:xfrm>
            <a:off x="4297650" y="4859852"/>
            <a:ext cx="548700" cy="283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7</a:t>
            </a:fld>
            <a:endParaRPr/>
          </a:p>
        </p:txBody>
      </p:sp>
      <p:pic>
        <p:nvPicPr>
          <p:cNvPr id="7" name="Picture 6"/>
          <p:cNvPicPr/>
          <p:nvPr/>
        </p:nvPicPr>
        <p:blipFill>
          <a:blip r:embed="rId4">
            <a:extLst>
              <a:ext uri="{28A0092B-C50C-407E-A947-70E740481C1C}">
                <a14:useLocalDpi xmlns:a14="http://schemas.microsoft.com/office/drawing/2010/main" val="0"/>
              </a:ext>
            </a:extLst>
          </a:blip>
          <a:srcRect/>
          <a:stretch>
            <a:fillRect/>
          </a:stretch>
        </p:blipFill>
        <p:spPr bwMode="auto">
          <a:xfrm>
            <a:off x="0" y="8512"/>
            <a:ext cx="2099733" cy="402305"/>
          </a:xfrm>
          <a:prstGeom prst="rect">
            <a:avLst/>
          </a:prstGeom>
          <a:noFill/>
          <a:ln>
            <a:noFill/>
          </a:ln>
        </p:spPr>
      </p:pic>
      <p:pic>
        <p:nvPicPr>
          <p:cNvPr id="9" name="Picture 8"/>
          <p:cNvPicPr/>
          <p:nvPr/>
        </p:nvPicPr>
        <p:blipFill>
          <a:blip r:embed="rId5">
            <a:extLst>
              <a:ext uri="{28A0092B-C50C-407E-A947-70E740481C1C}">
                <a14:useLocalDpi xmlns:a14="http://schemas.microsoft.com/office/drawing/2010/main" val="0"/>
              </a:ext>
            </a:extLst>
          </a:blip>
          <a:srcRect/>
          <a:stretch>
            <a:fillRect/>
          </a:stretch>
        </p:blipFill>
        <p:spPr bwMode="auto">
          <a:xfrm>
            <a:off x="3895439" y="0"/>
            <a:ext cx="1512147" cy="487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p:nvPr/>
        </p:nvPicPr>
        <p:blipFill>
          <a:blip r:embed="rId6" cstate="print">
            <a:extLst>
              <a:ext uri="{28A0092B-C50C-407E-A947-70E740481C1C}">
                <a14:useLocalDpi xmlns:a14="http://schemas.microsoft.com/office/drawing/2010/main" val="0"/>
              </a:ext>
            </a:extLst>
          </a:blip>
          <a:stretch>
            <a:fillRect/>
          </a:stretch>
        </p:blipFill>
        <p:spPr>
          <a:xfrm>
            <a:off x="7898296" y="8512"/>
            <a:ext cx="1166192" cy="487680"/>
          </a:xfrm>
          <a:prstGeom prst="rect">
            <a:avLst/>
          </a:prstGeom>
        </p:spPr>
      </p:pic>
    </p:spTree>
    <p:extLst>
      <p:ext uri="{BB962C8B-B14F-4D97-AF65-F5344CB8AC3E}">
        <p14:creationId xmlns:p14="http://schemas.microsoft.com/office/powerpoint/2010/main" val="27628886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05"/>
        <p:cNvGrpSpPr/>
        <p:nvPr/>
      </p:nvGrpSpPr>
      <p:grpSpPr>
        <a:xfrm>
          <a:off x="0" y="0"/>
          <a:ext cx="0" cy="0"/>
          <a:chOff x="0" y="0"/>
          <a:chExt cx="0" cy="0"/>
        </a:xfrm>
      </p:grpSpPr>
      <p:sp>
        <p:nvSpPr>
          <p:cNvPr id="307" name="Google Shape;307;p40"/>
          <p:cNvSpPr txBox="1">
            <a:spLocks noGrp="1"/>
          </p:cNvSpPr>
          <p:nvPr>
            <p:ph type="subTitle" idx="4294967295"/>
          </p:nvPr>
        </p:nvSpPr>
        <p:spPr>
          <a:xfrm>
            <a:off x="1275150" y="1252350"/>
            <a:ext cx="6593700" cy="2724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bg-BG" sz="2800" b="1" dirty="0" smtClean="0">
                <a:solidFill>
                  <a:srgbClr val="FFFFFF"/>
                </a:solidFill>
              </a:rPr>
              <a:t>БЛАГОДАРЯ ЗА </a:t>
            </a:r>
          </a:p>
          <a:p>
            <a:pPr marL="0" lvl="0" indent="0" algn="ctr" rtl="0">
              <a:spcBef>
                <a:spcPts val="0"/>
              </a:spcBef>
              <a:spcAft>
                <a:spcPts val="0"/>
              </a:spcAft>
              <a:buNone/>
            </a:pPr>
            <a:r>
              <a:rPr lang="bg-BG" sz="2800" b="1" dirty="0" smtClean="0">
                <a:solidFill>
                  <a:srgbClr val="FFFFFF"/>
                </a:solidFill>
              </a:rPr>
              <a:t>ВНИМАНИЕТО!</a:t>
            </a:r>
            <a:endParaRPr sz="2800" dirty="0">
              <a:solidFill>
                <a:srgbClr val="FFFFFF"/>
              </a:solidFill>
            </a:endParaRPr>
          </a:p>
        </p:txBody>
      </p:sp>
      <p:sp>
        <p:nvSpPr>
          <p:cNvPr id="308" name="Google Shape;308;p40"/>
          <p:cNvSpPr txBox="1">
            <a:spLocks noGrp="1"/>
          </p:cNvSpPr>
          <p:nvPr>
            <p:ph type="body" idx="4294967295"/>
          </p:nvPr>
        </p:nvSpPr>
        <p:spPr>
          <a:xfrm>
            <a:off x="1275150" y="3976176"/>
            <a:ext cx="6593700" cy="924600"/>
          </a:xfrm>
          <a:prstGeom prst="rect">
            <a:avLst/>
          </a:prstGeom>
        </p:spPr>
        <p:txBody>
          <a:bodyPr spcFirstLastPara="1" wrap="square" lIns="91425" tIns="91425" rIns="91425" bIns="91425" anchor="ctr" anchorCtr="0">
            <a:noAutofit/>
          </a:bodyPr>
          <a:lstStyle/>
          <a:p>
            <a:pPr marL="0" lvl="0" indent="0" algn="ctr" rtl="0">
              <a:spcBef>
                <a:spcPts val="600"/>
              </a:spcBef>
              <a:spcAft>
                <a:spcPts val="0"/>
              </a:spcAft>
              <a:buNone/>
            </a:pPr>
            <a:endParaRPr sz="1800" dirty="0"/>
          </a:p>
        </p:txBody>
      </p:sp>
      <p:sp>
        <p:nvSpPr>
          <p:cNvPr id="309" name="Google Shape;309;p40"/>
          <p:cNvSpPr txBox="1">
            <a:spLocks noGrp="1"/>
          </p:cNvSpPr>
          <p:nvPr>
            <p:ph type="sldNum" idx="12"/>
          </p:nvPr>
        </p:nvSpPr>
        <p:spPr>
          <a:xfrm>
            <a:off x="4297650" y="4859852"/>
            <a:ext cx="548700" cy="283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8</a:t>
            </a:fld>
            <a:endParaRPr/>
          </a:p>
        </p:txBody>
      </p:sp>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0" y="223795"/>
            <a:ext cx="2099733" cy="402305"/>
          </a:xfrm>
          <a:prstGeom prst="rect">
            <a:avLst/>
          </a:prstGeom>
          <a:noFill/>
          <a:ln>
            <a:noFill/>
          </a:ln>
        </p:spPr>
      </p:pic>
      <p:pic>
        <p:nvPicPr>
          <p:cNvPr id="7" name="Picture 6"/>
          <p:cNvPicPr/>
          <p:nvPr/>
        </p:nvPicPr>
        <p:blipFill>
          <a:blip r:embed="rId5">
            <a:extLst>
              <a:ext uri="{28A0092B-C50C-407E-A947-70E740481C1C}">
                <a14:useLocalDpi xmlns:a14="http://schemas.microsoft.com/office/drawing/2010/main" val="0"/>
              </a:ext>
            </a:extLst>
          </a:blip>
          <a:srcRect/>
          <a:stretch>
            <a:fillRect/>
          </a:stretch>
        </p:blipFill>
        <p:spPr bwMode="auto">
          <a:xfrm>
            <a:off x="3815926" y="241524"/>
            <a:ext cx="1512147" cy="487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p:nvPr/>
        </p:nvPicPr>
        <p:blipFill>
          <a:blip r:embed="rId6" cstate="print">
            <a:extLst>
              <a:ext uri="{28A0092B-C50C-407E-A947-70E740481C1C}">
                <a14:useLocalDpi xmlns:a14="http://schemas.microsoft.com/office/drawing/2010/main" val="0"/>
              </a:ext>
            </a:extLst>
          </a:blip>
          <a:stretch>
            <a:fillRect/>
          </a:stretch>
        </p:blipFill>
        <p:spPr>
          <a:xfrm>
            <a:off x="7924799" y="66261"/>
            <a:ext cx="1166192" cy="48768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imon template">
  <a:themeElements>
    <a:clrScheme name="Custom 347">
      <a:dk1>
        <a:srgbClr val="2C343B"/>
      </a:dk1>
      <a:lt1>
        <a:srgbClr val="FFFFFF"/>
      </a:lt1>
      <a:dk2>
        <a:srgbClr val="859CB1"/>
      </a:dk2>
      <a:lt2>
        <a:srgbClr val="F0F3F5"/>
      </a:lt2>
      <a:accent1>
        <a:srgbClr val="0198AD"/>
      </a:accent1>
      <a:accent2>
        <a:srgbClr val="BDE4EA"/>
      </a:accent2>
      <a:accent3>
        <a:srgbClr val="FE344D"/>
      </a:accent3>
      <a:accent4>
        <a:srgbClr val="FE7F8F"/>
      </a:accent4>
      <a:accent5>
        <a:srgbClr val="F5A500"/>
      </a:accent5>
      <a:accent6>
        <a:srgbClr val="2C343B"/>
      </a:accent6>
      <a:hlink>
        <a:srgbClr val="2C343B"/>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487</TotalTime>
  <Words>397</Words>
  <Application>Microsoft Office PowerPoint</Application>
  <PresentationFormat>On-screen Show (16:9)</PresentationFormat>
  <Paragraphs>23</Paragraphs>
  <Slides>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Source Sans Pro</vt:lpstr>
      <vt:lpstr>Arial</vt:lpstr>
      <vt:lpstr>Times New Roman</vt:lpstr>
      <vt:lpstr>Permanent Marker</vt:lpstr>
      <vt:lpstr>Calibri</vt:lpstr>
      <vt:lpstr>Timon template</vt:lpstr>
      <vt:lpstr>   ПЪРВО ЗАСЕДАНИЕ НА КОМИТЕТА ЗА НАБЛЮДЕНИЕ НА  ПРОГРАМАТА ЗА МОРСКО ДЕЛО, РИБАРСТВО И АКВАКУЛТУРИ  2021-2027 Г.   17 март 2023 г. Grand Hotel Millennium Sofia</vt:lpstr>
      <vt:lpstr>PowerPoint Presentation</vt:lpstr>
      <vt:lpstr>  </vt:lpstr>
      <vt:lpstr>Изплатени средства по приоритети на Съюза по ПМДР</vt:lpstr>
      <vt:lpstr>Изпълнение на правилото „N+3”   за 2022 г.  За поредна година няма загуба на средства по правилото „N+3”      </vt:lpstr>
      <vt:lpstr>Изпълнение на подхода Водено от общностите местно развитие (ВОМР) по Програмата за морско дело и рибарство 2014-2020 г.  по стратегиите на Местните инициативни рибарски групи (9 бр.)</vt:lpstr>
      <vt:lpstr>ОСНОВНИ ЦЕЛИ НА УО НА ПМДР ПРЕЗ СЛЕДВАЩИТЕ МЕСЕЦИ  Военната агресия на Русия срещу Украйна от 24 февруари 2022 г. оказва негативно влияние върху сектора на рибарството в Република България. След направен анализ на нуждите в сектора и консултации със заинтересованите страни, УО на ПМДР определи допустимите дейности, които най-адекватно ще отговорят на потребностите на сектора в тази ситуация. В тази връзка на 20.02. 2023 г. бяха отворени за прием мерки за финансови компенсации за операторите в стопанския риболов, стопанствата за производство на аквакултури и преработвателните предприятия за допълнителните разходи, които са понесли поради сътресението на пазара, причинено от агресивната война на Русия срещу Украйна и последиците от тази агресия върху веригата на доставки на продукти от риболов и аквакултури, като преди това в края на миналата година бе отворена за прием  мярката за компенсация на собственици на риболовни кораби и рибари, които временно са преустановили риболовни дейности, за справяне с последиците от тази агресивна война, която застрашава сигурността на риболовните дейности или възпрепятства икономическата жизнеспособност на риболовните операции.  До края на годината предстои да бъде отворен втори прием по тези мерки.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ПЪРВО ЗАСЕДАНИЕ НА КОМИТЕТА ЗА НАБЛЮДЕНИЕ НА  ПРОГРАМАТА ЗА МОРСКО ДЕЛО, РИБАРСТВО И АКВАКУЛТУРИ  2021-2027 Г.   17 март 2023 г. Grand Hotel Millennium Sofia</dc:title>
  <cp:lastModifiedBy>Krasimira Dankova</cp:lastModifiedBy>
  <cp:revision>38</cp:revision>
  <dcterms:modified xsi:type="dcterms:W3CDTF">2023-03-16T15:18:06Z</dcterms:modified>
</cp:coreProperties>
</file>