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314" r:id="rId2"/>
    <p:sldId id="323" r:id="rId3"/>
    <p:sldId id="315" r:id="rId4"/>
    <p:sldId id="332" r:id="rId5"/>
    <p:sldId id="329" r:id="rId6"/>
    <p:sldId id="331" r:id="rId7"/>
    <p:sldId id="300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CAEB"/>
    <a:srgbClr val="AAC7E6"/>
    <a:srgbClr val="A7CAE9"/>
    <a:srgbClr val="A3CEED"/>
    <a:srgbClr val="E0EAEC"/>
    <a:srgbClr val="1B9DB7"/>
    <a:srgbClr val="2FA2BD"/>
    <a:srgbClr val="77CE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41" autoAdjust="0"/>
    <p:restoredTop sz="95256" autoAdjust="0"/>
  </p:normalViewPr>
  <p:slideViewPr>
    <p:cSldViewPr snapToGrid="0">
      <p:cViewPr varScale="1">
        <p:scale>
          <a:sx n="117" d="100"/>
          <a:sy n="117" d="100"/>
        </p:scale>
        <p:origin x="-528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image" Target="../media/image2.emf"/><Relationship Id="rId5" Type="http://schemas.openxmlformats.org/officeDocument/2006/relationships/image" Target="../media/image6.emf"/><Relationship Id="rId4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image" Target="../media/image2.emf"/><Relationship Id="rId5" Type="http://schemas.openxmlformats.org/officeDocument/2006/relationships/image" Target="../media/image6.emf"/><Relationship Id="rId4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image" Target="../media/image2.emf"/><Relationship Id="rId5" Type="http://schemas.openxmlformats.org/officeDocument/2006/relationships/image" Target="../media/image6.emf"/><Relationship Id="rId4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image" Target="../media/image2.emf"/><Relationship Id="rId5" Type="http://schemas.openxmlformats.org/officeDocument/2006/relationships/image" Target="../media/image6.emf"/><Relationship Id="rId4" Type="http://schemas.openxmlformats.org/officeDocument/2006/relationships/image" Target="../media/image5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image" Target="../media/image2.emf"/><Relationship Id="rId5" Type="http://schemas.openxmlformats.org/officeDocument/2006/relationships/image" Target="../media/image6.emf"/><Relationship Id="rId4" Type="http://schemas.openxmlformats.org/officeDocument/2006/relationships/image" Target="../media/image5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image" Target="../media/image2.emf"/><Relationship Id="rId5" Type="http://schemas.openxmlformats.org/officeDocument/2006/relationships/image" Target="../media/image6.emf"/><Relationship Id="rId4" Type="http://schemas.openxmlformats.org/officeDocument/2006/relationships/image" Target="../media/image5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горния колонтитул 1">
            <a:extLst>
              <a:ext uri="{FF2B5EF4-FFF2-40B4-BE49-F238E27FC236}">
                <a16:creationId xmlns:a16="http://schemas.microsoft.com/office/drawing/2014/main" xmlns="" id="{0C413455-9EB9-DDA1-6AFD-F7C6ADD08F7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Контейнер за дата 2">
            <a:extLst>
              <a:ext uri="{FF2B5EF4-FFF2-40B4-BE49-F238E27FC236}">
                <a16:creationId xmlns:a16="http://schemas.microsoft.com/office/drawing/2014/main" xmlns="" id="{4A3FF1FF-6C27-5888-5380-4155DD4665E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355221-E119-43E6-8396-57371A114952}" type="datetimeFigureOut">
              <a:rPr lang="bg-BG" smtClean="0"/>
              <a:t>8.3.2024 г.</a:t>
            </a:fld>
            <a:endParaRPr lang="bg-BG"/>
          </a:p>
        </p:txBody>
      </p:sp>
      <p:sp>
        <p:nvSpPr>
          <p:cNvPr id="4" name="Контейнер за долния колонтитул 3">
            <a:extLst>
              <a:ext uri="{FF2B5EF4-FFF2-40B4-BE49-F238E27FC236}">
                <a16:creationId xmlns:a16="http://schemas.microsoft.com/office/drawing/2014/main" xmlns="" id="{D7734DCA-98DF-423C-7D79-4B6979F1651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5" name="Контейнер за номер на слайда 4">
            <a:extLst>
              <a:ext uri="{FF2B5EF4-FFF2-40B4-BE49-F238E27FC236}">
                <a16:creationId xmlns:a16="http://schemas.microsoft.com/office/drawing/2014/main" xmlns="" id="{5AB0F484-64F8-FFD9-ADA2-225D78FF5D6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28375B-246C-46A5-B577-69F028474895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8012879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горния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46FC61-1B83-42C5-8568-20DE086D149D}" type="datetimeFigureOut">
              <a:rPr lang="en-US" smtClean="0"/>
              <a:t>3/8/2024</a:t>
            </a:fld>
            <a:endParaRPr lang="en-US"/>
          </a:p>
        </p:txBody>
      </p:sp>
      <p:sp>
        <p:nvSpPr>
          <p:cNvPr id="4" name="Контейнер за изображение на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Контейнер за бележ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B3FB8B-5CC1-4275-8FBE-5814C9A657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01696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Заглавен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>
            <a:extLst>
              <a:ext uri="{FF2B5EF4-FFF2-40B4-BE49-F238E27FC236}">
                <a16:creationId xmlns:a16="http://schemas.microsoft.com/office/drawing/2014/main" xmlns="" id="{3F43D8AE-A2A7-E8F3-18F6-736BDEB1DB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bg-BG"/>
              <a:t>Редакт. стил загл. образец</a:t>
            </a:r>
            <a:endParaRPr lang="en-US"/>
          </a:p>
        </p:txBody>
      </p:sp>
      <p:sp>
        <p:nvSpPr>
          <p:cNvPr id="3" name="Подзаглавие 2">
            <a:extLst>
              <a:ext uri="{FF2B5EF4-FFF2-40B4-BE49-F238E27FC236}">
                <a16:creationId xmlns:a16="http://schemas.microsoft.com/office/drawing/2014/main" xmlns="" id="{E1B32F96-61C0-0E27-0067-1F6759E7AA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 lang="en-US"/>
          </a:p>
        </p:txBody>
      </p:sp>
      <p:sp>
        <p:nvSpPr>
          <p:cNvPr id="4" name="Контейнер за дата 3">
            <a:extLst>
              <a:ext uri="{FF2B5EF4-FFF2-40B4-BE49-F238E27FC236}">
                <a16:creationId xmlns:a16="http://schemas.microsoft.com/office/drawing/2014/main" xmlns="" id="{61F3EAE9-FDDB-C087-CF5E-34CBB20BED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DF7DA-5AA6-4985-BFBD-B6CA623CB5FC}" type="datetime1">
              <a:rPr lang="en-US" smtClean="0"/>
              <a:t>3/8/2024</a:t>
            </a:fld>
            <a:endParaRPr lang="en-US"/>
          </a:p>
        </p:txBody>
      </p:sp>
      <p:sp>
        <p:nvSpPr>
          <p:cNvPr id="5" name="Контейнер за долния колонтитул 4">
            <a:extLst>
              <a:ext uri="{FF2B5EF4-FFF2-40B4-BE49-F238E27FC236}">
                <a16:creationId xmlns:a16="http://schemas.microsoft.com/office/drawing/2014/main" xmlns="" id="{56D878EC-8F67-18B8-590A-5DBBBF8F5D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Контейнер за номер на слайда 5">
            <a:extLst>
              <a:ext uri="{FF2B5EF4-FFF2-40B4-BE49-F238E27FC236}">
                <a16:creationId xmlns:a16="http://schemas.microsoft.com/office/drawing/2014/main" xmlns="" id="{20A07ACF-8C35-8412-D240-41CD06DE4D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3029-9C73-422C-8A52-4297DF683D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3878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лавие и вертикален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>
            <a:extLst>
              <a:ext uri="{FF2B5EF4-FFF2-40B4-BE49-F238E27FC236}">
                <a16:creationId xmlns:a16="http://schemas.microsoft.com/office/drawing/2014/main" xmlns="" id="{5145F2C8-3E54-A7A9-6E30-5E80F2501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Редакт. стил загл. образец</a:t>
            </a:r>
            <a:endParaRPr lang="en-US"/>
          </a:p>
        </p:txBody>
      </p:sp>
      <p:sp>
        <p:nvSpPr>
          <p:cNvPr id="3" name="Контейнер за вертикален текст 2">
            <a:extLst>
              <a:ext uri="{FF2B5EF4-FFF2-40B4-BE49-F238E27FC236}">
                <a16:creationId xmlns:a16="http://schemas.microsoft.com/office/drawing/2014/main" xmlns="" id="{33EB11BB-5111-C941-ABBC-C691D53BED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/>
          </a:p>
        </p:txBody>
      </p:sp>
      <p:sp>
        <p:nvSpPr>
          <p:cNvPr id="4" name="Контейнер за дата 3">
            <a:extLst>
              <a:ext uri="{FF2B5EF4-FFF2-40B4-BE49-F238E27FC236}">
                <a16:creationId xmlns:a16="http://schemas.microsoft.com/office/drawing/2014/main" xmlns="" id="{229307C3-3CEB-4CC4-C3A8-5434F1365F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182B9-CB6D-413A-A4AF-CEE4FD34AB21}" type="datetime1">
              <a:rPr lang="en-US" smtClean="0"/>
              <a:t>3/8/2024</a:t>
            </a:fld>
            <a:endParaRPr lang="en-US"/>
          </a:p>
        </p:txBody>
      </p:sp>
      <p:sp>
        <p:nvSpPr>
          <p:cNvPr id="5" name="Контейнер за долния колонтитул 4">
            <a:extLst>
              <a:ext uri="{FF2B5EF4-FFF2-40B4-BE49-F238E27FC236}">
                <a16:creationId xmlns:a16="http://schemas.microsoft.com/office/drawing/2014/main" xmlns="" id="{86435018-35AF-3CB2-BBE6-2BA22585B8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Контейнер за номер на слайда 5">
            <a:extLst>
              <a:ext uri="{FF2B5EF4-FFF2-40B4-BE49-F238E27FC236}">
                <a16:creationId xmlns:a16="http://schemas.microsoft.com/office/drawing/2014/main" xmlns="" id="{8A5ED2B7-9455-D415-F455-C422E2680D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3029-9C73-422C-8A52-4297DF683D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0556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но заглавие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но заглавие 1">
            <a:extLst>
              <a:ext uri="{FF2B5EF4-FFF2-40B4-BE49-F238E27FC236}">
                <a16:creationId xmlns:a16="http://schemas.microsoft.com/office/drawing/2014/main" xmlns="" id="{CC9E5C00-5A4C-3973-398A-D32DD54B3E2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bg-BG"/>
              <a:t>Редакт. стил загл. образец</a:t>
            </a:r>
            <a:endParaRPr lang="en-US"/>
          </a:p>
        </p:txBody>
      </p:sp>
      <p:sp>
        <p:nvSpPr>
          <p:cNvPr id="3" name="Контейнер за вертикален текст 2">
            <a:extLst>
              <a:ext uri="{FF2B5EF4-FFF2-40B4-BE49-F238E27FC236}">
                <a16:creationId xmlns:a16="http://schemas.microsoft.com/office/drawing/2014/main" xmlns="" id="{CC287095-C368-C346-240C-3E7B753D7A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/>
          </a:p>
        </p:txBody>
      </p:sp>
      <p:sp>
        <p:nvSpPr>
          <p:cNvPr id="4" name="Контейнер за дата 3">
            <a:extLst>
              <a:ext uri="{FF2B5EF4-FFF2-40B4-BE49-F238E27FC236}">
                <a16:creationId xmlns:a16="http://schemas.microsoft.com/office/drawing/2014/main" xmlns="" id="{D1EADA0C-F520-C7D8-D373-CFD71345CD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29509-9AED-4B82-BE1E-E7300836F849}" type="datetime1">
              <a:rPr lang="en-US" smtClean="0"/>
              <a:t>3/8/2024</a:t>
            </a:fld>
            <a:endParaRPr lang="en-US"/>
          </a:p>
        </p:txBody>
      </p:sp>
      <p:sp>
        <p:nvSpPr>
          <p:cNvPr id="5" name="Контейнер за долния колонтитул 4">
            <a:extLst>
              <a:ext uri="{FF2B5EF4-FFF2-40B4-BE49-F238E27FC236}">
                <a16:creationId xmlns:a16="http://schemas.microsoft.com/office/drawing/2014/main" xmlns="" id="{7BEB08E1-933B-30C2-33C2-7DD0F6257A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Контейнер за номер на слайда 5">
            <a:extLst>
              <a:ext uri="{FF2B5EF4-FFF2-40B4-BE49-F238E27FC236}">
                <a16:creationId xmlns:a16="http://schemas.microsoft.com/office/drawing/2014/main" xmlns="" id="{0E923C4F-CBF8-CDAC-4457-754EB6DBB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3029-9C73-422C-8A52-4297DF683D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043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лавие и съдъ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>
            <a:extLst>
              <a:ext uri="{FF2B5EF4-FFF2-40B4-BE49-F238E27FC236}">
                <a16:creationId xmlns:a16="http://schemas.microsoft.com/office/drawing/2014/main" xmlns="" id="{029BDC4D-2A1B-7F9B-CF77-35FBE5AFEA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Редакт. стил загл. образец</a:t>
            </a:r>
            <a:endParaRPr lang="en-US"/>
          </a:p>
        </p:txBody>
      </p:sp>
      <p:sp>
        <p:nvSpPr>
          <p:cNvPr id="3" name="Контейнер за съдържание 2">
            <a:extLst>
              <a:ext uri="{FF2B5EF4-FFF2-40B4-BE49-F238E27FC236}">
                <a16:creationId xmlns:a16="http://schemas.microsoft.com/office/drawing/2014/main" xmlns="" id="{9ECB58D1-2830-5E11-0B20-8609FC580B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/>
          </a:p>
        </p:txBody>
      </p:sp>
      <p:sp>
        <p:nvSpPr>
          <p:cNvPr id="4" name="Контейнер за дата 3">
            <a:extLst>
              <a:ext uri="{FF2B5EF4-FFF2-40B4-BE49-F238E27FC236}">
                <a16:creationId xmlns:a16="http://schemas.microsoft.com/office/drawing/2014/main" xmlns="" id="{76597667-4B7A-2467-2A91-14C5EE53C2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9966A-4C1D-4B87-8839-749FAA0748C3}" type="datetime1">
              <a:rPr lang="en-US" smtClean="0"/>
              <a:t>3/8/2024</a:t>
            </a:fld>
            <a:endParaRPr lang="en-US"/>
          </a:p>
        </p:txBody>
      </p:sp>
      <p:sp>
        <p:nvSpPr>
          <p:cNvPr id="5" name="Контейнер за долния колонтитул 4">
            <a:extLst>
              <a:ext uri="{FF2B5EF4-FFF2-40B4-BE49-F238E27FC236}">
                <a16:creationId xmlns:a16="http://schemas.microsoft.com/office/drawing/2014/main" xmlns="" id="{DACC36B6-CFC7-8419-F872-707F8B0CDC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Контейнер за номер на слайда 5">
            <a:extLst>
              <a:ext uri="{FF2B5EF4-FFF2-40B4-BE49-F238E27FC236}">
                <a16:creationId xmlns:a16="http://schemas.microsoft.com/office/drawing/2014/main" xmlns="" id="{96D275D6-25C0-48CA-285D-5855DF011E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3029-9C73-422C-8A52-4297DF683D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404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лавка разд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>
            <a:extLst>
              <a:ext uri="{FF2B5EF4-FFF2-40B4-BE49-F238E27FC236}">
                <a16:creationId xmlns:a16="http://schemas.microsoft.com/office/drawing/2014/main" xmlns="" id="{B2F68D9F-B344-1B2F-E238-E3ABC855CD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bg-BG"/>
              <a:t>Редакт. стил загл. образец</a:t>
            </a:r>
            <a:endParaRPr lang="en-US"/>
          </a:p>
        </p:txBody>
      </p:sp>
      <p:sp>
        <p:nvSpPr>
          <p:cNvPr id="3" name="Текстов контейнер 2">
            <a:extLst>
              <a:ext uri="{FF2B5EF4-FFF2-40B4-BE49-F238E27FC236}">
                <a16:creationId xmlns:a16="http://schemas.microsoft.com/office/drawing/2014/main" xmlns="" id="{F5D36F6E-5DBC-E2D7-CF04-A2A9455F68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bg-BG"/>
              <a:t>Щракнете, за да редактирате стиловете на текста в образеца</a:t>
            </a:r>
          </a:p>
        </p:txBody>
      </p:sp>
      <p:sp>
        <p:nvSpPr>
          <p:cNvPr id="4" name="Контейнер за дата 3">
            <a:extLst>
              <a:ext uri="{FF2B5EF4-FFF2-40B4-BE49-F238E27FC236}">
                <a16:creationId xmlns:a16="http://schemas.microsoft.com/office/drawing/2014/main" xmlns="" id="{9F8F0A65-EAA9-75B3-36DA-9105B59344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AF139-3DA5-48F5-A78F-42B33CF78650}" type="datetime1">
              <a:rPr lang="en-US" smtClean="0"/>
              <a:t>3/8/2024</a:t>
            </a:fld>
            <a:endParaRPr lang="en-US"/>
          </a:p>
        </p:txBody>
      </p:sp>
      <p:sp>
        <p:nvSpPr>
          <p:cNvPr id="5" name="Контейнер за долния колонтитул 4">
            <a:extLst>
              <a:ext uri="{FF2B5EF4-FFF2-40B4-BE49-F238E27FC236}">
                <a16:creationId xmlns:a16="http://schemas.microsoft.com/office/drawing/2014/main" xmlns="" id="{4EAA3F80-7DAC-BBAB-46D2-79F1A8D96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Контейнер за номер на слайда 5">
            <a:extLst>
              <a:ext uri="{FF2B5EF4-FFF2-40B4-BE49-F238E27FC236}">
                <a16:creationId xmlns:a16="http://schemas.microsoft.com/office/drawing/2014/main" xmlns="" id="{81BB01BE-5327-A551-D78E-06844B80E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3029-9C73-422C-8A52-4297DF683D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212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е съдържа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>
            <a:extLst>
              <a:ext uri="{FF2B5EF4-FFF2-40B4-BE49-F238E27FC236}">
                <a16:creationId xmlns:a16="http://schemas.microsoft.com/office/drawing/2014/main" xmlns="" id="{D5A91B47-B6A7-75ED-E363-4C4F9363A8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Редакт. стил загл. образец</a:t>
            </a:r>
            <a:endParaRPr lang="en-US"/>
          </a:p>
        </p:txBody>
      </p:sp>
      <p:sp>
        <p:nvSpPr>
          <p:cNvPr id="3" name="Контейнер за съдържание 2">
            <a:extLst>
              <a:ext uri="{FF2B5EF4-FFF2-40B4-BE49-F238E27FC236}">
                <a16:creationId xmlns:a16="http://schemas.microsoft.com/office/drawing/2014/main" xmlns="" id="{4B40E81D-1CED-04AA-9D71-B3C8A53AD8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/>
          </a:p>
        </p:txBody>
      </p:sp>
      <p:sp>
        <p:nvSpPr>
          <p:cNvPr id="4" name="Контейнер за съдържание 3">
            <a:extLst>
              <a:ext uri="{FF2B5EF4-FFF2-40B4-BE49-F238E27FC236}">
                <a16:creationId xmlns:a16="http://schemas.microsoft.com/office/drawing/2014/main" xmlns="" id="{67BED3B0-FDD8-DD9D-92D1-A1886E62B2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/>
          </a:p>
        </p:txBody>
      </p:sp>
      <p:sp>
        <p:nvSpPr>
          <p:cNvPr id="5" name="Контейнер за дата 4">
            <a:extLst>
              <a:ext uri="{FF2B5EF4-FFF2-40B4-BE49-F238E27FC236}">
                <a16:creationId xmlns:a16="http://schemas.microsoft.com/office/drawing/2014/main" xmlns="" id="{4549F799-9DDD-0579-D584-30C236E55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CCBB4-1EFF-4E29-970D-8846DCF97F5C}" type="datetime1">
              <a:rPr lang="en-US" smtClean="0"/>
              <a:t>3/8/2024</a:t>
            </a:fld>
            <a:endParaRPr lang="en-US"/>
          </a:p>
        </p:txBody>
      </p:sp>
      <p:sp>
        <p:nvSpPr>
          <p:cNvPr id="6" name="Контейнер за долния колонтитул 5">
            <a:extLst>
              <a:ext uri="{FF2B5EF4-FFF2-40B4-BE49-F238E27FC236}">
                <a16:creationId xmlns:a16="http://schemas.microsoft.com/office/drawing/2014/main" xmlns="" id="{930D93F6-6277-BCA5-CDDA-7DC9CCA04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Контейнер за номер на слайда 6">
            <a:extLst>
              <a:ext uri="{FF2B5EF4-FFF2-40B4-BE49-F238E27FC236}">
                <a16:creationId xmlns:a16="http://schemas.microsoft.com/office/drawing/2014/main" xmlns="" id="{E0F3FC86-2C19-E8D0-6E92-BFFD425DCA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3029-9C73-422C-8A52-4297DF683D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476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>
            <a:extLst>
              <a:ext uri="{FF2B5EF4-FFF2-40B4-BE49-F238E27FC236}">
                <a16:creationId xmlns:a16="http://schemas.microsoft.com/office/drawing/2014/main" xmlns="" id="{E0A4A0E8-804F-D117-21FB-2DE5BD1865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bg-BG"/>
              <a:t>Редакт. стил загл. образец</a:t>
            </a:r>
            <a:endParaRPr lang="en-US"/>
          </a:p>
        </p:txBody>
      </p:sp>
      <p:sp>
        <p:nvSpPr>
          <p:cNvPr id="3" name="Текстов контейнер 2">
            <a:extLst>
              <a:ext uri="{FF2B5EF4-FFF2-40B4-BE49-F238E27FC236}">
                <a16:creationId xmlns:a16="http://schemas.microsoft.com/office/drawing/2014/main" xmlns="" id="{49FB9DAB-15F2-26DB-9C73-39FC49F0BF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/>
              <a:t>Щракнете, за да редактирате стиловете на текста в образеца</a:t>
            </a:r>
          </a:p>
        </p:txBody>
      </p:sp>
      <p:sp>
        <p:nvSpPr>
          <p:cNvPr id="4" name="Контейнер за съдържание 3">
            <a:extLst>
              <a:ext uri="{FF2B5EF4-FFF2-40B4-BE49-F238E27FC236}">
                <a16:creationId xmlns:a16="http://schemas.microsoft.com/office/drawing/2014/main" xmlns="" id="{C368FC8A-754B-32F0-C84C-AE54464E57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/>
          </a:p>
        </p:txBody>
      </p:sp>
      <p:sp>
        <p:nvSpPr>
          <p:cNvPr id="5" name="Текстов контейнер 4">
            <a:extLst>
              <a:ext uri="{FF2B5EF4-FFF2-40B4-BE49-F238E27FC236}">
                <a16:creationId xmlns:a16="http://schemas.microsoft.com/office/drawing/2014/main" xmlns="" id="{BDC7E43A-858C-78AE-B810-FBE71289466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/>
              <a:t>Щракнете, за да редактирате стиловете на текста в образеца</a:t>
            </a:r>
          </a:p>
        </p:txBody>
      </p:sp>
      <p:sp>
        <p:nvSpPr>
          <p:cNvPr id="6" name="Контейнер за съдържание 5">
            <a:extLst>
              <a:ext uri="{FF2B5EF4-FFF2-40B4-BE49-F238E27FC236}">
                <a16:creationId xmlns:a16="http://schemas.microsoft.com/office/drawing/2014/main" xmlns="" id="{83BC32A0-9D0F-3349-8F94-DCDA6D5139E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/>
          </a:p>
        </p:txBody>
      </p:sp>
      <p:sp>
        <p:nvSpPr>
          <p:cNvPr id="7" name="Контейнер за дата 6">
            <a:extLst>
              <a:ext uri="{FF2B5EF4-FFF2-40B4-BE49-F238E27FC236}">
                <a16:creationId xmlns:a16="http://schemas.microsoft.com/office/drawing/2014/main" xmlns="" id="{6458BFEE-8204-3778-1EF4-B5DF6F372B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69912-B5BF-46A9-910E-F2A8869806DA}" type="datetime1">
              <a:rPr lang="en-US" smtClean="0"/>
              <a:t>3/8/2024</a:t>
            </a:fld>
            <a:endParaRPr lang="en-US"/>
          </a:p>
        </p:txBody>
      </p:sp>
      <p:sp>
        <p:nvSpPr>
          <p:cNvPr id="8" name="Контейнер за долния колонтитул 7">
            <a:extLst>
              <a:ext uri="{FF2B5EF4-FFF2-40B4-BE49-F238E27FC236}">
                <a16:creationId xmlns:a16="http://schemas.microsoft.com/office/drawing/2014/main" xmlns="" id="{B1FDA33B-0951-5669-735B-246F53FF0A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Контейнер за номер на слайда 8">
            <a:extLst>
              <a:ext uri="{FF2B5EF4-FFF2-40B4-BE49-F238E27FC236}">
                <a16:creationId xmlns:a16="http://schemas.microsoft.com/office/drawing/2014/main" xmlns="" id="{8402FF16-F836-7300-8EB3-741D9107E2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3029-9C73-422C-8A52-4297DF683D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5563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Само заглав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>
            <a:extLst>
              <a:ext uri="{FF2B5EF4-FFF2-40B4-BE49-F238E27FC236}">
                <a16:creationId xmlns:a16="http://schemas.microsoft.com/office/drawing/2014/main" xmlns="" id="{93CBA55D-5D7C-505F-A80E-E1CB5977F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Редакт. стил загл. образец</a:t>
            </a:r>
            <a:endParaRPr lang="en-US"/>
          </a:p>
        </p:txBody>
      </p:sp>
      <p:sp>
        <p:nvSpPr>
          <p:cNvPr id="3" name="Контейнер за дата 2">
            <a:extLst>
              <a:ext uri="{FF2B5EF4-FFF2-40B4-BE49-F238E27FC236}">
                <a16:creationId xmlns:a16="http://schemas.microsoft.com/office/drawing/2014/main" xmlns="" id="{808F102F-B110-8E0F-3BC6-A6226ACAAD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29C55-2305-4C1F-9719-50B76C698077}" type="datetime1">
              <a:rPr lang="en-US" smtClean="0"/>
              <a:t>3/8/2024</a:t>
            </a:fld>
            <a:endParaRPr lang="en-US"/>
          </a:p>
        </p:txBody>
      </p:sp>
      <p:sp>
        <p:nvSpPr>
          <p:cNvPr id="4" name="Контейнер за долния колонтитул 3">
            <a:extLst>
              <a:ext uri="{FF2B5EF4-FFF2-40B4-BE49-F238E27FC236}">
                <a16:creationId xmlns:a16="http://schemas.microsoft.com/office/drawing/2014/main" xmlns="" id="{60A94EAB-9833-AC29-23D5-94B9D9108C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Контейнер за номер на слайда 4">
            <a:extLst>
              <a:ext uri="{FF2B5EF4-FFF2-40B4-BE49-F238E27FC236}">
                <a16:creationId xmlns:a16="http://schemas.microsoft.com/office/drawing/2014/main" xmlns="" id="{C82E3160-92E3-CC0A-5456-EAC58A7E2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3029-9C73-422C-8A52-4297DF683D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864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разе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дата 1">
            <a:extLst>
              <a:ext uri="{FF2B5EF4-FFF2-40B4-BE49-F238E27FC236}">
                <a16:creationId xmlns:a16="http://schemas.microsoft.com/office/drawing/2014/main" xmlns="" id="{CDE4F0AA-F938-9018-B8D8-F10DB8F0F6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4BBEA-7ED8-4B9E-A2FC-EC433144CAD4}" type="datetime1">
              <a:rPr lang="en-US" smtClean="0"/>
              <a:t>3/8/2024</a:t>
            </a:fld>
            <a:endParaRPr lang="en-US"/>
          </a:p>
        </p:txBody>
      </p:sp>
      <p:sp>
        <p:nvSpPr>
          <p:cNvPr id="3" name="Контейнер за долния колонтитул 2">
            <a:extLst>
              <a:ext uri="{FF2B5EF4-FFF2-40B4-BE49-F238E27FC236}">
                <a16:creationId xmlns:a16="http://schemas.microsoft.com/office/drawing/2014/main" xmlns="" id="{6C81F15C-5F6B-93F9-1AF4-31AFCEE604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Контейнер за номер на слайда 3">
            <a:extLst>
              <a:ext uri="{FF2B5EF4-FFF2-40B4-BE49-F238E27FC236}">
                <a16:creationId xmlns:a16="http://schemas.microsoft.com/office/drawing/2014/main" xmlns="" id="{000C7035-175C-3496-8DC7-BAFBEED483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3029-9C73-422C-8A52-4297DF683D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9174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Съдържание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>
            <a:extLst>
              <a:ext uri="{FF2B5EF4-FFF2-40B4-BE49-F238E27FC236}">
                <a16:creationId xmlns:a16="http://schemas.microsoft.com/office/drawing/2014/main" xmlns="" id="{5125DA41-D48F-1282-793F-B174CFC8A8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bg-BG"/>
              <a:t>Редакт. стил загл. образец</a:t>
            </a:r>
            <a:endParaRPr lang="en-US"/>
          </a:p>
        </p:txBody>
      </p:sp>
      <p:sp>
        <p:nvSpPr>
          <p:cNvPr id="3" name="Контейнер за съдържание 2">
            <a:extLst>
              <a:ext uri="{FF2B5EF4-FFF2-40B4-BE49-F238E27FC236}">
                <a16:creationId xmlns:a16="http://schemas.microsoft.com/office/drawing/2014/main" xmlns="" id="{E8B67938-89A0-D8A2-3827-7BD4FAC888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/>
          </a:p>
        </p:txBody>
      </p:sp>
      <p:sp>
        <p:nvSpPr>
          <p:cNvPr id="4" name="Текстов контейнер 3">
            <a:extLst>
              <a:ext uri="{FF2B5EF4-FFF2-40B4-BE49-F238E27FC236}">
                <a16:creationId xmlns:a16="http://schemas.microsoft.com/office/drawing/2014/main" xmlns="" id="{81A66364-1FC1-509C-07CF-B58522A6EA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bg-BG"/>
              <a:t>Щракнете, за да редактирате стиловете на текста в образеца</a:t>
            </a:r>
          </a:p>
        </p:txBody>
      </p:sp>
      <p:sp>
        <p:nvSpPr>
          <p:cNvPr id="5" name="Контейнер за дата 4">
            <a:extLst>
              <a:ext uri="{FF2B5EF4-FFF2-40B4-BE49-F238E27FC236}">
                <a16:creationId xmlns:a16="http://schemas.microsoft.com/office/drawing/2014/main" xmlns="" id="{4A88C83E-5AAF-5D47-5099-92C6D98BA3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9C38B-1639-4238-8B63-E1559A107FCC}" type="datetime1">
              <a:rPr lang="en-US" smtClean="0"/>
              <a:t>3/8/2024</a:t>
            </a:fld>
            <a:endParaRPr lang="en-US"/>
          </a:p>
        </p:txBody>
      </p:sp>
      <p:sp>
        <p:nvSpPr>
          <p:cNvPr id="6" name="Контейнер за долния колонтитул 5">
            <a:extLst>
              <a:ext uri="{FF2B5EF4-FFF2-40B4-BE49-F238E27FC236}">
                <a16:creationId xmlns:a16="http://schemas.microsoft.com/office/drawing/2014/main" xmlns="" id="{8752F4D7-EC68-A9A4-66BA-6547F4AC4B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Контейнер за номер на слайда 6">
            <a:extLst>
              <a:ext uri="{FF2B5EF4-FFF2-40B4-BE49-F238E27FC236}">
                <a16:creationId xmlns:a16="http://schemas.microsoft.com/office/drawing/2014/main" xmlns="" id="{68CB2E1D-23E4-1269-C49A-D0F58F8FC6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3029-9C73-422C-8A52-4297DF683D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298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Картина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>
            <a:extLst>
              <a:ext uri="{FF2B5EF4-FFF2-40B4-BE49-F238E27FC236}">
                <a16:creationId xmlns:a16="http://schemas.microsoft.com/office/drawing/2014/main" xmlns="" id="{B63B542E-5DC0-B128-E407-7279051898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bg-BG"/>
              <a:t>Редакт. стил загл. образец</a:t>
            </a:r>
            <a:endParaRPr lang="en-US"/>
          </a:p>
        </p:txBody>
      </p:sp>
      <p:sp>
        <p:nvSpPr>
          <p:cNvPr id="3" name="Контейнер за картина 2">
            <a:extLst>
              <a:ext uri="{FF2B5EF4-FFF2-40B4-BE49-F238E27FC236}">
                <a16:creationId xmlns:a16="http://schemas.microsoft.com/office/drawing/2014/main" xmlns="" id="{9AF5F530-188A-B76D-175D-87F37348AB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Текстов контейнер 3">
            <a:extLst>
              <a:ext uri="{FF2B5EF4-FFF2-40B4-BE49-F238E27FC236}">
                <a16:creationId xmlns:a16="http://schemas.microsoft.com/office/drawing/2014/main" xmlns="" id="{E3DAE87C-819D-3720-BD18-59C1ACCA1F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bg-BG"/>
              <a:t>Щракнете, за да редактирате стиловете на текста в образеца</a:t>
            </a:r>
          </a:p>
        </p:txBody>
      </p:sp>
      <p:sp>
        <p:nvSpPr>
          <p:cNvPr id="5" name="Контейнер за дата 4">
            <a:extLst>
              <a:ext uri="{FF2B5EF4-FFF2-40B4-BE49-F238E27FC236}">
                <a16:creationId xmlns:a16="http://schemas.microsoft.com/office/drawing/2014/main" xmlns="" id="{FB07D1EF-23F8-281E-CF6C-4404FDBF25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D7885-E716-4521-B4F9-EF5EEC28BF74}" type="datetime1">
              <a:rPr lang="en-US" smtClean="0"/>
              <a:t>3/8/2024</a:t>
            </a:fld>
            <a:endParaRPr lang="en-US"/>
          </a:p>
        </p:txBody>
      </p:sp>
      <p:sp>
        <p:nvSpPr>
          <p:cNvPr id="6" name="Контейнер за долния колонтитул 5">
            <a:extLst>
              <a:ext uri="{FF2B5EF4-FFF2-40B4-BE49-F238E27FC236}">
                <a16:creationId xmlns:a16="http://schemas.microsoft.com/office/drawing/2014/main" xmlns="" id="{1FFEF9EF-B3CC-8C48-9B92-F8D5EB6C1D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Контейнер за номер на слайда 6">
            <a:extLst>
              <a:ext uri="{FF2B5EF4-FFF2-40B4-BE49-F238E27FC236}">
                <a16:creationId xmlns:a16="http://schemas.microsoft.com/office/drawing/2014/main" xmlns="" id="{63934E7D-DD81-8EC0-4395-BD5A51BA3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3029-9C73-422C-8A52-4297DF683D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9274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заглавие 1">
            <a:extLst>
              <a:ext uri="{FF2B5EF4-FFF2-40B4-BE49-F238E27FC236}">
                <a16:creationId xmlns:a16="http://schemas.microsoft.com/office/drawing/2014/main" xmlns="" id="{F9DEA181-C4EC-EE9C-4616-EB12AC587F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bg-BG"/>
              <a:t>Редакт. стил загл. образец</a:t>
            </a:r>
            <a:endParaRPr lang="en-US"/>
          </a:p>
        </p:txBody>
      </p:sp>
      <p:sp>
        <p:nvSpPr>
          <p:cNvPr id="3" name="Текстов контейнер 2">
            <a:extLst>
              <a:ext uri="{FF2B5EF4-FFF2-40B4-BE49-F238E27FC236}">
                <a16:creationId xmlns:a16="http://schemas.microsoft.com/office/drawing/2014/main" xmlns="" id="{823107AE-EEA0-5BAB-D72D-03E817D55B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/>
          </a:p>
        </p:txBody>
      </p:sp>
      <p:sp>
        <p:nvSpPr>
          <p:cNvPr id="4" name="Контейнер за дата 3">
            <a:extLst>
              <a:ext uri="{FF2B5EF4-FFF2-40B4-BE49-F238E27FC236}">
                <a16:creationId xmlns:a16="http://schemas.microsoft.com/office/drawing/2014/main" xmlns="" id="{1A478A3C-2E77-85D2-BD2C-36E482A33D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9E1EDA-C9BB-4E4E-A6BF-54726A785DA5}" type="datetime1">
              <a:rPr lang="en-US" smtClean="0"/>
              <a:t>3/8/2024</a:t>
            </a:fld>
            <a:endParaRPr lang="en-US"/>
          </a:p>
        </p:txBody>
      </p:sp>
      <p:sp>
        <p:nvSpPr>
          <p:cNvPr id="5" name="Контейнер за долния колонтитул 4">
            <a:extLst>
              <a:ext uri="{FF2B5EF4-FFF2-40B4-BE49-F238E27FC236}">
                <a16:creationId xmlns:a16="http://schemas.microsoft.com/office/drawing/2014/main" xmlns="" id="{52DA6C61-4A4B-394D-15DD-D7D00627B5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Контейнер за номер на слайда 5">
            <a:extLst>
              <a:ext uri="{FF2B5EF4-FFF2-40B4-BE49-F238E27FC236}">
                <a16:creationId xmlns:a16="http://schemas.microsoft.com/office/drawing/2014/main" xmlns="" id="{196C8248-12F0-0E04-4818-EC339B341A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FC3029-9C73-422C-8A52-4297DF683D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369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13" Type="http://schemas.openxmlformats.org/officeDocument/2006/relationships/oleObject" Target="../embeddings/oleObject5.bin"/><Relationship Id="rId3" Type="http://schemas.openxmlformats.org/officeDocument/2006/relationships/image" Target="../media/image7.jpg"/><Relationship Id="rId7" Type="http://schemas.openxmlformats.org/officeDocument/2006/relationships/oleObject" Target="../embeddings/oleObject2.bin"/><Relationship Id="rId12" Type="http://schemas.openxmlformats.org/officeDocument/2006/relationships/image" Target="../media/image5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0.png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png"/><Relationship Id="rId11" Type="http://schemas.openxmlformats.org/officeDocument/2006/relationships/oleObject" Target="../embeddings/oleObject4.bin"/><Relationship Id="rId5" Type="http://schemas.openxmlformats.org/officeDocument/2006/relationships/image" Target="../media/image2.emf"/><Relationship Id="rId15" Type="http://schemas.openxmlformats.org/officeDocument/2006/relationships/image" Target="../media/image9.png"/><Relationship Id="rId10" Type="http://schemas.openxmlformats.org/officeDocument/2006/relationships/image" Target="../media/image4.emf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3.bin"/><Relationship Id="rId14" Type="http://schemas.openxmlformats.org/officeDocument/2006/relationships/image" Target="../media/image6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13" Type="http://schemas.openxmlformats.org/officeDocument/2006/relationships/oleObject" Target="../embeddings/oleObject10.bin"/><Relationship Id="rId3" Type="http://schemas.openxmlformats.org/officeDocument/2006/relationships/image" Target="../media/image7.jpg"/><Relationship Id="rId7" Type="http://schemas.openxmlformats.org/officeDocument/2006/relationships/oleObject" Target="../embeddings/oleObject7.bin"/><Relationship Id="rId12" Type="http://schemas.openxmlformats.org/officeDocument/2006/relationships/image" Target="../media/image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png"/><Relationship Id="rId11" Type="http://schemas.openxmlformats.org/officeDocument/2006/relationships/oleObject" Target="../embeddings/oleObject9.bin"/><Relationship Id="rId5" Type="http://schemas.openxmlformats.org/officeDocument/2006/relationships/image" Target="../media/image2.emf"/><Relationship Id="rId15" Type="http://schemas.openxmlformats.org/officeDocument/2006/relationships/image" Target="../media/image9.png"/><Relationship Id="rId10" Type="http://schemas.openxmlformats.org/officeDocument/2006/relationships/image" Target="../media/image4.emf"/><Relationship Id="rId4" Type="http://schemas.openxmlformats.org/officeDocument/2006/relationships/oleObject" Target="../embeddings/oleObject6.bin"/><Relationship Id="rId9" Type="http://schemas.openxmlformats.org/officeDocument/2006/relationships/oleObject" Target="../embeddings/oleObject8.bin"/><Relationship Id="rId14" Type="http://schemas.openxmlformats.org/officeDocument/2006/relationships/image" Target="../media/image6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13" Type="http://schemas.openxmlformats.org/officeDocument/2006/relationships/oleObject" Target="../embeddings/oleObject15.bin"/><Relationship Id="rId3" Type="http://schemas.openxmlformats.org/officeDocument/2006/relationships/image" Target="../media/image7.jpg"/><Relationship Id="rId7" Type="http://schemas.openxmlformats.org/officeDocument/2006/relationships/oleObject" Target="../embeddings/oleObject12.bin"/><Relationship Id="rId12" Type="http://schemas.openxmlformats.org/officeDocument/2006/relationships/image" Target="../media/image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8.png"/><Relationship Id="rId11" Type="http://schemas.openxmlformats.org/officeDocument/2006/relationships/oleObject" Target="../embeddings/oleObject14.bin"/><Relationship Id="rId5" Type="http://schemas.openxmlformats.org/officeDocument/2006/relationships/image" Target="../media/image2.emf"/><Relationship Id="rId15" Type="http://schemas.openxmlformats.org/officeDocument/2006/relationships/image" Target="../media/image9.png"/><Relationship Id="rId10" Type="http://schemas.openxmlformats.org/officeDocument/2006/relationships/image" Target="../media/image4.emf"/><Relationship Id="rId4" Type="http://schemas.openxmlformats.org/officeDocument/2006/relationships/oleObject" Target="../embeddings/oleObject11.bin"/><Relationship Id="rId9" Type="http://schemas.openxmlformats.org/officeDocument/2006/relationships/oleObject" Target="../embeddings/oleObject13.bin"/><Relationship Id="rId1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13" Type="http://schemas.openxmlformats.org/officeDocument/2006/relationships/oleObject" Target="../embeddings/oleObject20.bin"/><Relationship Id="rId3" Type="http://schemas.openxmlformats.org/officeDocument/2006/relationships/image" Target="../media/image7.jpg"/><Relationship Id="rId7" Type="http://schemas.openxmlformats.org/officeDocument/2006/relationships/oleObject" Target="../embeddings/oleObject17.bin"/><Relationship Id="rId12" Type="http://schemas.openxmlformats.org/officeDocument/2006/relationships/image" Target="../media/image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8.png"/><Relationship Id="rId11" Type="http://schemas.openxmlformats.org/officeDocument/2006/relationships/oleObject" Target="../embeddings/oleObject19.bin"/><Relationship Id="rId5" Type="http://schemas.openxmlformats.org/officeDocument/2006/relationships/image" Target="../media/image2.emf"/><Relationship Id="rId15" Type="http://schemas.openxmlformats.org/officeDocument/2006/relationships/image" Target="../media/image9.png"/><Relationship Id="rId10" Type="http://schemas.openxmlformats.org/officeDocument/2006/relationships/image" Target="../media/image4.emf"/><Relationship Id="rId4" Type="http://schemas.openxmlformats.org/officeDocument/2006/relationships/oleObject" Target="../embeddings/oleObject16.bin"/><Relationship Id="rId9" Type="http://schemas.openxmlformats.org/officeDocument/2006/relationships/oleObject" Target="../embeddings/oleObject18.bin"/><Relationship Id="rId1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13" Type="http://schemas.openxmlformats.org/officeDocument/2006/relationships/oleObject" Target="../embeddings/oleObject25.bin"/><Relationship Id="rId3" Type="http://schemas.openxmlformats.org/officeDocument/2006/relationships/image" Target="../media/image7.jpg"/><Relationship Id="rId7" Type="http://schemas.openxmlformats.org/officeDocument/2006/relationships/oleObject" Target="../embeddings/oleObject22.bin"/><Relationship Id="rId12" Type="http://schemas.openxmlformats.org/officeDocument/2006/relationships/image" Target="../media/image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8.png"/><Relationship Id="rId11" Type="http://schemas.openxmlformats.org/officeDocument/2006/relationships/oleObject" Target="../embeddings/oleObject24.bin"/><Relationship Id="rId5" Type="http://schemas.openxmlformats.org/officeDocument/2006/relationships/image" Target="../media/image2.emf"/><Relationship Id="rId15" Type="http://schemas.openxmlformats.org/officeDocument/2006/relationships/image" Target="../media/image9.png"/><Relationship Id="rId10" Type="http://schemas.openxmlformats.org/officeDocument/2006/relationships/image" Target="../media/image4.emf"/><Relationship Id="rId4" Type="http://schemas.openxmlformats.org/officeDocument/2006/relationships/oleObject" Target="../embeddings/oleObject21.bin"/><Relationship Id="rId9" Type="http://schemas.openxmlformats.org/officeDocument/2006/relationships/oleObject" Target="../embeddings/oleObject23.bin"/><Relationship Id="rId1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13" Type="http://schemas.openxmlformats.org/officeDocument/2006/relationships/oleObject" Target="../embeddings/oleObject30.bin"/><Relationship Id="rId3" Type="http://schemas.openxmlformats.org/officeDocument/2006/relationships/image" Target="../media/image7.jpg"/><Relationship Id="rId7" Type="http://schemas.openxmlformats.org/officeDocument/2006/relationships/oleObject" Target="../embeddings/oleObject27.bin"/><Relationship Id="rId12" Type="http://schemas.openxmlformats.org/officeDocument/2006/relationships/image" Target="../media/image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8.png"/><Relationship Id="rId11" Type="http://schemas.openxmlformats.org/officeDocument/2006/relationships/oleObject" Target="../embeddings/oleObject29.bin"/><Relationship Id="rId5" Type="http://schemas.openxmlformats.org/officeDocument/2006/relationships/image" Target="../media/image2.emf"/><Relationship Id="rId15" Type="http://schemas.openxmlformats.org/officeDocument/2006/relationships/image" Target="../media/image9.png"/><Relationship Id="rId10" Type="http://schemas.openxmlformats.org/officeDocument/2006/relationships/image" Target="../media/image4.emf"/><Relationship Id="rId4" Type="http://schemas.openxmlformats.org/officeDocument/2006/relationships/oleObject" Target="../embeddings/oleObject26.bin"/><Relationship Id="rId9" Type="http://schemas.openxmlformats.org/officeDocument/2006/relationships/oleObject" Target="../embeddings/oleObject28.bin"/><Relationship Id="rId1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32.bin"/><Relationship Id="rId5" Type="http://schemas.openxmlformats.org/officeDocument/2006/relationships/image" Target="../media/image2.emf"/><Relationship Id="rId4" Type="http://schemas.openxmlformats.org/officeDocument/2006/relationships/oleObject" Target="../embeddings/oleObject3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Контейнер за номер на слайда 14">
            <a:extLst>
              <a:ext uri="{FF2B5EF4-FFF2-40B4-BE49-F238E27FC236}">
                <a16:creationId xmlns:a16="http://schemas.microsoft.com/office/drawing/2014/main" xmlns="" id="{4DB52257-7E43-0D14-1F77-5F64D7676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3029-9C73-422C-8A52-4297DF683DA2}" type="slidenum">
              <a:rPr lang="en-US" smtClean="0"/>
              <a:t>1</a:t>
            </a:fld>
            <a:endParaRPr lang="en-US" dirty="0"/>
          </a:p>
        </p:txBody>
      </p:sp>
      <p:sp>
        <p:nvSpPr>
          <p:cNvPr id="11" name="Правоъгълник 10">
            <a:extLst>
              <a:ext uri="{FF2B5EF4-FFF2-40B4-BE49-F238E27FC236}">
                <a16:creationId xmlns:a16="http://schemas.microsoft.com/office/drawing/2014/main" xmlns="" id="{33734333-840D-EDAD-24EA-F5F32026DD17}"/>
              </a:ext>
            </a:extLst>
          </p:cNvPr>
          <p:cNvSpPr/>
          <p:nvPr/>
        </p:nvSpPr>
        <p:spPr>
          <a:xfrm>
            <a:off x="0" y="-12787"/>
            <a:ext cx="12192000" cy="888055"/>
          </a:xfrm>
          <a:prstGeom prst="rect">
            <a:avLst/>
          </a:prstGeom>
          <a:gradFill flip="none" rotWithShape="1">
            <a:gsLst>
              <a:gs pos="10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7" name="Контейнер за номер на слайда 16">
            <a:extLst>
              <a:ext uri="{FF2B5EF4-FFF2-40B4-BE49-F238E27FC236}">
                <a16:creationId xmlns:a16="http://schemas.microsoft.com/office/drawing/2014/main" xmlns="" id="{65DC5EE7-14C3-2A1D-E9A3-60BFB93A54ED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FFC3029-9C73-422C-8A52-4297DF683DA2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13" name="Заглавие 1">
            <a:extLst>
              <a:ext uri="{FF2B5EF4-FFF2-40B4-BE49-F238E27FC236}">
                <a16:creationId xmlns:a16="http://schemas.microsoft.com/office/drawing/2014/main" xmlns="" id="{47112687-BCEE-7327-CDC4-78CD3C867056}"/>
              </a:ext>
            </a:extLst>
          </p:cNvPr>
          <p:cNvSpPr txBox="1">
            <a:spLocks/>
          </p:cNvSpPr>
          <p:nvPr/>
        </p:nvSpPr>
        <p:spPr>
          <a:xfrm>
            <a:off x="3177977" y="15464"/>
            <a:ext cx="8215253" cy="8880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ctr">
              <a:defRPr/>
            </a:pPr>
            <a:r>
              <a:rPr lang="bg-BG" sz="2400" b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prstClr val="black">
                      <a:alpha val="49000"/>
                    </a:prstClr>
                  </a:outerShdw>
                </a:effectLst>
                <a:ea typeface="+mn-ea"/>
                <a:cs typeface="+mn-cs"/>
              </a:rPr>
              <a:t>Отчет на Годишен план за действие за 2023 г., ПМДРА </a:t>
            </a:r>
            <a:r>
              <a:rPr lang="bg-BG" sz="2400" b="1" dirty="0" smtClean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prstClr val="black">
                      <a:alpha val="49000"/>
                    </a:prstClr>
                  </a:outerShdw>
                </a:effectLst>
                <a:ea typeface="+mn-ea"/>
                <a:cs typeface="+mn-cs"/>
              </a:rPr>
              <a:t>2021-2027</a:t>
            </a:r>
            <a:endParaRPr lang="en-US" sz="2400" dirty="0">
              <a:solidFill>
                <a:prstClr val="black"/>
              </a:solidFill>
              <a:ea typeface="+mn-ea"/>
              <a:cs typeface="+mn-cs"/>
            </a:endParaRPr>
          </a:p>
        </p:txBody>
      </p:sp>
      <p:graphicFrame>
        <p:nvGraphicFramePr>
          <p:cNvPr id="17" name="Обект 16">
            <a:extLst>
              <a:ext uri="{FF2B5EF4-FFF2-40B4-BE49-F238E27FC236}">
                <a16:creationId xmlns:a16="http://schemas.microsoft.com/office/drawing/2014/main" xmlns="" id="{6318F4CC-31FF-7862-8415-1A07C46B3C8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7325417"/>
              </p:ext>
            </p:extLst>
          </p:nvPr>
        </p:nvGraphicFramePr>
        <p:xfrm>
          <a:off x="11241196" y="72213"/>
          <a:ext cx="950804" cy="841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852" name="CorelDRAW" r:id="rId4" imgW="8119106" imgH="7177742" progId="CorelDraw.Graphic.23">
                  <p:embed/>
                </p:oleObj>
              </mc:Choice>
              <mc:Fallback>
                <p:oleObj name="CorelDRAW" r:id="rId4" imgW="8119106" imgH="7177742" progId="CorelDraw.Graphic.23">
                  <p:embed/>
                  <p:pic>
                    <p:nvPicPr>
                      <p:cNvPr id="17" name="Обект 16">
                        <a:extLst>
                          <a:ext uri="{FF2B5EF4-FFF2-40B4-BE49-F238E27FC236}">
                            <a16:creationId xmlns:a16="http://schemas.microsoft.com/office/drawing/2014/main" xmlns="" id="{6318F4CC-31FF-7862-8415-1A07C46B3C8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241196" y="72213"/>
                        <a:ext cx="950804" cy="8410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8053" y="-12787"/>
            <a:ext cx="1694835" cy="6870787"/>
          </a:xfrm>
          <a:prstGeom prst="rect">
            <a:avLst/>
          </a:prstGeom>
        </p:spPr>
      </p:pic>
      <p:graphicFrame>
        <p:nvGraphicFramePr>
          <p:cNvPr id="14" name="Обект 11">
            <a:extLst>
              <a:ext uri="{FF2B5EF4-FFF2-40B4-BE49-F238E27FC236}">
                <a16:creationId xmlns:a16="http://schemas.microsoft.com/office/drawing/2014/main" xmlns="" id="{CC087F67-53F2-6CFD-9550-BB457F16A987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562505" y="121687"/>
          <a:ext cx="1268530" cy="13129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853" name="CorelDRAW" r:id="rId7" imgW="1586747" imgH="1643241" progId="CorelDraw.Graphic.23">
                  <p:embed/>
                </p:oleObj>
              </mc:Choice>
              <mc:Fallback>
                <p:oleObj name="CorelDRAW" r:id="rId7" imgW="1586747" imgH="1643241" progId="CorelDraw.Graphic.23">
                  <p:embed/>
                  <p:pic>
                    <p:nvPicPr>
                      <p:cNvPr id="14" name="Обект 11">
                        <a:extLst>
                          <a:ext uri="{FF2B5EF4-FFF2-40B4-BE49-F238E27FC236}">
                            <a16:creationId xmlns:a16="http://schemas.microsoft.com/office/drawing/2014/main" xmlns="" id="{CC087F67-53F2-6CFD-9550-BB457F16A98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62505" y="121687"/>
                        <a:ext cx="1268530" cy="13129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Обект 13">
            <a:extLst>
              <a:ext uri="{FF2B5EF4-FFF2-40B4-BE49-F238E27FC236}">
                <a16:creationId xmlns:a16="http://schemas.microsoft.com/office/drawing/2014/main" xmlns="" id="{FCB2C610-412D-4C08-9309-8776F0EDDD2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3595623"/>
              </p:ext>
            </p:extLst>
          </p:nvPr>
        </p:nvGraphicFramePr>
        <p:xfrm>
          <a:off x="595320" y="2061084"/>
          <a:ext cx="1100300" cy="11515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854" name="CorelDRAW" r:id="rId9" imgW="2148218" imgH="2247638" progId="CorelDraw.Graphic.23">
                  <p:embed/>
                </p:oleObj>
              </mc:Choice>
              <mc:Fallback>
                <p:oleObj name="CorelDRAW" r:id="rId9" imgW="2148218" imgH="2247638" progId="CorelDraw.Graphic.23">
                  <p:embed/>
                  <p:pic>
                    <p:nvPicPr>
                      <p:cNvPr id="18" name="Обект 13">
                        <a:extLst>
                          <a:ext uri="{FF2B5EF4-FFF2-40B4-BE49-F238E27FC236}">
                            <a16:creationId xmlns:a16="http://schemas.microsoft.com/office/drawing/2014/main" xmlns="" id="{FCB2C610-412D-4C08-9309-8776F0EDDD2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95320" y="2061084"/>
                        <a:ext cx="1100300" cy="11515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/>
          </p:nvPr>
        </p:nvGraphicFramePr>
        <p:xfrm>
          <a:off x="545466" y="3839086"/>
          <a:ext cx="1356045" cy="869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855" name="CorelDRAW" r:id="rId11" imgW="2115720" imgH="1355760" progId="CorelDraw.Graphic.21">
                  <p:embed/>
                </p:oleObj>
              </mc:Choice>
              <mc:Fallback>
                <p:oleObj name="CorelDRAW" r:id="rId11" imgW="2115720" imgH="1355760" progId="CorelDraw.Graphic.21">
                  <p:embed/>
                  <p:pic>
                    <p:nvPicPr>
                      <p:cNvPr id="19" name="Object 18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545466" y="3839086"/>
                        <a:ext cx="1356045" cy="869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Обект 26">
            <a:extLst>
              <a:ext uri="{FF2B5EF4-FFF2-40B4-BE49-F238E27FC236}">
                <a16:creationId xmlns:a16="http://schemas.microsoft.com/office/drawing/2014/main" xmlns="" id="{5ACA6706-4567-490C-D863-91D75894DE13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627890" y="5334779"/>
          <a:ext cx="1203145" cy="12306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856" name="CorelDRAW" r:id="rId13" imgW="1598237" imgH="1634437" progId="CorelDraw.Graphic.23">
                  <p:embed/>
                </p:oleObj>
              </mc:Choice>
              <mc:Fallback>
                <p:oleObj name="CorelDRAW" r:id="rId13" imgW="1598237" imgH="1634437" progId="CorelDraw.Graphic.23">
                  <p:embed/>
                  <p:pic>
                    <p:nvPicPr>
                      <p:cNvPr id="20" name="Обект 26">
                        <a:extLst>
                          <a:ext uri="{FF2B5EF4-FFF2-40B4-BE49-F238E27FC236}">
                            <a16:creationId xmlns:a16="http://schemas.microsoft.com/office/drawing/2014/main" xmlns="" id="{5ACA6706-4567-490C-D863-91D75894DE1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627890" y="5334779"/>
                        <a:ext cx="1203145" cy="12306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108614" y="15464"/>
            <a:ext cx="953637" cy="84109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2198778" y="1113641"/>
            <a:ext cx="9732810" cy="5450889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2257340" y="1310840"/>
            <a:ext cx="9674248" cy="5256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  <a:spcBef>
                <a:spcPts val="1000"/>
              </a:spcBef>
              <a:buSzPts val="1600"/>
            </a:pPr>
            <a:r>
              <a:rPr lang="bg-BG" sz="4000" b="1" dirty="0">
                <a:solidFill>
                  <a:prstClr val="white"/>
                </a:solidFill>
                <a:latin typeface="Aptos" panose="020B0004020202020204" pitchFamily="34" charset="0"/>
              </a:rPr>
              <a:t>ВТОРО ЗАСЕДАНИЕ НА </a:t>
            </a:r>
            <a:endParaRPr lang="bg-BG" sz="4000" b="1" dirty="0" smtClean="0">
              <a:solidFill>
                <a:prstClr val="white"/>
              </a:solidFill>
              <a:latin typeface="Aptos" panose="020B0004020202020204" pitchFamily="34" charset="0"/>
            </a:endParaRPr>
          </a:p>
          <a:p>
            <a:pPr lvl="0" algn="ctr">
              <a:lnSpc>
                <a:spcPct val="90000"/>
              </a:lnSpc>
              <a:spcBef>
                <a:spcPts val="1000"/>
              </a:spcBef>
              <a:buSzPts val="1600"/>
            </a:pPr>
            <a:r>
              <a:rPr lang="bg-BG" sz="4000" b="1" dirty="0" smtClean="0">
                <a:solidFill>
                  <a:prstClr val="white"/>
                </a:solidFill>
                <a:latin typeface="Aptos" panose="020B0004020202020204" pitchFamily="34" charset="0"/>
              </a:rPr>
              <a:t>КОМИТЕТА </a:t>
            </a:r>
            <a:r>
              <a:rPr lang="bg-BG" sz="4000" b="1" dirty="0">
                <a:solidFill>
                  <a:prstClr val="white"/>
                </a:solidFill>
                <a:latin typeface="Aptos" panose="020B0004020202020204" pitchFamily="34" charset="0"/>
              </a:rPr>
              <a:t>ЗА НАБЛЮДЕНИЕ НА ПРОГРАМАТА ЗА МОРСКО ДЕЛО, РИБАРСТВО И АКВАКУЛТУРИ</a:t>
            </a:r>
          </a:p>
          <a:p>
            <a:pPr lvl="0" algn="ctr">
              <a:lnSpc>
                <a:spcPct val="90000"/>
              </a:lnSpc>
              <a:spcBef>
                <a:spcPts val="1000"/>
              </a:spcBef>
              <a:buSzPts val="1600"/>
            </a:pPr>
            <a:r>
              <a:rPr lang="bg-BG" sz="4000" b="1" dirty="0">
                <a:solidFill>
                  <a:prstClr val="white"/>
                </a:solidFill>
                <a:latin typeface="Aptos" panose="020B0004020202020204" pitchFamily="34" charset="0"/>
              </a:rPr>
              <a:t>2021-2027</a:t>
            </a:r>
          </a:p>
          <a:p>
            <a:pPr lvl="0" algn="ctr">
              <a:lnSpc>
                <a:spcPct val="90000"/>
              </a:lnSpc>
              <a:spcBef>
                <a:spcPts val="1000"/>
              </a:spcBef>
              <a:buSzPts val="1600"/>
            </a:pPr>
            <a:endParaRPr lang="bg-BG" sz="2800" b="1" i="1" dirty="0">
              <a:solidFill>
                <a:prstClr val="white"/>
              </a:solidFill>
              <a:latin typeface="Aptos" panose="020B0004020202020204" pitchFamily="34" charset="0"/>
            </a:endParaRPr>
          </a:p>
          <a:p>
            <a:pPr lvl="0" algn="ctr">
              <a:lnSpc>
                <a:spcPct val="90000"/>
              </a:lnSpc>
              <a:spcBef>
                <a:spcPts val="1000"/>
              </a:spcBef>
              <a:buSzPts val="1600"/>
            </a:pPr>
            <a:r>
              <a:rPr lang="bg-BG" sz="2800" b="1" i="1" dirty="0">
                <a:solidFill>
                  <a:prstClr val="white"/>
                </a:solidFill>
                <a:latin typeface="Aptos" panose="020B0004020202020204" pitchFamily="34" charset="0"/>
              </a:rPr>
              <a:t>14 МАРТ 2024 Г.</a:t>
            </a:r>
          </a:p>
          <a:p>
            <a:pPr lvl="0" algn="ctr">
              <a:lnSpc>
                <a:spcPct val="115000"/>
              </a:lnSpc>
              <a:spcBef>
                <a:spcPts val="1000"/>
              </a:spcBef>
              <a:tabLst>
                <a:tab pos="2047875" algn="l"/>
              </a:tabLst>
            </a:pPr>
            <a:r>
              <a:rPr lang="bg-BG" sz="2400" b="1" i="1" dirty="0">
                <a:solidFill>
                  <a:prstClr val="white"/>
                </a:solidFill>
                <a:latin typeface="Aptos" panose="020B0004020202020204" pitchFamily="34" charset="0"/>
              </a:rPr>
              <a:t>Приморец Гранд Хотел &amp; СПА</a:t>
            </a:r>
            <a:endParaRPr lang="en-US" sz="2400" b="1" i="1" dirty="0">
              <a:solidFill>
                <a:prstClr val="white"/>
              </a:solidFill>
              <a:latin typeface="Aptos" panose="020B0004020202020204" pitchFamily="34" charset="0"/>
            </a:endParaRPr>
          </a:p>
          <a:p>
            <a:pPr lvl="0" algn="ctr">
              <a:lnSpc>
                <a:spcPct val="115000"/>
              </a:lnSpc>
              <a:spcBef>
                <a:spcPts val="1000"/>
              </a:spcBef>
              <a:tabLst>
                <a:tab pos="2047875" algn="l"/>
              </a:tabLst>
            </a:pPr>
            <a:r>
              <a:rPr lang="bg-BG" sz="2400" b="1" i="1" dirty="0">
                <a:solidFill>
                  <a:prstClr val="white"/>
                </a:solidFill>
                <a:latin typeface="Aptos" panose="020B0004020202020204" pitchFamily="34" charset="0"/>
              </a:rPr>
              <a:t>гр. Бургас</a:t>
            </a:r>
            <a:endParaRPr lang="en-US" sz="2400" b="1" i="1" dirty="0">
              <a:solidFill>
                <a:prstClr val="white"/>
              </a:solidFill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41065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Контейнер за номер на слайда 14">
            <a:extLst>
              <a:ext uri="{FF2B5EF4-FFF2-40B4-BE49-F238E27FC236}">
                <a16:creationId xmlns:a16="http://schemas.microsoft.com/office/drawing/2014/main" xmlns="" id="{4DB52257-7E43-0D14-1F77-5F64D7676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FFC3029-9C73-422C-8A52-4297DF683DA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Правоъгълник 10">
            <a:extLst>
              <a:ext uri="{FF2B5EF4-FFF2-40B4-BE49-F238E27FC236}">
                <a16:creationId xmlns:a16="http://schemas.microsoft.com/office/drawing/2014/main" xmlns="" id="{33734333-840D-EDAD-24EA-F5F32026DD17}"/>
              </a:ext>
            </a:extLst>
          </p:cNvPr>
          <p:cNvSpPr/>
          <p:nvPr/>
        </p:nvSpPr>
        <p:spPr>
          <a:xfrm>
            <a:off x="0" y="-12787"/>
            <a:ext cx="12192000" cy="888055"/>
          </a:xfrm>
          <a:prstGeom prst="rect">
            <a:avLst/>
          </a:prstGeom>
          <a:gradFill flip="none" rotWithShape="1">
            <a:gsLst>
              <a:gs pos="10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Контейнер за номер на слайда 16">
            <a:extLst>
              <a:ext uri="{FF2B5EF4-FFF2-40B4-BE49-F238E27FC236}">
                <a16:creationId xmlns:a16="http://schemas.microsoft.com/office/drawing/2014/main" xmlns="" id="{65DC5EE7-14C3-2A1D-E9A3-60BFB93A54ED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FFC3029-9C73-422C-8A52-4297DF683DA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Заглавие 1">
            <a:extLst>
              <a:ext uri="{FF2B5EF4-FFF2-40B4-BE49-F238E27FC236}">
                <a16:creationId xmlns:a16="http://schemas.microsoft.com/office/drawing/2014/main" xmlns="" id="{47112687-BCEE-7327-CDC4-78CD3C867056}"/>
              </a:ext>
            </a:extLst>
          </p:cNvPr>
          <p:cNvSpPr txBox="1">
            <a:spLocks/>
          </p:cNvSpPr>
          <p:nvPr/>
        </p:nvSpPr>
        <p:spPr>
          <a:xfrm>
            <a:off x="3177977" y="15464"/>
            <a:ext cx="8215253" cy="8880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2400" b="1" i="0" u="none" strike="noStrike" kern="1200" cap="none" spc="0" normalizeH="0" baseline="0" noProof="0" dirty="0" smtClean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prstClr val="black">
                      <a:alpha val="49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Отчет на Годишен план за действие за</a:t>
            </a:r>
            <a:r>
              <a:rPr kumimoji="0" lang="bg-BG" sz="2400" b="1" i="0" u="none" strike="noStrike" kern="1200" cap="none" spc="0" normalizeH="0" noProof="0" dirty="0" smtClean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prstClr val="black">
                      <a:alpha val="49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 2023 г.,</a:t>
            </a:r>
            <a:r>
              <a:rPr kumimoji="0" lang="bg-BG" sz="2400" b="1" i="0" u="none" strike="noStrike" kern="1200" cap="none" spc="0" normalizeH="0" baseline="0" noProof="0" dirty="0" smtClean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prstClr val="black">
                      <a:alpha val="49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 ПМДР</a:t>
            </a:r>
            <a:r>
              <a:rPr lang="bg-BG" sz="2400" b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prstClr val="black">
                      <a:alpha val="49000"/>
                    </a:prstClr>
                  </a:outerShdw>
                </a:effectLst>
                <a:latin typeface="Calibri Light" panose="020F0302020204030204"/>
              </a:rPr>
              <a:t>А</a:t>
            </a:r>
            <a:r>
              <a:rPr kumimoji="0" lang="bg-BG" sz="2400" b="1" i="0" u="none" strike="noStrike" kern="1200" cap="none" spc="0" normalizeH="0" baseline="0" noProof="0" dirty="0" smtClean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prstClr val="black">
                      <a:alpha val="49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 2021-2027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graphicFrame>
        <p:nvGraphicFramePr>
          <p:cNvPr id="17" name="Обект 16">
            <a:extLst>
              <a:ext uri="{FF2B5EF4-FFF2-40B4-BE49-F238E27FC236}">
                <a16:creationId xmlns:a16="http://schemas.microsoft.com/office/drawing/2014/main" xmlns="" id="{6318F4CC-31FF-7862-8415-1A07C46B3C8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6019288"/>
              </p:ext>
            </p:extLst>
          </p:nvPr>
        </p:nvGraphicFramePr>
        <p:xfrm>
          <a:off x="11241196" y="58477"/>
          <a:ext cx="950804" cy="841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988" name="CorelDRAW" r:id="rId4" imgW="8119106" imgH="7177742" progId="CorelDraw.Graphic.23">
                  <p:embed/>
                </p:oleObj>
              </mc:Choice>
              <mc:Fallback>
                <p:oleObj name="CorelDRAW" r:id="rId4" imgW="8119106" imgH="7177742" progId="CorelDraw.Graphic.23">
                  <p:embed/>
                  <p:pic>
                    <p:nvPicPr>
                      <p:cNvPr id="17" name="Обект 16">
                        <a:extLst>
                          <a:ext uri="{FF2B5EF4-FFF2-40B4-BE49-F238E27FC236}">
                            <a16:creationId xmlns:a16="http://schemas.microsoft.com/office/drawing/2014/main" xmlns="" id="{6318F4CC-31FF-7862-8415-1A07C46B3C8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241196" y="58477"/>
                        <a:ext cx="950804" cy="8410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8053" y="-12787"/>
            <a:ext cx="1694835" cy="6870787"/>
          </a:xfrm>
          <a:prstGeom prst="rect">
            <a:avLst/>
          </a:prstGeom>
        </p:spPr>
      </p:pic>
      <p:graphicFrame>
        <p:nvGraphicFramePr>
          <p:cNvPr id="14" name="Обект 11">
            <a:extLst>
              <a:ext uri="{FF2B5EF4-FFF2-40B4-BE49-F238E27FC236}">
                <a16:creationId xmlns:a16="http://schemas.microsoft.com/office/drawing/2014/main" xmlns="" id="{CC087F67-53F2-6CFD-9550-BB457F16A987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562505" y="121687"/>
          <a:ext cx="1268530" cy="13129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989" name="CorelDRAW" r:id="rId7" imgW="1586747" imgH="1643241" progId="CorelDraw.Graphic.23">
                  <p:embed/>
                </p:oleObj>
              </mc:Choice>
              <mc:Fallback>
                <p:oleObj name="CorelDRAW" r:id="rId7" imgW="1586747" imgH="1643241" progId="CorelDraw.Graphic.23">
                  <p:embed/>
                  <p:pic>
                    <p:nvPicPr>
                      <p:cNvPr id="14" name="Обект 11">
                        <a:extLst>
                          <a:ext uri="{FF2B5EF4-FFF2-40B4-BE49-F238E27FC236}">
                            <a16:creationId xmlns:a16="http://schemas.microsoft.com/office/drawing/2014/main" xmlns="" id="{CC087F67-53F2-6CFD-9550-BB457F16A98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62505" y="121687"/>
                        <a:ext cx="1268530" cy="13129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Обект 13">
            <a:extLst>
              <a:ext uri="{FF2B5EF4-FFF2-40B4-BE49-F238E27FC236}">
                <a16:creationId xmlns:a16="http://schemas.microsoft.com/office/drawing/2014/main" xmlns="" id="{FCB2C610-412D-4C08-9309-8776F0EDDD26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595320" y="2061084"/>
          <a:ext cx="1100300" cy="11515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990" name="CorelDRAW" r:id="rId9" imgW="2148218" imgH="2247638" progId="CorelDraw.Graphic.23">
                  <p:embed/>
                </p:oleObj>
              </mc:Choice>
              <mc:Fallback>
                <p:oleObj name="CorelDRAW" r:id="rId9" imgW="2148218" imgH="2247638" progId="CorelDraw.Graphic.23">
                  <p:embed/>
                  <p:pic>
                    <p:nvPicPr>
                      <p:cNvPr id="18" name="Обект 13">
                        <a:extLst>
                          <a:ext uri="{FF2B5EF4-FFF2-40B4-BE49-F238E27FC236}">
                            <a16:creationId xmlns:a16="http://schemas.microsoft.com/office/drawing/2014/main" xmlns="" id="{FCB2C610-412D-4C08-9309-8776F0EDDD2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95320" y="2061084"/>
                        <a:ext cx="1100300" cy="11515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/>
          </p:nvPr>
        </p:nvGraphicFramePr>
        <p:xfrm>
          <a:off x="545466" y="3839086"/>
          <a:ext cx="1356045" cy="869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991" name="CorelDRAW" r:id="rId11" imgW="2115720" imgH="1355760" progId="CorelDraw.Graphic.21">
                  <p:embed/>
                </p:oleObj>
              </mc:Choice>
              <mc:Fallback>
                <p:oleObj name="CorelDRAW" r:id="rId11" imgW="2115720" imgH="1355760" progId="CorelDraw.Graphic.21">
                  <p:embed/>
                  <p:pic>
                    <p:nvPicPr>
                      <p:cNvPr id="19" name="Object 18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545466" y="3839086"/>
                        <a:ext cx="1356045" cy="869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Обект 26">
            <a:extLst>
              <a:ext uri="{FF2B5EF4-FFF2-40B4-BE49-F238E27FC236}">
                <a16:creationId xmlns:a16="http://schemas.microsoft.com/office/drawing/2014/main" xmlns="" id="{5ACA6706-4567-490C-D863-91D75894DE13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627890" y="5334779"/>
          <a:ext cx="1203145" cy="12306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992" name="CorelDRAW" r:id="rId13" imgW="1598237" imgH="1634437" progId="CorelDraw.Graphic.23">
                  <p:embed/>
                </p:oleObj>
              </mc:Choice>
              <mc:Fallback>
                <p:oleObj name="CorelDRAW" r:id="rId13" imgW="1598237" imgH="1634437" progId="CorelDraw.Graphic.23">
                  <p:embed/>
                  <p:pic>
                    <p:nvPicPr>
                      <p:cNvPr id="20" name="Обект 26">
                        <a:extLst>
                          <a:ext uri="{FF2B5EF4-FFF2-40B4-BE49-F238E27FC236}">
                            <a16:creationId xmlns:a16="http://schemas.microsoft.com/office/drawing/2014/main" xmlns="" id="{5ACA6706-4567-490C-D863-91D75894DE1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627890" y="5334779"/>
                        <a:ext cx="1203145" cy="12306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290941" y="34173"/>
            <a:ext cx="953637" cy="84109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402566" y="1507094"/>
            <a:ext cx="9162015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bg-BG" sz="4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Отчет </a:t>
            </a:r>
          </a:p>
          <a:p>
            <a:pPr lvl="0" algn="ctr">
              <a:defRPr/>
            </a:pPr>
            <a:r>
              <a:rPr lang="bg-BG" sz="4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на Годишен план за действие за 2023 г. по</a:t>
            </a:r>
          </a:p>
          <a:p>
            <a:pPr lvl="0" algn="ctr">
              <a:defRPr/>
            </a:pPr>
            <a:r>
              <a:rPr lang="bg-BG" sz="4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 </a:t>
            </a:r>
            <a:r>
              <a:rPr lang="bg-BG" sz="4400" dirty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Програмата за морско </a:t>
            </a:r>
            <a:r>
              <a:rPr lang="bg-BG" sz="4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дело, рибарство и </a:t>
            </a:r>
            <a:r>
              <a:rPr lang="bg-BG" sz="4400" dirty="0" err="1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аквакултури</a:t>
            </a:r>
            <a:endParaRPr lang="bg-BG" sz="4400" dirty="0" smtClean="0">
              <a:solidFill>
                <a:schemeClr val="accent1">
                  <a:lumMod val="20000"/>
                  <a:lumOff val="80000"/>
                </a:schemeClr>
              </a:solidFill>
              <a:latin typeface="Aptos" panose="020B0004020202020204"/>
            </a:endParaRPr>
          </a:p>
          <a:p>
            <a:pPr lvl="0" algn="ctr">
              <a:defRPr/>
            </a:pPr>
            <a:r>
              <a:rPr lang="bg-BG" sz="4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 2021 </a:t>
            </a:r>
            <a:r>
              <a:rPr lang="bg-BG" sz="4400" dirty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– </a:t>
            </a:r>
            <a:r>
              <a:rPr lang="bg-BG" sz="4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2027</a:t>
            </a:r>
            <a:endParaRPr lang="bg-BG" sz="4400" dirty="0">
              <a:solidFill>
                <a:schemeClr val="accent1">
                  <a:lumMod val="20000"/>
                  <a:lumOff val="80000"/>
                </a:schemeClr>
              </a:solidFill>
              <a:latin typeface="Aptos" panose="020B00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9327695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Контейнер за номер на слайда 14">
            <a:extLst>
              <a:ext uri="{FF2B5EF4-FFF2-40B4-BE49-F238E27FC236}">
                <a16:creationId xmlns:a16="http://schemas.microsoft.com/office/drawing/2014/main" xmlns="" id="{4DB52257-7E43-0D14-1F77-5F64D7676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3029-9C73-422C-8A52-4297DF683DA2}" type="slidenum">
              <a:rPr lang="en-US" smtClean="0"/>
              <a:t>3</a:t>
            </a:fld>
            <a:endParaRPr lang="en-US" dirty="0"/>
          </a:p>
        </p:txBody>
      </p:sp>
      <p:sp>
        <p:nvSpPr>
          <p:cNvPr id="11" name="Правоъгълник 10">
            <a:extLst>
              <a:ext uri="{FF2B5EF4-FFF2-40B4-BE49-F238E27FC236}">
                <a16:creationId xmlns:a16="http://schemas.microsoft.com/office/drawing/2014/main" xmlns="" id="{33734333-840D-EDAD-24EA-F5F32026DD17}"/>
              </a:ext>
            </a:extLst>
          </p:cNvPr>
          <p:cNvSpPr/>
          <p:nvPr/>
        </p:nvSpPr>
        <p:spPr>
          <a:xfrm>
            <a:off x="0" y="-12787"/>
            <a:ext cx="12192000" cy="888055"/>
          </a:xfrm>
          <a:prstGeom prst="rect">
            <a:avLst/>
          </a:prstGeom>
          <a:gradFill flip="none" rotWithShape="1">
            <a:gsLst>
              <a:gs pos="10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Контейнер за номер на слайда 16">
            <a:extLst>
              <a:ext uri="{FF2B5EF4-FFF2-40B4-BE49-F238E27FC236}">
                <a16:creationId xmlns:a16="http://schemas.microsoft.com/office/drawing/2014/main" xmlns="" id="{65DC5EE7-14C3-2A1D-E9A3-60BFB93A54ED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FFC3029-9C73-422C-8A52-4297DF683DA2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3" name="Заглавие 1">
            <a:extLst>
              <a:ext uri="{FF2B5EF4-FFF2-40B4-BE49-F238E27FC236}">
                <a16:creationId xmlns:a16="http://schemas.microsoft.com/office/drawing/2014/main" xmlns="" id="{47112687-BCEE-7327-CDC4-78CD3C867056}"/>
              </a:ext>
            </a:extLst>
          </p:cNvPr>
          <p:cNvSpPr txBox="1">
            <a:spLocks/>
          </p:cNvSpPr>
          <p:nvPr/>
        </p:nvSpPr>
        <p:spPr>
          <a:xfrm>
            <a:off x="3177977" y="15464"/>
            <a:ext cx="8215253" cy="8880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ctr">
              <a:defRPr/>
            </a:pPr>
            <a:r>
              <a:rPr lang="bg-BG" sz="2400" b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prstClr val="black">
                      <a:alpha val="49000"/>
                    </a:prstClr>
                  </a:outerShdw>
                </a:effectLst>
                <a:ea typeface="+mn-ea"/>
                <a:cs typeface="+mn-cs"/>
              </a:rPr>
              <a:t>Отчет на Годишен план за действие за 2023 г., </a:t>
            </a:r>
            <a:r>
              <a:rPr lang="bg-BG" sz="2400" b="1" dirty="0" smtClean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prstClr val="black">
                      <a:alpha val="49000"/>
                    </a:prstClr>
                  </a:outerShdw>
                </a:effectLst>
                <a:ea typeface="+mn-ea"/>
                <a:cs typeface="+mn-cs"/>
              </a:rPr>
              <a:t>ПМДРА 2021-2027</a:t>
            </a:r>
            <a:endParaRPr lang="en-US" sz="2400" dirty="0">
              <a:solidFill>
                <a:prstClr val="black"/>
              </a:solidFill>
              <a:ea typeface="+mn-ea"/>
              <a:cs typeface="+mn-cs"/>
            </a:endParaRPr>
          </a:p>
        </p:txBody>
      </p:sp>
      <p:graphicFrame>
        <p:nvGraphicFramePr>
          <p:cNvPr id="17" name="Обект 16">
            <a:extLst>
              <a:ext uri="{FF2B5EF4-FFF2-40B4-BE49-F238E27FC236}">
                <a16:creationId xmlns:a16="http://schemas.microsoft.com/office/drawing/2014/main" xmlns="" id="{6318F4CC-31FF-7862-8415-1A07C46B3C8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9808220"/>
              </p:ext>
            </p:extLst>
          </p:nvPr>
        </p:nvGraphicFramePr>
        <p:xfrm>
          <a:off x="11241196" y="48297"/>
          <a:ext cx="950804" cy="841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906" name="CorelDRAW" r:id="rId4" imgW="8119106" imgH="7177742" progId="CorelDraw.Graphic.23">
                  <p:embed/>
                </p:oleObj>
              </mc:Choice>
              <mc:Fallback>
                <p:oleObj name="CorelDRAW" r:id="rId4" imgW="8119106" imgH="7177742" progId="CorelDraw.Graphic.23">
                  <p:embed/>
                  <p:pic>
                    <p:nvPicPr>
                      <p:cNvPr id="17" name="Обект 16">
                        <a:extLst>
                          <a:ext uri="{FF2B5EF4-FFF2-40B4-BE49-F238E27FC236}">
                            <a16:creationId xmlns:a16="http://schemas.microsoft.com/office/drawing/2014/main" xmlns="" id="{6318F4CC-31FF-7862-8415-1A07C46B3C8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241196" y="48297"/>
                        <a:ext cx="950804" cy="8410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8053" y="-12787"/>
            <a:ext cx="1694835" cy="6870787"/>
          </a:xfrm>
          <a:prstGeom prst="rect">
            <a:avLst/>
          </a:prstGeom>
        </p:spPr>
      </p:pic>
      <p:graphicFrame>
        <p:nvGraphicFramePr>
          <p:cNvPr id="14" name="Обект 11">
            <a:extLst>
              <a:ext uri="{FF2B5EF4-FFF2-40B4-BE49-F238E27FC236}">
                <a16:creationId xmlns:a16="http://schemas.microsoft.com/office/drawing/2014/main" xmlns="" id="{CC087F67-53F2-6CFD-9550-BB457F16A987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562505" y="121687"/>
          <a:ext cx="1268530" cy="13129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907" name="CorelDRAW" r:id="rId7" imgW="1586747" imgH="1643241" progId="CorelDraw.Graphic.23">
                  <p:embed/>
                </p:oleObj>
              </mc:Choice>
              <mc:Fallback>
                <p:oleObj name="CorelDRAW" r:id="rId7" imgW="1586747" imgH="1643241" progId="CorelDraw.Graphic.23">
                  <p:embed/>
                  <p:pic>
                    <p:nvPicPr>
                      <p:cNvPr id="14" name="Обект 11">
                        <a:extLst>
                          <a:ext uri="{FF2B5EF4-FFF2-40B4-BE49-F238E27FC236}">
                            <a16:creationId xmlns:a16="http://schemas.microsoft.com/office/drawing/2014/main" xmlns="" id="{CC087F67-53F2-6CFD-9550-BB457F16A98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62505" y="121687"/>
                        <a:ext cx="1268530" cy="13129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Обект 13">
            <a:extLst>
              <a:ext uri="{FF2B5EF4-FFF2-40B4-BE49-F238E27FC236}">
                <a16:creationId xmlns:a16="http://schemas.microsoft.com/office/drawing/2014/main" xmlns="" id="{FCB2C610-412D-4C08-9309-8776F0EDDD2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3595623"/>
              </p:ext>
            </p:extLst>
          </p:nvPr>
        </p:nvGraphicFramePr>
        <p:xfrm>
          <a:off x="595320" y="2061084"/>
          <a:ext cx="1100300" cy="11515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908" name="CorelDRAW" r:id="rId9" imgW="2148218" imgH="2247638" progId="CorelDraw.Graphic.23">
                  <p:embed/>
                </p:oleObj>
              </mc:Choice>
              <mc:Fallback>
                <p:oleObj name="CorelDRAW" r:id="rId9" imgW="2148218" imgH="2247638" progId="CorelDraw.Graphic.23">
                  <p:embed/>
                  <p:pic>
                    <p:nvPicPr>
                      <p:cNvPr id="18" name="Обект 13">
                        <a:extLst>
                          <a:ext uri="{FF2B5EF4-FFF2-40B4-BE49-F238E27FC236}">
                            <a16:creationId xmlns:a16="http://schemas.microsoft.com/office/drawing/2014/main" xmlns="" id="{FCB2C610-412D-4C08-9309-8776F0EDDD2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95320" y="2061084"/>
                        <a:ext cx="1100300" cy="11515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/>
          </p:nvPr>
        </p:nvGraphicFramePr>
        <p:xfrm>
          <a:off x="545466" y="3839086"/>
          <a:ext cx="1356045" cy="869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909" name="CorelDRAW" r:id="rId11" imgW="2115720" imgH="1355760" progId="CorelDraw.Graphic.21">
                  <p:embed/>
                </p:oleObj>
              </mc:Choice>
              <mc:Fallback>
                <p:oleObj name="CorelDRAW" r:id="rId11" imgW="2115720" imgH="1355760" progId="CorelDraw.Graphic.21">
                  <p:embed/>
                  <p:pic>
                    <p:nvPicPr>
                      <p:cNvPr id="19" name="Object 18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545466" y="3839086"/>
                        <a:ext cx="1356045" cy="869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Обект 26">
            <a:extLst>
              <a:ext uri="{FF2B5EF4-FFF2-40B4-BE49-F238E27FC236}">
                <a16:creationId xmlns:a16="http://schemas.microsoft.com/office/drawing/2014/main" xmlns="" id="{5ACA6706-4567-490C-D863-91D75894DE13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627890" y="5334779"/>
          <a:ext cx="1203145" cy="12306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910" name="CorelDRAW" r:id="rId13" imgW="1598237" imgH="1634437" progId="CorelDraw.Graphic.23">
                  <p:embed/>
                </p:oleObj>
              </mc:Choice>
              <mc:Fallback>
                <p:oleObj name="CorelDRAW" r:id="rId13" imgW="1598237" imgH="1634437" progId="CorelDraw.Graphic.23">
                  <p:embed/>
                  <p:pic>
                    <p:nvPicPr>
                      <p:cNvPr id="20" name="Обект 26">
                        <a:extLst>
                          <a:ext uri="{FF2B5EF4-FFF2-40B4-BE49-F238E27FC236}">
                            <a16:creationId xmlns:a16="http://schemas.microsoft.com/office/drawing/2014/main" xmlns="" id="{5ACA6706-4567-490C-D863-91D75894DE1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627890" y="5334779"/>
                        <a:ext cx="1203145" cy="12306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379207" y="34172"/>
            <a:ext cx="953637" cy="84109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073730" y="1213930"/>
            <a:ext cx="99849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bg-BG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ptos"/>
              </a:rPr>
              <a:t>Изпълнение на планираните дейности</a:t>
            </a:r>
            <a:endParaRPr lang="en-US" sz="2400" dirty="0">
              <a:solidFill>
                <a:schemeClr val="accent1">
                  <a:lumMod val="20000"/>
                  <a:lumOff val="80000"/>
                </a:schemeClr>
              </a:solidFill>
              <a:latin typeface="Apto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90155" y="3029728"/>
            <a:ext cx="291707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bg-BG" sz="20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ptos"/>
              </a:rPr>
              <a:t>Посещение на проекти по ПМДР за журналисти:</a:t>
            </a:r>
          </a:p>
          <a:p>
            <a:pPr lvl="0" algn="ctr"/>
            <a:endParaRPr lang="bg-BG" sz="2000" dirty="0" smtClean="0">
              <a:solidFill>
                <a:schemeClr val="accent1">
                  <a:lumMod val="20000"/>
                  <a:lumOff val="80000"/>
                </a:schemeClr>
              </a:solidFill>
              <a:latin typeface="Aptos"/>
            </a:endParaRPr>
          </a:p>
          <a:p>
            <a:pPr lvl="0" algn="ctr"/>
            <a:r>
              <a:rPr lang="bg-BG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ptos"/>
              </a:rPr>
              <a:t>10 журналисти</a:t>
            </a:r>
          </a:p>
          <a:p>
            <a:pPr lvl="0" algn="ctr"/>
            <a:endParaRPr lang="bg-BG" sz="2000" dirty="0">
              <a:solidFill>
                <a:schemeClr val="accent1">
                  <a:lumMod val="20000"/>
                  <a:lumOff val="80000"/>
                </a:schemeClr>
              </a:solidFill>
              <a:latin typeface="Aptos"/>
            </a:endParaRPr>
          </a:p>
          <a:p>
            <a:pPr lvl="0" algn="ctr"/>
            <a:r>
              <a:rPr lang="bg-BG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ptos"/>
              </a:rPr>
              <a:t>2-3.11.2023 г.</a:t>
            </a:r>
          </a:p>
          <a:p>
            <a:pPr lvl="0" algn="ctr"/>
            <a:r>
              <a:rPr lang="bg-BG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ptos"/>
              </a:rPr>
              <a:t>Област Стара </a:t>
            </a:r>
            <a:r>
              <a:rPr lang="bg-BG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ptos"/>
              </a:rPr>
              <a:t>Загора</a:t>
            </a:r>
            <a:endParaRPr lang="bg-BG" sz="2000" dirty="0" smtClean="0">
              <a:solidFill>
                <a:schemeClr val="accent1">
                  <a:lumMod val="20000"/>
                  <a:lumOff val="80000"/>
                </a:schemeClr>
              </a:solidFill>
              <a:latin typeface="Apto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065007" y="3029728"/>
            <a:ext cx="289389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Aptos"/>
              </a:rPr>
              <a:t>Изработени </a:t>
            </a:r>
            <a:r>
              <a:rPr lang="ru-RU" sz="20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ptos"/>
              </a:rPr>
              <a:t>8 </a:t>
            </a:r>
            <a:r>
              <a:rPr lang="ru-RU" sz="20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Aptos"/>
              </a:rPr>
              <a:t>информационни видеофилма за ПМДРА:</a:t>
            </a:r>
            <a:endParaRPr lang="ru-RU" sz="2000" b="1" dirty="0" smtClean="0">
              <a:solidFill>
                <a:schemeClr val="accent1">
                  <a:lumMod val="20000"/>
                  <a:lumOff val="80000"/>
                </a:schemeClr>
              </a:solidFill>
              <a:latin typeface="Aptos"/>
            </a:endParaRPr>
          </a:p>
          <a:p>
            <a:pPr lvl="0" algn="ctr"/>
            <a:endParaRPr lang="ru-RU" sz="2000" b="1" dirty="0" smtClean="0">
              <a:solidFill>
                <a:schemeClr val="accent1">
                  <a:lumMod val="20000"/>
                  <a:lumOff val="80000"/>
                </a:schemeClr>
              </a:solidFill>
              <a:latin typeface="Aptos"/>
            </a:endParaRPr>
          </a:p>
          <a:p>
            <a:pPr lvl="0" algn="ctr"/>
            <a:r>
              <a:rPr lang="ru-RU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ptos"/>
              </a:rPr>
              <a:t>2 бр. – всеки по 90</a:t>
            </a:r>
            <a:r>
              <a:rPr lang="en-US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ptos"/>
              </a:rPr>
              <a:t>”</a:t>
            </a:r>
            <a:r>
              <a:rPr lang="ru-RU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ptos"/>
              </a:rPr>
              <a:t>  </a:t>
            </a:r>
            <a:endParaRPr lang="ru-RU" sz="2000" dirty="0">
              <a:solidFill>
                <a:schemeClr val="accent1">
                  <a:lumMod val="20000"/>
                  <a:lumOff val="80000"/>
                </a:schemeClr>
              </a:solidFill>
              <a:latin typeface="Aptos"/>
            </a:endParaRPr>
          </a:p>
          <a:p>
            <a:pPr lvl="0" algn="ctr"/>
            <a:r>
              <a:rPr lang="ru-RU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ptos"/>
              </a:rPr>
              <a:t>  </a:t>
            </a:r>
            <a:r>
              <a:rPr lang="en-US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ptos"/>
              </a:rPr>
              <a:t>6</a:t>
            </a:r>
            <a:r>
              <a:rPr lang="ru-RU" sz="2000" dirty="0">
                <a:solidFill>
                  <a:schemeClr val="accent1">
                    <a:lumMod val="20000"/>
                    <a:lumOff val="80000"/>
                  </a:schemeClr>
                </a:solidFill>
                <a:latin typeface="Aptos"/>
              </a:rPr>
              <a:t> </a:t>
            </a:r>
            <a:r>
              <a:rPr lang="ru-RU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ptos"/>
              </a:rPr>
              <a:t>бр. кратки версии – 30</a:t>
            </a:r>
            <a:r>
              <a:rPr lang="en-US" sz="2000" dirty="0" smtClean="0">
                <a:solidFill>
                  <a:srgbClr val="1CADE4">
                    <a:lumMod val="20000"/>
                    <a:lumOff val="80000"/>
                  </a:srgbClr>
                </a:solidFill>
                <a:latin typeface="Aptos"/>
              </a:rPr>
              <a:t>”</a:t>
            </a:r>
            <a:r>
              <a:rPr lang="ru-RU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ptos"/>
              </a:rPr>
              <a:t> всеки</a:t>
            </a:r>
            <a:endParaRPr lang="en-US" sz="2000" dirty="0">
              <a:solidFill>
                <a:schemeClr val="accent1">
                  <a:lumMod val="20000"/>
                  <a:lumOff val="80000"/>
                </a:schemeClr>
              </a:solidFill>
              <a:latin typeface="Aptos"/>
            </a:endParaRPr>
          </a:p>
        </p:txBody>
      </p:sp>
      <p:sp>
        <p:nvSpPr>
          <p:cNvPr id="9" name="Oval 8"/>
          <p:cNvSpPr/>
          <p:nvPr/>
        </p:nvSpPr>
        <p:spPr>
          <a:xfrm>
            <a:off x="2009173" y="2618514"/>
            <a:ext cx="3479039" cy="3376972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8835501" y="2741939"/>
            <a:ext cx="3352904" cy="3224856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5504497" y="2556160"/>
            <a:ext cx="3331003" cy="3397908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504497" y="3077095"/>
            <a:ext cx="333100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b="1" dirty="0" smtClean="0">
                <a:solidFill>
                  <a:srgbClr val="1CADE4">
                    <a:lumMod val="20000"/>
                    <a:lumOff val="80000"/>
                  </a:srgbClr>
                </a:solidFill>
                <a:latin typeface="Aptos"/>
              </a:rPr>
              <a:t>Проведени информационни дни:</a:t>
            </a:r>
            <a:endParaRPr lang="en-US" sz="2000" b="1" dirty="0">
              <a:solidFill>
                <a:srgbClr val="1CADE4">
                  <a:lumMod val="20000"/>
                  <a:lumOff val="80000"/>
                </a:srgbClr>
              </a:solidFill>
              <a:latin typeface="Aptos"/>
            </a:endParaRPr>
          </a:p>
          <a:p>
            <a:pPr lvl="0" algn="ctr"/>
            <a:endParaRPr lang="ru-RU" sz="2000" b="1" dirty="0">
              <a:solidFill>
                <a:srgbClr val="1CADE4">
                  <a:lumMod val="20000"/>
                  <a:lumOff val="80000"/>
                </a:srgbClr>
              </a:solidFill>
              <a:latin typeface="Aptos"/>
            </a:endParaRPr>
          </a:p>
          <a:p>
            <a:pPr lvl="0" algn="ctr"/>
            <a:r>
              <a:rPr lang="bg-BG" sz="2000" dirty="0" smtClean="0">
                <a:solidFill>
                  <a:srgbClr val="1CADE4">
                    <a:lumMod val="20000"/>
                    <a:lumOff val="80000"/>
                  </a:srgbClr>
                </a:solidFill>
                <a:latin typeface="Aptos"/>
              </a:rPr>
              <a:t>13.03.2023 г. – София</a:t>
            </a:r>
          </a:p>
          <a:p>
            <a:pPr lvl="0" algn="ctr"/>
            <a:r>
              <a:rPr lang="bg-BG" sz="2000" dirty="0" smtClean="0">
                <a:solidFill>
                  <a:srgbClr val="1CADE4">
                    <a:lumMod val="20000"/>
                    <a:lumOff val="80000"/>
                  </a:srgbClr>
                </a:solidFill>
                <a:latin typeface="Aptos"/>
              </a:rPr>
              <a:t>28-29.09.2023 г. – Варна</a:t>
            </a:r>
          </a:p>
          <a:p>
            <a:pPr lvl="0" algn="ctr"/>
            <a:r>
              <a:rPr lang="bg-BG" sz="2000" dirty="0" smtClean="0">
                <a:solidFill>
                  <a:srgbClr val="1CADE4">
                    <a:lumMod val="20000"/>
                    <a:lumOff val="80000"/>
                  </a:srgbClr>
                </a:solidFill>
                <a:latin typeface="Aptos"/>
              </a:rPr>
              <a:t>02-03.10.2023 г.  - Русе</a:t>
            </a:r>
            <a:endParaRPr lang="ru-RU" sz="2000" dirty="0">
              <a:solidFill>
                <a:srgbClr val="1CADE4">
                  <a:lumMod val="20000"/>
                  <a:lumOff val="80000"/>
                </a:srgbClr>
              </a:solidFill>
              <a:latin typeface="Aptos"/>
            </a:endParaRPr>
          </a:p>
        </p:txBody>
      </p:sp>
    </p:spTree>
    <p:extLst>
      <p:ext uri="{BB962C8B-B14F-4D97-AF65-F5344CB8AC3E}">
        <p14:creationId xmlns:p14="http://schemas.microsoft.com/office/powerpoint/2010/main" val="12464874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Контейнер за номер на слайда 14">
            <a:extLst>
              <a:ext uri="{FF2B5EF4-FFF2-40B4-BE49-F238E27FC236}">
                <a16:creationId xmlns:a16="http://schemas.microsoft.com/office/drawing/2014/main" xmlns="" id="{4DB52257-7E43-0D14-1F77-5F64D7676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FFC3029-9C73-422C-8A52-4297DF683DA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Правоъгълник 10">
            <a:extLst>
              <a:ext uri="{FF2B5EF4-FFF2-40B4-BE49-F238E27FC236}">
                <a16:creationId xmlns:a16="http://schemas.microsoft.com/office/drawing/2014/main" xmlns="" id="{33734333-840D-EDAD-24EA-F5F32026DD17}"/>
              </a:ext>
            </a:extLst>
          </p:cNvPr>
          <p:cNvSpPr/>
          <p:nvPr/>
        </p:nvSpPr>
        <p:spPr>
          <a:xfrm>
            <a:off x="0" y="-12787"/>
            <a:ext cx="12192000" cy="888055"/>
          </a:xfrm>
          <a:prstGeom prst="rect">
            <a:avLst/>
          </a:prstGeom>
          <a:gradFill flip="none" rotWithShape="1">
            <a:gsLst>
              <a:gs pos="10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Контейнер за номер на слайда 16">
            <a:extLst>
              <a:ext uri="{FF2B5EF4-FFF2-40B4-BE49-F238E27FC236}">
                <a16:creationId xmlns:a16="http://schemas.microsoft.com/office/drawing/2014/main" xmlns="" id="{65DC5EE7-14C3-2A1D-E9A3-60BFB93A54ED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FFC3029-9C73-422C-8A52-4297DF683DA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Заглавие 1">
            <a:extLst>
              <a:ext uri="{FF2B5EF4-FFF2-40B4-BE49-F238E27FC236}">
                <a16:creationId xmlns:a16="http://schemas.microsoft.com/office/drawing/2014/main" xmlns="" id="{47112687-BCEE-7327-CDC4-78CD3C867056}"/>
              </a:ext>
            </a:extLst>
          </p:cNvPr>
          <p:cNvSpPr txBox="1">
            <a:spLocks/>
          </p:cNvSpPr>
          <p:nvPr/>
        </p:nvSpPr>
        <p:spPr>
          <a:xfrm>
            <a:off x="3177977" y="15464"/>
            <a:ext cx="8215253" cy="8880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2400" b="1" i="0" u="none" strike="noStrike" kern="1200" cap="none" spc="0" normalizeH="0" baseline="0" noProof="0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prstClr val="black">
                      <a:alpha val="49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Отчет на Годишен план за действие за 2023 г., </a:t>
            </a:r>
            <a:r>
              <a:rPr kumimoji="0" lang="bg-BG" sz="2400" b="1" i="0" u="none" strike="noStrike" kern="1200" cap="none" spc="0" normalizeH="0" baseline="0" noProof="0" dirty="0" smtClean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prstClr val="black">
                      <a:alpha val="49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ПМДРА 2021-2027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graphicFrame>
        <p:nvGraphicFramePr>
          <p:cNvPr id="17" name="Обект 16">
            <a:extLst>
              <a:ext uri="{FF2B5EF4-FFF2-40B4-BE49-F238E27FC236}">
                <a16:creationId xmlns:a16="http://schemas.microsoft.com/office/drawing/2014/main" xmlns="" id="{6318F4CC-31FF-7862-8415-1A07C46B3C8D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11241196" y="48297"/>
          <a:ext cx="950804" cy="841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748" name="CorelDRAW" r:id="rId4" imgW="8119106" imgH="7177742" progId="CorelDraw.Graphic.23">
                  <p:embed/>
                </p:oleObj>
              </mc:Choice>
              <mc:Fallback>
                <p:oleObj name="CorelDRAW" r:id="rId4" imgW="8119106" imgH="7177742" progId="CorelDraw.Graphic.23">
                  <p:embed/>
                  <p:pic>
                    <p:nvPicPr>
                      <p:cNvPr id="17" name="Обект 16">
                        <a:extLst>
                          <a:ext uri="{FF2B5EF4-FFF2-40B4-BE49-F238E27FC236}">
                            <a16:creationId xmlns:a16="http://schemas.microsoft.com/office/drawing/2014/main" xmlns="" id="{6318F4CC-31FF-7862-8415-1A07C46B3C8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241196" y="48297"/>
                        <a:ext cx="950804" cy="8410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8053" y="-12787"/>
            <a:ext cx="1694835" cy="6870787"/>
          </a:xfrm>
          <a:prstGeom prst="rect">
            <a:avLst/>
          </a:prstGeom>
        </p:spPr>
      </p:pic>
      <p:graphicFrame>
        <p:nvGraphicFramePr>
          <p:cNvPr id="14" name="Обект 11">
            <a:extLst>
              <a:ext uri="{FF2B5EF4-FFF2-40B4-BE49-F238E27FC236}">
                <a16:creationId xmlns:a16="http://schemas.microsoft.com/office/drawing/2014/main" xmlns="" id="{CC087F67-53F2-6CFD-9550-BB457F16A987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562505" y="121687"/>
          <a:ext cx="1268530" cy="13129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749" name="CorelDRAW" r:id="rId7" imgW="1586747" imgH="1643241" progId="CorelDraw.Graphic.23">
                  <p:embed/>
                </p:oleObj>
              </mc:Choice>
              <mc:Fallback>
                <p:oleObj name="CorelDRAW" r:id="rId7" imgW="1586747" imgH="1643241" progId="CorelDraw.Graphic.23">
                  <p:embed/>
                  <p:pic>
                    <p:nvPicPr>
                      <p:cNvPr id="14" name="Обект 11">
                        <a:extLst>
                          <a:ext uri="{FF2B5EF4-FFF2-40B4-BE49-F238E27FC236}">
                            <a16:creationId xmlns:a16="http://schemas.microsoft.com/office/drawing/2014/main" xmlns="" id="{CC087F67-53F2-6CFD-9550-BB457F16A98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62505" y="121687"/>
                        <a:ext cx="1268530" cy="13129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Обект 13">
            <a:extLst>
              <a:ext uri="{FF2B5EF4-FFF2-40B4-BE49-F238E27FC236}">
                <a16:creationId xmlns:a16="http://schemas.microsoft.com/office/drawing/2014/main" xmlns="" id="{FCB2C610-412D-4C08-9309-8776F0EDDD26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595320" y="2061084"/>
          <a:ext cx="1100300" cy="11515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750" name="CorelDRAW" r:id="rId9" imgW="2148218" imgH="2247638" progId="CorelDraw.Graphic.23">
                  <p:embed/>
                </p:oleObj>
              </mc:Choice>
              <mc:Fallback>
                <p:oleObj name="CorelDRAW" r:id="rId9" imgW="2148218" imgH="2247638" progId="CorelDraw.Graphic.23">
                  <p:embed/>
                  <p:pic>
                    <p:nvPicPr>
                      <p:cNvPr id="18" name="Обект 13">
                        <a:extLst>
                          <a:ext uri="{FF2B5EF4-FFF2-40B4-BE49-F238E27FC236}">
                            <a16:creationId xmlns:a16="http://schemas.microsoft.com/office/drawing/2014/main" xmlns="" id="{FCB2C610-412D-4C08-9309-8776F0EDDD2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95320" y="2061084"/>
                        <a:ext cx="1100300" cy="11515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/>
          </p:nvPr>
        </p:nvGraphicFramePr>
        <p:xfrm>
          <a:off x="545466" y="3839086"/>
          <a:ext cx="1356045" cy="869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751" name="CorelDRAW" r:id="rId11" imgW="2115720" imgH="1355760" progId="CorelDraw.Graphic.21">
                  <p:embed/>
                </p:oleObj>
              </mc:Choice>
              <mc:Fallback>
                <p:oleObj name="CorelDRAW" r:id="rId11" imgW="2115720" imgH="1355760" progId="CorelDraw.Graphic.21">
                  <p:embed/>
                  <p:pic>
                    <p:nvPicPr>
                      <p:cNvPr id="19" name="Object 18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545466" y="3839086"/>
                        <a:ext cx="1356045" cy="869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Обект 26">
            <a:extLst>
              <a:ext uri="{FF2B5EF4-FFF2-40B4-BE49-F238E27FC236}">
                <a16:creationId xmlns:a16="http://schemas.microsoft.com/office/drawing/2014/main" xmlns="" id="{5ACA6706-4567-490C-D863-91D75894DE13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627890" y="5334779"/>
          <a:ext cx="1203145" cy="12306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752" name="CorelDRAW" r:id="rId13" imgW="1598237" imgH="1634437" progId="CorelDraw.Graphic.23">
                  <p:embed/>
                </p:oleObj>
              </mc:Choice>
              <mc:Fallback>
                <p:oleObj name="CorelDRAW" r:id="rId13" imgW="1598237" imgH="1634437" progId="CorelDraw.Graphic.23">
                  <p:embed/>
                  <p:pic>
                    <p:nvPicPr>
                      <p:cNvPr id="20" name="Обект 26">
                        <a:extLst>
                          <a:ext uri="{FF2B5EF4-FFF2-40B4-BE49-F238E27FC236}">
                            <a16:creationId xmlns:a16="http://schemas.microsoft.com/office/drawing/2014/main" xmlns="" id="{5ACA6706-4567-490C-D863-91D75894DE1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627890" y="5334779"/>
                        <a:ext cx="1203145" cy="12306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474664" y="34173"/>
            <a:ext cx="953637" cy="84109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073730" y="1213930"/>
            <a:ext cx="99849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CADE4">
                    <a:lumMod val="20000"/>
                    <a:lumOff val="80000"/>
                  </a:srgbClr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Изпълнение на планираните дейности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1CADE4">
                  <a:lumMod val="20000"/>
                  <a:lumOff val="80000"/>
                </a:srgbClr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093178" y="3051838"/>
            <a:ext cx="331994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CADE4">
                    <a:lumMod val="20000"/>
                    <a:lumOff val="80000"/>
                  </a:srgbClr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Стратегически маркетингов план за дейностите по видимост и комуникация по ПМДРА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2000" b="0" i="0" u="none" strike="noStrike" kern="1200" cap="none" spc="0" normalizeH="0" baseline="0" noProof="0" dirty="0" smtClean="0">
              <a:ln>
                <a:noFill/>
              </a:ln>
              <a:solidFill>
                <a:srgbClr val="1CADE4">
                  <a:lumMod val="20000"/>
                  <a:lumOff val="80000"/>
                </a:srgbClr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2000" b="0" i="0" u="none" strike="noStrike" kern="1200" cap="none" spc="0" normalizeH="0" baseline="0" noProof="0" dirty="0" smtClean="0">
              <a:ln>
                <a:noFill/>
              </a:ln>
              <a:solidFill>
                <a:srgbClr val="1CADE4">
                  <a:lumMod val="20000"/>
                  <a:lumOff val="80000"/>
                </a:srgbClr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2000" b="0" i="0" u="none" strike="noStrike" kern="1200" cap="none" spc="0" normalizeH="0" baseline="0" noProof="0" dirty="0">
              <a:ln>
                <a:noFill/>
              </a:ln>
              <a:solidFill>
                <a:srgbClr val="1CADE4">
                  <a:lumMod val="20000"/>
                  <a:lumOff val="80000"/>
                </a:srgbClr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2000" b="0" i="0" u="none" strike="noStrike" kern="1200" cap="none" spc="0" normalizeH="0" baseline="0" noProof="0" dirty="0" smtClean="0">
              <a:ln>
                <a:noFill/>
              </a:ln>
              <a:solidFill>
                <a:srgbClr val="1CADE4">
                  <a:lumMod val="20000"/>
                  <a:lumOff val="80000"/>
                </a:srgbClr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2000" b="0" i="0" u="none" strike="noStrike" kern="1200" cap="none" spc="0" normalizeH="0" baseline="0" noProof="0" dirty="0" smtClean="0">
              <a:ln>
                <a:noFill/>
              </a:ln>
              <a:solidFill>
                <a:srgbClr val="1CADE4">
                  <a:lumMod val="20000"/>
                  <a:lumOff val="80000"/>
                </a:srgbClr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076765" y="3077095"/>
            <a:ext cx="289389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bg-BG" sz="2000" b="1" dirty="0">
                <a:solidFill>
                  <a:srgbClr val="1CADE4">
                    <a:lumMod val="20000"/>
                    <a:lumOff val="80000"/>
                  </a:srgbClr>
                </a:solidFill>
                <a:latin typeface="Aptos"/>
              </a:rPr>
              <a:t>Поддържане на секцията на ПМДРА</a:t>
            </a:r>
            <a:r>
              <a:rPr lang="en-US" sz="2000" b="1" dirty="0">
                <a:solidFill>
                  <a:srgbClr val="1CADE4">
                    <a:lumMod val="20000"/>
                    <a:lumOff val="80000"/>
                  </a:srgbClr>
                </a:solidFill>
                <a:latin typeface="Aptos"/>
              </a:rPr>
              <a:t> </a:t>
            </a:r>
            <a:r>
              <a:rPr lang="bg-BG" sz="2000" b="1" dirty="0">
                <a:solidFill>
                  <a:srgbClr val="1CADE4">
                    <a:lumMod val="20000"/>
                    <a:lumOff val="80000"/>
                  </a:srgbClr>
                </a:solidFill>
                <a:latin typeface="Aptos"/>
              </a:rPr>
              <a:t>на</a:t>
            </a:r>
            <a:r>
              <a:rPr lang="en-US" sz="2000" b="1" dirty="0">
                <a:solidFill>
                  <a:srgbClr val="1CADE4">
                    <a:lumMod val="20000"/>
                    <a:lumOff val="80000"/>
                  </a:srgbClr>
                </a:solidFill>
                <a:latin typeface="Aptos"/>
              </a:rPr>
              <a:t> www.eufund.bg</a:t>
            </a:r>
            <a:r>
              <a:rPr lang="bg-BG" sz="2000" b="1" dirty="0">
                <a:solidFill>
                  <a:srgbClr val="1CADE4">
                    <a:lumMod val="20000"/>
                    <a:lumOff val="80000"/>
                  </a:srgbClr>
                </a:solidFill>
                <a:latin typeface="Aptos"/>
              </a:rPr>
              <a:t>:</a:t>
            </a:r>
          </a:p>
          <a:p>
            <a:pPr lvl="0" algn="ctr">
              <a:defRPr/>
            </a:pPr>
            <a:endParaRPr lang="bg-BG" sz="2000" dirty="0">
              <a:solidFill>
                <a:srgbClr val="1CADE4">
                  <a:lumMod val="20000"/>
                  <a:lumOff val="80000"/>
                </a:srgbClr>
              </a:solidFill>
              <a:latin typeface="Aptos"/>
            </a:endParaRPr>
          </a:p>
          <a:p>
            <a:pPr lvl="0" algn="ctr">
              <a:defRPr/>
            </a:pPr>
            <a:r>
              <a:rPr lang="bg-BG" sz="2000" dirty="0">
                <a:solidFill>
                  <a:srgbClr val="1CADE4">
                    <a:lumMod val="20000"/>
                    <a:lumOff val="80000"/>
                  </a:srgbClr>
                </a:solidFill>
                <a:latin typeface="Aptos"/>
              </a:rPr>
              <a:t>Януари – Декември</a:t>
            </a:r>
          </a:p>
          <a:p>
            <a:pPr lvl="0" algn="ctr">
              <a:defRPr/>
            </a:pPr>
            <a:r>
              <a:rPr lang="bg-BG" sz="2000" dirty="0">
                <a:solidFill>
                  <a:srgbClr val="1CADE4">
                    <a:lumMod val="20000"/>
                    <a:lumOff val="80000"/>
                  </a:srgbClr>
                </a:solidFill>
                <a:latin typeface="Aptos"/>
              </a:rPr>
              <a:t>2023 г.</a:t>
            </a:r>
          </a:p>
          <a:p>
            <a:pPr lvl="0" algn="ctr">
              <a:defRPr/>
            </a:pPr>
            <a:endParaRPr lang="bg-BG" sz="2000" dirty="0">
              <a:solidFill>
                <a:srgbClr val="1CADE4">
                  <a:lumMod val="20000"/>
                  <a:lumOff val="80000"/>
                </a:srgbClr>
              </a:solidFill>
              <a:latin typeface="Aptos"/>
            </a:endParaRPr>
          </a:p>
          <a:p>
            <a:pPr lvl="0" algn="ctr">
              <a:defRPr/>
            </a:pPr>
            <a:r>
              <a:rPr lang="bg-BG" sz="2000" dirty="0">
                <a:solidFill>
                  <a:srgbClr val="1CADE4">
                    <a:lumMod val="20000"/>
                    <a:lumOff val="80000"/>
                  </a:srgbClr>
                </a:solidFill>
                <a:latin typeface="Aptos"/>
              </a:rPr>
              <a:t>текущо</a:t>
            </a:r>
          </a:p>
        </p:txBody>
      </p:sp>
      <p:sp>
        <p:nvSpPr>
          <p:cNvPr id="9" name="Oval 8"/>
          <p:cNvSpPr/>
          <p:nvPr/>
        </p:nvSpPr>
        <p:spPr>
          <a:xfrm>
            <a:off x="2009173" y="2516375"/>
            <a:ext cx="3479039" cy="3376972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8799541" y="2519362"/>
            <a:ext cx="3352904" cy="3224856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5513410" y="2495439"/>
            <a:ext cx="3239627" cy="3397908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504498" y="3077095"/>
            <a:ext cx="310610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CADE4">
                    <a:lumMod val="20000"/>
                    <a:lumOff val="80000"/>
                  </a:srgbClr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Материали за визуална</a:t>
            </a:r>
            <a:r>
              <a:rPr kumimoji="0" lang="ru-RU" sz="2000" b="1" i="0" u="none" strike="noStrike" kern="1200" cap="none" spc="0" normalizeH="0" noProof="0" dirty="0" smtClean="0">
                <a:ln>
                  <a:noFill/>
                </a:ln>
                <a:solidFill>
                  <a:srgbClr val="1CADE4">
                    <a:lumMod val="20000"/>
                    <a:lumOff val="80000"/>
                  </a:srgbClr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 идентичност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CADE4">
                    <a:lumMod val="20000"/>
                    <a:lumOff val="80000"/>
                  </a:srgbClr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: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1CADE4">
                  <a:lumMod val="20000"/>
                  <a:lumOff val="80000"/>
                </a:srgbClr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1CADE4">
                  <a:lumMod val="20000"/>
                  <a:lumOff val="80000"/>
                </a:srgbClr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CADE4">
                    <a:lumMod val="20000"/>
                    <a:lumOff val="80000"/>
                  </a:srgbClr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За реклама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bg-BG" sz="2000" dirty="0" smtClean="0">
                <a:solidFill>
                  <a:srgbClr val="1CADE4">
                    <a:lumMod val="20000"/>
                    <a:lumOff val="80000"/>
                  </a:srgbClr>
                </a:solidFill>
                <a:latin typeface="Aptos"/>
              </a:rPr>
              <a:t>За социални мрежи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CADE4">
                    <a:lumMod val="20000"/>
                    <a:lumOff val="80000"/>
                  </a:srgbClr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За видео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bg-BG" sz="2000" dirty="0" smtClean="0">
                <a:solidFill>
                  <a:srgbClr val="1CADE4">
                    <a:lumMod val="20000"/>
                    <a:lumOff val="80000"/>
                  </a:srgbClr>
                </a:solidFill>
                <a:latin typeface="Aptos"/>
              </a:rPr>
              <a:t>За презентация</a:t>
            </a:r>
            <a:endParaRPr kumimoji="0" lang="bg-BG" sz="2000" b="0" i="0" u="none" strike="noStrike" kern="1200" cap="none" spc="0" normalizeH="0" baseline="0" noProof="0" dirty="0" smtClean="0">
              <a:ln>
                <a:noFill/>
              </a:ln>
              <a:solidFill>
                <a:srgbClr val="1CADE4">
                  <a:lumMod val="20000"/>
                  <a:lumOff val="80000"/>
                </a:srgbClr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849172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Контейнер за номер на слайда 14">
            <a:extLst>
              <a:ext uri="{FF2B5EF4-FFF2-40B4-BE49-F238E27FC236}">
                <a16:creationId xmlns:a16="http://schemas.microsoft.com/office/drawing/2014/main" xmlns="" id="{4DB52257-7E43-0D14-1F77-5F64D7676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FFC3029-9C73-422C-8A52-4297DF683DA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Правоъгълник 10">
            <a:extLst>
              <a:ext uri="{FF2B5EF4-FFF2-40B4-BE49-F238E27FC236}">
                <a16:creationId xmlns:a16="http://schemas.microsoft.com/office/drawing/2014/main" xmlns="" id="{33734333-840D-EDAD-24EA-F5F32026DD17}"/>
              </a:ext>
            </a:extLst>
          </p:cNvPr>
          <p:cNvSpPr/>
          <p:nvPr/>
        </p:nvSpPr>
        <p:spPr>
          <a:xfrm>
            <a:off x="0" y="-12787"/>
            <a:ext cx="12192000" cy="888055"/>
          </a:xfrm>
          <a:prstGeom prst="rect">
            <a:avLst/>
          </a:prstGeom>
          <a:gradFill flip="none" rotWithShape="1">
            <a:gsLst>
              <a:gs pos="10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Контейнер за номер на слайда 16">
            <a:extLst>
              <a:ext uri="{FF2B5EF4-FFF2-40B4-BE49-F238E27FC236}">
                <a16:creationId xmlns:a16="http://schemas.microsoft.com/office/drawing/2014/main" xmlns="" id="{65DC5EE7-14C3-2A1D-E9A3-60BFB93A54ED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FFC3029-9C73-422C-8A52-4297DF683DA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Заглавие 1">
            <a:extLst>
              <a:ext uri="{FF2B5EF4-FFF2-40B4-BE49-F238E27FC236}">
                <a16:creationId xmlns:a16="http://schemas.microsoft.com/office/drawing/2014/main" xmlns="" id="{47112687-BCEE-7327-CDC4-78CD3C867056}"/>
              </a:ext>
            </a:extLst>
          </p:cNvPr>
          <p:cNvSpPr txBox="1">
            <a:spLocks/>
          </p:cNvSpPr>
          <p:nvPr/>
        </p:nvSpPr>
        <p:spPr>
          <a:xfrm>
            <a:off x="3177977" y="15464"/>
            <a:ext cx="8215253" cy="8880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2400" b="1" i="0" u="none" strike="noStrike" kern="1200" cap="none" spc="0" normalizeH="0" baseline="0" noProof="0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prstClr val="black">
                      <a:alpha val="49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Отчет на Годишен план за действие за 2023 г., </a:t>
            </a:r>
            <a:r>
              <a:rPr kumimoji="0" lang="bg-BG" sz="2400" b="1" i="0" u="none" strike="noStrike" kern="1200" cap="none" spc="0" normalizeH="0" baseline="0" noProof="0" dirty="0" smtClean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prstClr val="black">
                      <a:alpha val="49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ПМДРА 2021-2027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graphicFrame>
        <p:nvGraphicFramePr>
          <p:cNvPr id="17" name="Обект 16">
            <a:extLst>
              <a:ext uri="{FF2B5EF4-FFF2-40B4-BE49-F238E27FC236}">
                <a16:creationId xmlns:a16="http://schemas.microsoft.com/office/drawing/2014/main" xmlns="" id="{6318F4CC-31FF-7862-8415-1A07C46B3C8D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11241196" y="48297"/>
          <a:ext cx="950804" cy="841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832" name="CorelDRAW" r:id="rId4" imgW="8119106" imgH="7177742" progId="CorelDraw.Graphic.23">
                  <p:embed/>
                </p:oleObj>
              </mc:Choice>
              <mc:Fallback>
                <p:oleObj name="CorelDRAW" r:id="rId4" imgW="8119106" imgH="7177742" progId="CorelDraw.Graphic.23">
                  <p:embed/>
                  <p:pic>
                    <p:nvPicPr>
                      <p:cNvPr id="17" name="Обект 16">
                        <a:extLst>
                          <a:ext uri="{FF2B5EF4-FFF2-40B4-BE49-F238E27FC236}">
                            <a16:creationId xmlns:a16="http://schemas.microsoft.com/office/drawing/2014/main" xmlns="" id="{6318F4CC-31FF-7862-8415-1A07C46B3C8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241196" y="48297"/>
                        <a:ext cx="950804" cy="8410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8053" y="-12787"/>
            <a:ext cx="1694835" cy="6870787"/>
          </a:xfrm>
          <a:prstGeom prst="rect">
            <a:avLst/>
          </a:prstGeom>
        </p:spPr>
      </p:pic>
      <p:graphicFrame>
        <p:nvGraphicFramePr>
          <p:cNvPr id="14" name="Обект 11">
            <a:extLst>
              <a:ext uri="{FF2B5EF4-FFF2-40B4-BE49-F238E27FC236}">
                <a16:creationId xmlns:a16="http://schemas.microsoft.com/office/drawing/2014/main" xmlns="" id="{CC087F67-53F2-6CFD-9550-BB457F16A987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562505" y="121687"/>
          <a:ext cx="1268530" cy="13129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833" name="CorelDRAW" r:id="rId7" imgW="1586747" imgH="1643241" progId="CorelDraw.Graphic.23">
                  <p:embed/>
                </p:oleObj>
              </mc:Choice>
              <mc:Fallback>
                <p:oleObj name="CorelDRAW" r:id="rId7" imgW="1586747" imgH="1643241" progId="CorelDraw.Graphic.23">
                  <p:embed/>
                  <p:pic>
                    <p:nvPicPr>
                      <p:cNvPr id="14" name="Обект 11">
                        <a:extLst>
                          <a:ext uri="{FF2B5EF4-FFF2-40B4-BE49-F238E27FC236}">
                            <a16:creationId xmlns:a16="http://schemas.microsoft.com/office/drawing/2014/main" xmlns="" id="{CC087F67-53F2-6CFD-9550-BB457F16A98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62505" y="121687"/>
                        <a:ext cx="1268530" cy="13129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Обект 13">
            <a:extLst>
              <a:ext uri="{FF2B5EF4-FFF2-40B4-BE49-F238E27FC236}">
                <a16:creationId xmlns:a16="http://schemas.microsoft.com/office/drawing/2014/main" xmlns="" id="{FCB2C610-412D-4C08-9309-8776F0EDDD26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595320" y="2061084"/>
          <a:ext cx="1100300" cy="11515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834" name="CorelDRAW" r:id="rId9" imgW="2148218" imgH="2247638" progId="CorelDraw.Graphic.23">
                  <p:embed/>
                </p:oleObj>
              </mc:Choice>
              <mc:Fallback>
                <p:oleObj name="CorelDRAW" r:id="rId9" imgW="2148218" imgH="2247638" progId="CorelDraw.Graphic.23">
                  <p:embed/>
                  <p:pic>
                    <p:nvPicPr>
                      <p:cNvPr id="18" name="Обект 13">
                        <a:extLst>
                          <a:ext uri="{FF2B5EF4-FFF2-40B4-BE49-F238E27FC236}">
                            <a16:creationId xmlns:a16="http://schemas.microsoft.com/office/drawing/2014/main" xmlns="" id="{FCB2C610-412D-4C08-9309-8776F0EDDD2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95320" y="2061084"/>
                        <a:ext cx="1100300" cy="11515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/>
          </p:nvPr>
        </p:nvGraphicFramePr>
        <p:xfrm>
          <a:off x="545466" y="3839086"/>
          <a:ext cx="1356045" cy="869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835" name="CorelDRAW" r:id="rId11" imgW="2115720" imgH="1355760" progId="CorelDraw.Graphic.21">
                  <p:embed/>
                </p:oleObj>
              </mc:Choice>
              <mc:Fallback>
                <p:oleObj name="CorelDRAW" r:id="rId11" imgW="2115720" imgH="1355760" progId="CorelDraw.Graphic.21">
                  <p:embed/>
                  <p:pic>
                    <p:nvPicPr>
                      <p:cNvPr id="19" name="Object 18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545466" y="3839086"/>
                        <a:ext cx="1356045" cy="869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Обект 26">
            <a:extLst>
              <a:ext uri="{FF2B5EF4-FFF2-40B4-BE49-F238E27FC236}">
                <a16:creationId xmlns:a16="http://schemas.microsoft.com/office/drawing/2014/main" xmlns="" id="{5ACA6706-4567-490C-D863-91D75894DE13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627890" y="5334779"/>
          <a:ext cx="1203145" cy="12306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836" name="CorelDRAW" r:id="rId13" imgW="1598237" imgH="1634437" progId="CorelDraw.Graphic.23">
                  <p:embed/>
                </p:oleObj>
              </mc:Choice>
              <mc:Fallback>
                <p:oleObj name="CorelDRAW" r:id="rId13" imgW="1598237" imgH="1634437" progId="CorelDraw.Graphic.23">
                  <p:embed/>
                  <p:pic>
                    <p:nvPicPr>
                      <p:cNvPr id="20" name="Обект 26">
                        <a:extLst>
                          <a:ext uri="{FF2B5EF4-FFF2-40B4-BE49-F238E27FC236}">
                            <a16:creationId xmlns:a16="http://schemas.microsoft.com/office/drawing/2014/main" xmlns="" id="{5ACA6706-4567-490C-D863-91D75894DE1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627890" y="5334779"/>
                        <a:ext cx="1203145" cy="12306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290941" y="10692"/>
            <a:ext cx="953637" cy="84109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073730" y="1213930"/>
            <a:ext cx="99849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CADE4">
                    <a:lumMod val="20000"/>
                    <a:lumOff val="80000"/>
                  </a:srgbClr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Изпълнение на планираните дейности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1CADE4">
                  <a:lumMod val="20000"/>
                  <a:lumOff val="80000"/>
                </a:srgbClr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904768" y="2519133"/>
            <a:ext cx="3114287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2000" b="0" i="0" u="none" strike="noStrike" kern="1200" cap="none" spc="0" normalizeH="0" baseline="0" noProof="0" dirty="0" smtClean="0">
              <a:ln>
                <a:noFill/>
              </a:ln>
              <a:solidFill>
                <a:srgbClr val="1CADE4">
                  <a:lumMod val="20000"/>
                  <a:lumOff val="80000"/>
                </a:srgbClr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2000" b="0" i="0" u="none" strike="noStrike" kern="1200" cap="none" spc="0" normalizeH="0" baseline="0" noProof="0" dirty="0">
              <a:ln>
                <a:noFill/>
              </a:ln>
              <a:solidFill>
                <a:srgbClr val="1CADE4">
                  <a:lumMod val="20000"/>
                  <a:lumOff val="80000"/>
                </a:srgbClr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2000" b="0" i="0" u="none" strike="noStrike" kern="1200" cap="none" spc="0" normalizeH="0" baseline="0" noProof="0" dirty="0" smtClean="0">
              <a:ln>
                <a:noFill/>
              </a:ln>
              <a:solidFill>
                <a:srgbClr val="1CADE4">
                  <a:lumMod val="20000"/>
                  <a:lumOff val="80000"/>
                </a:srgbClr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  <a:p>
            <a:pPr lvl="0" algn="ctr">
              <a:defRPr/>
            </a:pPr>
            <a:r>
              <a:rPr lang="ru-RU" sz="2400" b="1" dirty="0">
                <a:solidFill>
                  <a:srgbClr val="1CADE4">
                    <a:lumMod val="20000"/>
                    <a:lumOff val="80000"/>
                  </a:srgbClr>
                </a:solidFill>
                <a:latin typeface="Aptos"/>
              </a:rPr>
              <a:t>Реално изплатени </a:t>
            </a:r>
            <a:r>
              <a:rPr lang="ru-RU" sz="2400" b="1" dirty="0" smtClean="0">
                <a:solidFill>
                  <a:srgbClr val="1CADE4">
                    <a:lumMod val="20000"/>
                    <a:lumOff val="80000"/>
                  </a:srgbClr>
                </a:solidFill>
                <a:latin typeface="Aptos"/>
              </a:rPr>
              <a:t>средства по ГПД 2023 г.:</a:t>
            </a:r>
            <a:endParaRPr lang="ru-RU" sz="2400" b="1" dirty="0">
              <a:solidFill>
                <a:srgbClr val="1CADE4">
                  <a:lumMod val="20000"/>
                  <a:lumOff val="80000"/>
                </a:srgbClr>
              </a:solidFill>
              <a:latin typeface="Aptos"/>
            </a:endParaRPr>
          </a:p>
          <a:p>
            <a:pPr lvl="0" algn="ctr">
              <a:defRPr/>
            </a:pPr>
            <a:endParaRPr lang="ru-RU" sz="2400" b="1" dirty="0">
              <a:solidFill>
                <a:srgbClr val="1CADE4">
                  <a:lumMod val="20000"/>
                  <a:lumOff val="80000"/>
                </a:srgbClr>
              </a:solidFill>
              <a:latin typeface="Aptos"/>
            </a:endParaRPr>
          </a:p>
          <a:p>
            <a:pPr lvl="0" algn="ctr">
              <a:defRPr/>
            </a:pPr>
            <a:r>
              <a:rPr lang="en-US" sz="2400" dirty="0">
                <a:solidFill>
                  <a:srgbClr val="1CADE4">
                    <a:lumMod val="20000"/>
                    <a:lumOff val="80000"/>
                  </a:srgbClr>
                </a:solidFill>
                <a:latin typeface="Aptos"/>
              </a:rPr>
              <a:t>34 620 </a:t>
            </a:r>
            <a:r>
              <a:rPr lang="ru-RU" sz="2400" dirty="0">
                <a:solidFill>
                  <a:srgbClr val="1CADE4">
                    <a:lumMod val="20000"/>
                    <a:lumOff val="80000"/>
                  </a:srgbClr>
                </a:solidFill>
                <a:latin typeface="Aptos"/>
              </a:rPr>
              <a:t>лв.</a:t>
            </a:r>
            <a:endParaRPr lang="en-US" sz="2400" dirty="0">
              <a:solidFill>
                <a:srgbClr val="1CADE4">
                  <a:lumMod val="20000"/>
                  <a:lumOff val="80000"/>
                </a:srgbClr>
              </a:solidFill>
              <a:latin typeface="Apto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2000" b="0" i="0" u="none" strike="noStrike" kern="1200" cap="none" spc="0" normalizeH="0" baseline="0" noProof="0" dirty="0" smtClean="0">
              <a:ln>
                <a:noFill/>
              </a:ln>
              <a:solidFill>
                <a:srgbClr val="1CADE4">
                  <a:lumMod val="20000"/>
                  <a:lumOff val="80000"/>
                </a:srgbClr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4722391" y="2327486"/>
            <a:ext cx="3479039" cy="3376972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152671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Контейнер за номер на слайда 14">
            <a:extLst>
              <a:ext uri="{FF2B5EF4-FFF2-40B4-BE49-F238E27FC236}">
                <a16:creationId xmlns:a16="http://schemas.microsoft.com/office/drawing/2014/main" xmlns="" id="{4DB52257-7E43-0D14-1F77-5F64D7676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FFC3029-9C73-422C-8A52-4297DF683DA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Правоъгълник 10">
            <a:extLst>
              <a:ext uri="{FF2B5EF4-FFF2-40B4-BE49-F238E27FC236}">
                <a16:creationId xmlns:a16="http://schemas.microsoft.com/office/drawing/2014/main" xmlns="" id="{33734333-840D-EDAD-24EA-F5F32026DD17}"/>
              </a:ext>
            </a:extLst>
          </p:cNvPr>
          <p:cNvSpPr/>
          <p:nvPr/>
        </p:nvSpPr>
        <p:spPr>
          <a:xfrm>
            <a:off x="0" y="-12787"/>
            <a:ext cx="12192000" cy="888055"/>
          </a:xfrm>
          <a:prstGeom prst="rect">
            <a:avLst/>
          </a:prstGeom>
          <a:gradFill flip="none" rotWithShape="1">
            <a:gsLst>
              <a:gs pos="10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Контейнер за номер на слайда 16">
            <a:extLst>
              <a:ext uri="{FF2B5EF4-FFF2-40B4-BE49-F238E27FC236}">
                <a16:creationId xmlns:a16="http://schemas.microsoft.com/office/drawing/2014/main" xmlns="" id="{65DC5EE7-14C3-2A1D-E9A3-60BFB93A54ED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FFC3029-9C73-422C-8A52-4297DF683DA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Заглавие 1">
            <a:extLst>
              <a:ext uri="{FF2B5EF4-FFF2-40B4-BE49-F238E27FC236}">
                <a16:creationId xmlns:a16="http://schemas.microsoft.com/office/drawing/2014/main" xmlns="" id="{47112687-BCEE-7327-CDC4-78CD3C867056}"/>
              </a:ext>
            </a:extLst>
          </p:cNvPr>
          <p:cNvSpPr txBox="1">
            <a:spLocks/>
          </p:cNvSpPr>
          <p:nvPr/>
        </p:nvSpPr>
        <p:spPr>
          <a:xfrm>
            <a:off x="3177977" y="15464"/>
            <a:ext cx="8215253" cy="8880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2400" b="1" i="0" u="none" strike="noStrike" kern="1200" cap="none" spc="0" normalizeH="0" baseline="0" noProof="0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prstClr val="black">
                      <a:alpha val="49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Отчет на Годишен план за действие за 2023 г., </a:t>
            </a:r>
            <a:r>
              <a:rPr kumimoji="0" lang="bg-BG" sz="2400" b="1" i="0" u="none" strike="noStrike" kern="1200" cap="none" spc="0" normalizeH="0" baseline="0" noProof="0" dirty="0" smtClean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prstClr val="black">
                      <a:alpha val="49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ПМДРА 2021-2027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graphicFrame>
        <p:nvGraphicFramePr>
          <p:cNvPr id="17" name="Обект 16">
            <a:extLst>
              <a:ext uri="{FF2B5EF4-FFF2-40B4-BE49-F238E27FC236}">
                <a16:creationId xmlns:a16="http://schemas.microsoft.com/office/drawing/2014/main" xmlns="" id="{6318F4CC-31FF-7862-8415-1A07C46B3C8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9793506"/>
              </p:ext>
            </p:extLst>
          </p:nvPr>
        </p:nvGraphicFramePr>
        <p:xfrm>
          <a:off x="11241196" y="34172"/>
          <a:ext cx="950804" cy="841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809" name="CorelDRAW" r:id="rId4" imgW="8119106" imgH="7177742" progId="CorelDraw.Graphic.23">
                  <p:embed/>
                </p:oleObj>
              </mc:Choice>
              <mc:Fallback>
                <p:oleObj name="CorelDRAW" r:id="rId4" imgW="8119106" imgH="7177742" progId="CorelDraw.Graphic.23">
                  <p:embed/>
                  <p:pic>
                    <p:nvPicPr>
                      <p:cNvPr id="17" name="Обект 16">
                        <a:extLst>
                          <a:ext uri="{FF2B5EF4-FFF2-40B4-BE49-F238E27FC236}">
                            <a16:creationId xmlns:a16="http://schemas.microsoft.com/office/drawing/2014/main" xmlns="" id="{6318F4CC-31FF-7862-8415-1A07C46B3C8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241196" y="34172"/>
                        <a:ext cx="950804" cy="8410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8053" y="-12787"/>
            <a:ext cx="1694835" cy="6870787"/>
          </a:xfrm>
          <a:prstGeom prst="rect">
            <a:avLst/>
          </a:prstGeom>
        </p:spPr>
      </p:pic>
      <p:graphicFrame>
        <p:nvGraphicFramePr>
          <p:cNvPr id="14" name="Обект 11">
            <a:extLst>
              <a:ext uri="{FF2B5EF4-FFF2-40B4-BE49-F238E27FC236}">
                <a16:creationId xmlns:a16="http://schemas.microsoft.com/office/drawing/2014/main" xmlns="" id="{CC087F67-53F2-6CFD-9550-BB457F16A987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562505" y="121687"/>
          <a:ext cx="1268530" cy="13129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810" name="CorelDRAW" r:id="rId7" imgW="1586747" imgH="1643241" progId="CorelDraw.Graphic.23">
                  <p:embed/>
                </p:oleObj>
              </mc:Choice>
              <mc:Fallback>
                <p:oleObj name="CorelDRAW" r:id="rId7" imgW="1586747" imgH="1643241" progId="CorelDraw.Graphic.23">
                  <p:embed/>
                  <p:pic>
                    <p:nvPicPr>
                      <p:cNvPr id="14" name="Обект 11">
                        <a:extLst>
                          <a:ext uri="{FF2B5EF4-FFF2-40B4-BE49-F238E27FC236}">
                            <a16:creationId xmlns:a16="http://schemas.microsoft.com/office/drawing/2014/main" xmlns="" id="{CC087F67-53F2-6CFD-9550-BB457F16A98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62505" y="121687"/>
                        <a:ext cx="1268530" cy="13129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Обект 13">
            <a:extLst>
              <a:ext uri="{FF2B5EF4-FFF2-40B4-BE49-F238E27FC236}">
                <a16:creationId xmlns:a16="http://schemas.microsoft.com/office/drawing/2014/main" xmlns="" id="{FCB2C610-412D-4C08-9309-8776F0EDDD26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595320" y="2061084"/>
          <a:ext cx="1100300" cy="11515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811" name="CorelDRAW" r:id="rId9" imgW="2148218" imgH="2247638" progId="CorelDraw.Graphic.23">
                  <p:embed/>
                </p:oleObj>
              </mc:Choice>
              <mc:Fallback>
                <p:oleObj name="CorelDRAW" r:id="rId9" imgW="2148218" imgH="2247638" progId="CorelDraw.Graphic.23">
                  <p:embed/>
                  <p:pic>
                    <p:nvPicPr>
                      <p:cNvPr id="18" name="Обект 13">
                        <a:extLst>
                          <a:ext uri="{FF2B5EF4-FFF2-40B4-BE49-F238E27FC236}">
                            <a16:creationId xmlns:a16="http://schemas.microsoft.com/office/drawing/2014/main" xmlns="" id="{FCB2C610-412D-4C08-9309-8776F0EDDD2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95320" y="2061084"/>
                        <a:ext cx="1100300" cy="11515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/>
          </p:nvPr>
        </p:nvGraphicFramePr>
        <p:xfrm>
          <a:off x="545466" y="3839086"/>
          <a:ext cx="1356045" cy="869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812" name="CorelDRAW" r:id="rId11" imgW="2115720" imgH="1355760" progId="CorelDraw.Graphic.21">
                  <p:embed/>
                </p:oleObj>
              </mc:Choice>
              <mc:Fallback>
                <p:oleObj name="CorelDRAW" r:id="rId11" imgW="2115720" imgH="1355760" progId="CorelDraw.Graphic.21">
                  <p:embed/>
                  <p:pic>
                    <p:nvPicPr>
                      <p:cNvPr id="19" name="Object 18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545466" y="3839086"/>
                        <a:ext cx="1356045" cy="869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Обект 26">
            <a:extLst>
              <a:ext uri="{FF2B5EF4-FFF2-40B4-BE49-F238E27FC236}">
                <a16:creationId xmlns:a16="http://schemas.microsoft.com/office/drawing/2014/main" xmlns="" id="{5ACA6706-4567-490C-D863-91D75894DE13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627890" y="5334779"/>
          <a:ext cx="1203145" cy="12306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813" name="CorelDRAW" r:id="rId13" imgW="1598237" imgH="1634437" progId="CorelDraw.Graphic.23">
                  <p:embed/>
                </p:oleObj>
              </mc:Choice>
              <mc:Fallback>
                <p:oleObj name="CorelDRAW" r:id="rId13" imgW="1598237" imgH="1634437" progId="CorelDraw.Graphic.23">
                  <p:embed/>
                  <p:pic>
                    <p:nvPicPr>
                      <p:cNvPr id="20" name="Обект 26">
                        <a:extLst>
                          <a:ext uri="{FF2B5EF4-FFF2-40B4-BE49-F238E27FC236}">
                            <a16:creationId xmlns:a16="http://schemas.microsoft.com/office/drawing/2014/main" xmlns="" id="{5ACA6706-4567-490C-D863-91D75894DE1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627890" y="5334779"/>
                        <a:ext cx="1203145" cy="12306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224340" y="34172"/>
            <a:ext cx="953637" cy="84109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290156" y="1830251"/>
            <a:ext cx="910307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bg-BG" sz="3200" dirty="0" smtClean="0">
                <a:solidFill>
                  <a:srgbClr val="1CADE4">
                    <a:lumMod val="20000"/>
                    <a:lumOff val="80000"/>
                  </a:srgbClr>
                </a:solidFill>
                <a:latin typeface="Aptos"/>
              </a:rPr>
              <a:t>Информация за ПМДРА на </a:t>
            </a:r>
          </a:p>
          <a:p>
            <a:pPr algn="ctr"/>
            <a:r>
              <a:rPr lang="bg-BG" sz="3200" dirty="0" smtClean="0">
                <a:solidFill>
                  <a:srgbClr val="1CADE4">
                    <a:lumMod val="20000"/>
                    <a:lumOff val="80000"/>
                  </a:srgbClr>
                </a:solidFill>
                <a:latin typeface="Aptos"/>
              </a:rPr>
              <a:t>Единния информационен портал, секция „Програми 2021-2027“:</a:t>
            </a:r>
          </a:p>
          <a:p>
            <a:pPr algn="ctr"/>
            <a:r>
              <a:rPr lang="bg-BG" sz="3200" dirty="0" smtClean="0">
                <a:solidFill>
                  <a:srgbClr val="1CADE4">
                    <a:lumMod val="20000"/>
                    <a:lumOff val="80000"/>
                  </a:srgbClr>
                </a:solidFill>
                <a:latin typeface="Aptos"/>
              </a:rPr>
              <a:t> </a:t>
            </a:r>
          </a:p>
          <a:p>
            <a:pPr algn="ctr"/>
            <a:endParaRPr lang="bg-BG" sz="3200" dirty="0" smtClean="0">
              <a:solidFill>
                <a:srgbClr val="1CADE4">
                  <a:lumMod val="20000"/>
                  <a:lumOff val="80000"/>
                </a:srgbClr>
              </a:solidFill>
              <a:latin typeface="Aptos"/>
            </a:endParaRPr>
          </a:p>
          <a:p>
            <a:pPr algn="ctr"/>
            <a:r>
              <a:rPr lang="en-US" sz="3200" dirty="0">
                <a:solidFill>
                  <a:srgbClr val="1CADE4">
                    <a:lumMod val="20000"/>
                    <a:lumOff val="80000"/>
                  </a:srgbClr>
                </a:solidFill>
                <a:latin typeface="Aptos"/>
              </a:rPr>
              <a:t>https://eufunds.bg/bg/pmdr/term/565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1476130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авоъгълник 1">
            <a:extLst>
              <a:ext uri="{FF2B5EF4-FFF2-40B4-BE49-F238E27FC236}">
                <a16:creationId xmlns:a16="http://schemas.microsoft.com/office/drawing/2014/main" xmlns="" id="{786A192E-D614-182D-F620-6F74A9DFFDAB}"/>
              </a:ext>
            </a:extLst>
          </p:cNvPr>
          <p:cNvSpPr/>
          <p:nvPr/>
        </p:nvSpPr>
        <p:spPr>
          <a:xfrm>
            <a:off x="512785" y="0"/>
            <a:ext cx="2866036" cy="6858000"/>
          </a:xfrm>
          <a:prstGeom prst="rect">
            <a:avLst/>
          </a:prstGeom>
          <a:gradFill flip="none" rotWithShape="1">
            <a:gsLst>
              <a:gs pos="43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60000">
                <a:schemeClr val="bg2">
                  <a:shade val="96000"/>
                  <a:satMod val="120000"/>
                  <a:lumMod val="9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Контейнер за съдържание 2">
            <a:extLst>
              <a:ext uri="{FF2B5EF4-FFF2-40B4-BE49-F238E27FC236}">
                <a16:creationId xmlns:a16="http://schemas.microsoft.com/office/drawing/2014/main" xmlns="" id="{C621F1E6-3997-69E0-D940-D3A97632CC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216823"/>
            <a:ext cx="12191997" cy="1035401"/>
          </a:xfrm>
          <a:solidFill>
            <a:srgbClr val="77CEEF"/>
          </a:solidFill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SzPts val="1600"/>
              <a:buNone/>
              <a:defRPr/>
            </a:pPr>
            <a:r>
              <a:rPr lang="bg-BG" sz="5400" b="1" i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prstClr val="black">
                      <a:alpha val="49000"/>
                    </a:prstClr>
                  </a:outerShdw>
                </a:effectLst>
                <a:latin typeface="Aptos" panose="020B0004020202020204" pitchFamily="34" charset="0"/>
              </a:rPr>
              <a:t>  Благодаря за вниманието!</a:t>
            </a:r>
          </a:p>
          <a:p>
            <a:pPr marL="457200" lvl="1" indent="0" algn="ctr">
              <a:spcBef>
                <a:spcPts val="600"/>
              </a:spcBef>
              <a:buNone/>
            </a:pPr>
            <a:endParaRPr lang="en-US" sz="2000" dirty="0">
              <a:latin typeface="Aptos" panose="020B0004020202020204" pitchFamily="34" charset="0"/>
            </a:endParaRPr>
          </a:p>
        </p:txBody>
      </p:sp>
      <p:sp>
        <p:nvSpPr>
          <p:cNvPr id="15" name="Контейнер за номер на слайда 14">
            <a:extLst>
              <a:ext uri="{FF2B5EF4-FFF2-40B4-BE49-F238E27FC236}">
                <a16:creationId xmlns:a16="http://schemas.microsoft.com/office/drawing/2014/main" xmlns="" id="{4DB52257-7E43-0D14-1F77-5F64D7676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3029-9C73-422C-8A52-4297DF683DA2}" type="slidenum">
              <a:rPr lang="en-US" smtClean="0"/>
              <a:t>7</a:t>
            </a:fld>
            <a:endParaRPr lang="en-US"/>
          </a:p>
        </p:txBody>
      </p:sp>
      <p:sp>
        <p:nvSpPr>
          <p:cNvPr id="11" name="Правоъгълник 10">
            <a:extLst>
              <a:ext uri="{FF2B5EF4-FFF2-40B4-BE49-F238E27FC236}">
                <a16:creationId xmlns:a16="http://schemas.microsoft.com/office/drawing/2014/main" xmlns="" id="{33734333-840D-EDAD-24EA-F5F32026DD17}"/>
              </a:ext>
            </a:extLst>
          </p:cNvPr>
          <p:cNvSpPr/>
          <p:nvPr/>
        </p:nvSpPr>
        <p:spPr>
          <a:xfrm>
            <a:off x="0" y="5658212"/>
            <a:ext cx="12192000" cy="888055"/>
          </a:xfrm>
          <a:prstGeom prst="rect">
            <a:avLst/>
          </a:prstGeom>
          <a:gradFill flip="none" rotWithShape="1">
            <a:gsLst>
              <a:gs pos="10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Контейнер за номер на слайда 16">
            <a:extLst>
              <a:ext uri="{FF2B5EF4-FFF2-40B4-BE49-F238E27FC236}">
                <a16:creationId xmlns:a16="http://schemas.microsoft.com/office/drawing/2014/main" xmlns="" id="{65DC5EE7-14C3-2A1D-E9A3-60BFB93A54ED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FFC3029-9C73-422C-8A52-4297DF683DA2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3" name="Заглавие 1">
            <a:extLst>
              <a:ext uri="{FF2B5EF4-FFF2-40B4-BE49-F238E27FC236}">
                <a16:creationId xmlns:a16="http://schemas.microsoft.com/office/drawing/2014/main" xmlns="" id="{47112687-BCEE-7327-CDC4-78CD3C867056}"/>
              </a:ext>
            </a:extLst>
          </p:cNvPr>
          <p:cNvSpPr txBox="1">
            <a:spLocks/>
          </p:cNvSpPr>
          <p:nvPr/>
        </p:nvSpPr>
        <p:spPr>
          <a:xfrm>
            <a:off x="3463962" y="5658213"/>
            <a:ext cx="8215253" cy="8880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bg-BG" sz="2100" b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  <a:latin typeface="Aptos" panose="020B0004020202020204"/>
              </a:rPr>
              <a:t>Програма за</a:t>
            </a:r>
            <a:r>
              <a:rPr lang="en-US" sz="2100" b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  <a:latin typeface="Aptos" panose="020B0004020202020204"/>
              </a:rPr>
              <a:t> </a:t>
            </a:r>
            <a:r>
              <a:rPr lang="bg-BG" sz="2100" b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  <a:latin typeface="Aptos" panose="020B0004020202020204"/>
              </a:rPr>
              <a:t>морско </a:t>
            </a:r>
            <a:r>
              <a:rPr lang="bg-BG" sz="2100" b="1" dirty="0" smtClean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  <a:latin typeface="Aptos" panose="020B0004020202020204"/>
              </a:rPr>
              <a:t>дело, рибарство и </a:t>
            </a:r>
            <a:r>
              <a:rPr lang="bg-BG" sz="2100" b="1" dirty="0" err="1" smtClean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  <a:latin typeface="Aptos" panose="020B0004020202020204"/>
              </a:rPr>
              <a:t>аквакултури</a:t>
            </a:r>
            <a:r>
              <a:rPr lang="bg-BG" sz="2100" b="1" dirty="0" smtClean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  <a:latin typeface="Aptos" panose="020B0004020202020204"/>
              </a:rPr>
              <a:t> 2021-2027</a:t>
            </a:r>
            <a:endParaRPr lang="en-US" sz="2100" b="1" dirty="0">
              <a:ln w="0"/>
              <a:solidFill>
                <a:srgbClr val="1A72A2"/>
              </a:solidFill>
              <a:effectLst>
                <a:outerShdw blurRad="38100" dist="19050" dir="2700000" algn="tl" rotWithShape="0">
                  <a:schemeClr val="dk1">
                    <a:alpha val="49000"/>
                  </a:schemeClr>
                </a:outerShdw>
              </a:effectLst>
              <a:latin typeface="Aptos" panose="020B0004020202020204"/>
            </a:endParaRPr>
          </a:p>
          <a:p>
            <a:pPr algn="r"/>
            <a:r>
              <a:rPr lang="en-US" sz="2100" b="1" i="1" dirty="0" smtClean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  <a:latin typeface="Aptos" panose="020B0004020202020204"/>
              </a:rPr>
              <a:t>www.eufunds.bg</a:t>
            </a:r>
            <a:r>
              <a:rPr lang="bg-BG" sz="2100" b="1" i="1" dirty="0" smtClean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</a:rPr>
              <a:t> </a:t>
            </a:r>
            <a:endParaRPr lang="en-US" sz="2100" i="1" dirty="0">
              <a:latin typeface="Aptos" panose="020B0004020202020204"/>
            </a:endParaRPr>
          </a:p>
        </p:txBody>
      </p:sp>
      <p:graphicFrame>
        <p:nvGraphicFramePr>
          <p:cNvPr id="16" name="Обект 15">
            <a:extLst>
              <a:ext uri="{FF2B5EF4-FFF2-40B4-BE49-F238E27FC236}">
                <a16:creationId xmlns:a16="http://schemas.microsoft.com/office/drawing/2014/main" xmlns="" id="{26E3F0DC-9146-24E6-CBD2-E8735F76381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1939604"/>
              </p:ext>
            </p:extLst>
          </p:nvPr>
        </p:nvGraphicFramePr>
        <p:xfrm>
          <a:off x="253528" y="434975"/>
          <a:ext cx="3384550" cy="2994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040" name="CorelDRAW" r:id="rId4" imgW="8119106" imgH="7177742" progId="CorelDraw.Graphic.23">
                  <p:embed/>
                </p:oleObj>
              </mc:Choice>
              <mc:Fallback>
                <p:oleObj name="CorelDRAW" r:id="rId4" imgW="8119106" imgH="7177742" progId="CorelDraw.Graphic.23">
                  <p:embed/>
                  <p:pic>
                    <p:nvPicPr>
                      <p:cNvPr id="16" name="Обект 15">
                        <a:extLst>
                          <a:ext uri="{FF2B5EF4-FFF2-40B4-BE49-F238E27FC236}">
                            <a16:creationId xmlns:a16="http://schemas.microsoft.com/office/drawing/2014/main" xmlns="" id="{26E3F0DC-9146-24E6-CBD2-E8735F76381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53528" y="434975"/>
                        <a:ext cx="3384550" cy="2994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Обект 16">
            <a:extLst>
              <a:ext uri="{FF2B5EF4-FFF2-40B4-BE49-F238E27FC236}">
                <a16:creationId xmlns:a16="http://schemas.microsoft.com/office/drawing/2014/main" xmlns="" id="{6318F4CC-31FF-7862-8415-1A07C46B3C8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7261004"/>
              </p:ext>
            </p:extLst>
          </p:nvPr>
        </p:nvGraphicFramePr>
        <p:xfrm>
          <a:off x="1470401" y="5681691"/>
          <a:ext cx="950804" cy="841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041" name="CorelDRAW" r:id="rId6" imgW="8119106" imgH="7177742" progId="CorelDraw.Graphic.23">
                  <p:embed/>
                </p:oleObj>
              </mc:Choice>
              <mc:Fallback>
                <p:oleObj name="CorelDRAW" r:id="rId6" imgW="8119106" imgH="7177742" progId="CorelDraw.Graphic.23">
                  <p:embed/>
                  <p:pic>
                    <p:nvPicPr>
                      <p:cNvPr id="17" name="Обект 16">
                        <a:extLst>
                          <a:ext uri="{FF2B5EF4-FFF2-40B4-BE49-F238E27FC236}">
                            <a16:creationId xmlns:a16="http://schemas.microsoft.com/office/drawing/2014/main" xmlns="" id="{6318F4CC-31FF-7862-8415-1A07C46B3C8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0401" y="5681691"/>
                        <a:ext cx="950804" cy="8410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2633626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на Office">
  <a:themeElements>
    <a:clrScheme name="Синьо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О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на Office">
  <a:themeElements>
    <a:clrScheme name="О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О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на Office">
  <a:themeElements>
    <a:clrScheme name="О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О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14614</TotalTime>
  <Words>295</Words>
  <Application>Microsoft Office PowerPoint</Application>
  <PresentationFormat>Custom</PresentationFormat>
  <Paragraphs>79</Paragraphs>
  <Slides>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Тема на Office</vt:lpstr>
      <vt:lpstr>CorelDRAW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Програма за морско дело,  рибарство и аквакултури 2021-2027 г.</dc:title>
  <dc:creator>Александър К. Кечев</dc:creator>
  <cp:lastModifiedBy>Boryana Vodenicharska</cp:lastModifiedBy>
  <cp:revision>147</cp:revision>
  <dcterms:created xsi:type="dcterms:W3CDTF">2023-12-06T13:05:17Z</dcterms:created>
  <dcterms:modified xsi:type="dcterms:W3CDTF">2024-03-08T10:11:38Z</dcterms:modified>
</cp:coreProperties>
</file>